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FC90-5957-46FA-AF3D-DF9F7EC9E97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59D8-9F39-4FF0-9D06-72816579E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7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FC90-5957-46FA-AF3D-DF9F7EC9E97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59D8-9F39-4FF0-9D06-72816579E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1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FC90-5957-46FA-AF3D-DF9F7EC9E97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59D8-9F39-4FF0-9D06-72816579E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7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FC90-5957-46FA-AF3D-DF9F7EC9E97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59D8-9F39-4FF0-9D06-72816579E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FC90-5957-46FA-AF3D-DF9F7EC9E97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59D8-9F39-4FF0-9D06-72816579E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9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FC90-5957-46FA-AF3D-DF9F7EC9E97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59D8-9F39-4FF0-9D06-72816579E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5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FC90-5957-46FA-AF3D-DF9F7EC9E97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59D8-9F39-4FF0-9D06-72816579E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7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FC90-5957-46FA-AF3D-DF9F7EC9E97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59D8-9F39-4FF0-9D06-72816579E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6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FC90-5957-46FA-AF3D-DF9F7EC9E97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59D8-9F39-4FF0-9D06-72816579E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3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FC90-5957-46FA-AF3D-DF9F7EC9E97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59D8-9F39-4FF0-9D06-72816579E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0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FC90-5957-46FA-AF3D-DF9F7EC9E97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59D8-9F39-4FF0-9D06-72816579E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9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CFC90-5957-46FA-AF3D-DF9F7EC9E97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459D8-9F39-4FF0-9D06-72816579E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4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4794067" y="627017"/>
            <a:ext cx="2782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rgbClr val="FF0000"/>
                </a:solidFill>
              </a:rPr>
              <a:t>Strategy</a:t>
            </a:r>
            <a:endParaRPr lang="en-US" sz="40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022507"/>
              </p:ext>
            </p:extLst>
          </p:nvPr>
        </p:nvGraphicFramePr>
        <p:xfrm>
          <a:off x="2358572" y="1764695"/>
          <a:ext cx="7765142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3528">
                  <a:extLst>
                    <a:ext uri="{9D8B030D-6E8A-4147-A177-3AD203B41FA5}">
                      <a16:colId xmlns:a16="http://schemas.microsoft.com/office/drawing/2014/main" val="3911095611"/>
                    </a:ext>
                  </a:extLst>
                </a:gridCol>
                <a:gridCol w="5071614">
                  <a:extLst>
                    <a:ext uri="{9D8B030D-6E8A-4147-A177-3AD203B41FA5}">
                      <a16:colId xmlns:a16="http://schemas.microsoft.com/office/drawing/2014/main" val="160306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2800" dirty="0" smtClean="0"/>
                        <a:t>គន្លឹះរៀនរូបវិទ្យាឱ្យពូកែ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56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Key</a:t>
                      </a:r>
                      <a:r>
                        <a:rPr lang="en-US" sz="2000" baseline="0" dirty="0" smtClean="0"/>
                        <a:t> message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2800" dirty="0" smtClean="0"/>
                        <a:t>តើធ្វើដូចម្ដេចដើម្បីរៀនរូបវិទ្យាឱ្យពូកែ?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5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Who is your</a:t>
                      </a:r>
                      <a:r>
                        <a:rPr lang="km-KH" dirty="0" smtClean="0"/>
                        <a:t>​​​​​​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audience?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2800" dirty="0" smtClean="0"/>
                        <a:t>សិស្សានុសិស្សដែលកំពុងរៀននៅវិទ្យាល័យ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373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2800" dirty="0" smtClean="0"/>
                        <a:t>ដើម្បីឱ្យសិស្សានុសិស្សទាំងអស់ទទួលបាននិទ្ទេស</a:t>
                      </a:r>
                      <a:r>
                        <a:rPr lang="en-US" sz="2800" dirty="0" smtClean="0"/>
                        <a:t> A </a:t>
                      </a:r>
                      <a:r>
                        <a:rPr lang="km-KH" sz="2800" dirty="0" smtClean="0"/>
                        <a:t>លើមុខវិជ្ជារូបវិទ្យា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319437"/>
                  </a:ext>
                </a:extLst>
              </a:tr>
            </a:tbl>
          </a:graphicData>
        </a:graphic>
      </p:graphicFrame>
      <p:pic>
        <p:nvPicPr>
          <p:cNvPr id="56" name="Picture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8" y="283027"/>
            <a:ext cx="809897" cy="8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46318" y="1322250"/>
            <a:ext cx="4888228" cy="6270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46318" y="1397595"/>
            <a:ext cx="4888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Key message:</a:t>
            </a:r>
            <a:r>
              <a:rPr lang="km-KH" sz="3200" dirty="0" smtClean="0">
                <a:solidFill>
                  <a:schemeClr val="bg1"/>
                </a:solidFill>
              </a:rPr>
              <a:t>តើធ្វើដូចម្ដេចដើម្បីរៀនរូបវិទ្យាឱ្យពូកែ?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57152" y="2591078"/>
            <a:ext cx="1593667" cy="646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61311" y="2600572"/>
            <a:ext cx="1443446" cy="646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63636" y="2629042"/>
            <a:ext cx="2370910" cy="6631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57954" y="2629043"/>
            <a:ext cx="1306286" cy="6631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96339" y="2604141"/>
            <a:ext cx="1480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3600" dirty="0" smtClean="0">
                <a:solidFill>
                  <a:schemeClr val="bg1"/>
                </a:solidFill>
              </a:rPr>
              <a:t>យល់ពីបាតុភូត​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24597" y="2590917"/>
            <a:ext cx="123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3600" dirty="0" smtClean="0">
                <a:solidFill>
                  <a:schemeClr val="bg1"/>
                </a:solidFill>
              </a:rPr>
              <a:t>ធ្វើលំហាត់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0647" y="2604140"/>
            <a:ext cx="2172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3600" dirty="0" smtClean="0">
                <a:solidFill>
                  <a:schemeClr val="bg1"/>
                </a:solidFill>
              </a:rPr>
              <a:t>ជួយពន្យល់មិត្តរួមថ្នាក់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5038" y="2605477"/>
            <a:ext cx="143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3600" dirty="0" smtClean="0">
                <a:solidFill>
                  <a:schemeClr val="bg1"/>
                </a:solidFill>
              </a:rPr>
              <a:t>រំលឹកមេរៀន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77193" y="182662"/>
            <a:ext cx="2577196" cy="66933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16382" y="337189"/>
            <a:ext cx="248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/>
              <a:t>គន្លឹះរៀនរូបវិទ្យាឱ្យពូកែ</a:t>
            </a:r>
            <a:endParaRPr lang="en-US" b="1" dirty="0"/>
          </a:p>
        </p:txBody>
      </p:sp>
      <p:cxnSp>
        <p:nvCxnSpPr>
          <p:cNvPr id="14" name="Elbow Connector 13"/>
          <p:cNvCxnSpPr>
            <a:stCxn id="8" idx="0"/>
            <a:endCxn id="11" idx="0"/>
          </p:cNvCxnSpPr>
          <p:nvPr/>
        </p:nvCxnSpPr>
        <p:spPr>
          <a:xfrm rot="16200000" flipH="1">
            <a:off x="6249363" y="-1708656"/>
            <a:ext cx="1336" cy="8626930"/>
          </a:xfrm>
          <a:prstGeom prst="bentConnector3">
            <a:avLst>
              <a:gd name="adj1" fmla="val -171107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2"/>
          </p:cNvCxnSpPr>
          <p:nvPr/>
        </p:nvCxnSpPr>
        <p:spPr>
          <a:xfrm>
            <a:off x="6190432" y="1982370"/>
            <a:ext cx="0" cy="40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449091" y="2390503"/>
            <a:ext cx="0" cy="21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0"/>
          </p:cNvCxnSpPr>
          <p:nvPr/>
        </p:nvCxnSpPr>
        <p:spPr>
          <a:xfrm>
            <a:off x="4740996" y="2390503"/>
            <a:ext cx="1" cy="20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</p:cNvCxnSpPr>
          <p:nvPr/>
        </p:nvCxnSpPr>
        <p:spPr>
          <a:xfrm>
            <a:off x="6065791" y="851997"/>
            <a:ext cx="0" cy="470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44138" y="3840480"/>
            <a:ext cx="2625634" cy="11290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57200" y="3892283"/>
            <a:ext cx="26286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3200" dirty="0" smtClean="0"/>
              <a:t>ស្វែងយល់ពីបម្រាប់ដែលគេបានប្រាប់នៅក្នុងប្រធានលំហាត់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63586" y="3855450"/>
            <a:ext cx="1975214" cy="11290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216558" y="3820871"/>
            <a:ext cx="2578555" cy="11235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33682" y="3820871"/>
            <a:ext cx="2200821" cy="1122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02924" y="3901776"/>
            <a:ext cx="17602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3200" dirty="0" smtClean="0"/>
              <a:t>ស្រាវជ្រាវលំហាត់អនុវត្តន៍ឱ្យបានច្រើន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6257100" y="3866381"/>
            <a:ext cx="26533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3200" dirty="0" smtClean="0"/>
              <a:t>ជួយពន្យល់មិត្តរួមថ្នាក់ឱ្យបានច្រើនដើម្បីបង្កើនពុទ្ធិរបស់យើង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9394364" y="3876341"/>
            <a:ext cx="2281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3200" dirty="0" smtClean="0"/>
              <a:t>ចំណាយពេលរំលឹកមេរៀនដែលគ្រូបានបង្រៀន</a:t>
            </a:r>
            <a:endParaRPr lang="en-US" sz="3200" dirty="0"/>
          </a:p>
        </p:txBody>
      </p:sp>
      <p:cxnSp>
        <p:nvCxnSpPr>
          <p:cNvPr id="28" name="Straight Arrow Connector 27"/>
          <p:cNvCxnSpPr>
            <a:stCxn id="9" idx="2"/>
          </p:cNvCxnSpPr>
          <p:nvPr/>
        </p:nvCxnSpPr>
        <p:spPr>
          <a:xfrm flipH="1">
            <a:off x="4740996" y="3237248"/>
            <a:ext cx="1" cy="583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</p:cNvCxnSpPr>
          <p:nvPr/>
        </p:nvCxnSpPr>
        <p:spPr>
          <a:xfrm>
            <a:off x="7449091" y="3292173"/>
            <a:ext cx="0" cy="52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563496" y="3277934"/>
            <a:ext cx="0" cy="569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</p:cNvCxnSpPr>
          <p:nvPr/>
        </p:nvCxnSpPr>
        <p:spPr>
          <a:xfrm flipH="1">
            <a:off x="1936565" y="3250472"/>
            <a:ext cx="1" cy="57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44138" y="5499216"/>
            <a:ext cx="2625634" cy="8856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663586" y="5499216"/>
            <a:ext cx="1975214" cy="8856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443800" y="5521855"/>
            <a:ext cx="2029635" cy="9369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705698" y="5521855"/>
            <a:ext cx="1828806" cy="9549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882117" y="5504694"/>
            <a:ext cx="1601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E.G</a:t>
            </a:r>
            <a:r>
              <a:rPr lang="km-KH" dirty="0" smtClean="0"/>
              <a:t>​</a:t>
            </a:r>
            <a:r>
              <a:rPr lang="en-US" dirty="0" smtClean="0"/>
              <a:t>:</a:t>
            </a:r>
            <a:r>
              <a:rPr lang="km-KH" sz="2800" dirty="0" smtClean="0"/>
              <a:t>ធ្វើលំហាត់ក្នុងសៀវភៅពុម្ភ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716214" y="5522671"/>
            <a:ext cx="19145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E.G:</a:t>
            </a:r>
            <a:r>
              <a:rPr lang="km-KH" sz="2800" dirty="0" smtClean="0"/>
              <a:t>ពន្យល់មិត្តរួមថ្នាក់ពេលគាត់មិនយល់</a:t>
            </a:r>
            <a:endParaRPr lang="en-US" sz="28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9816866" y="5522671"/>
            <a:ext cx="1717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E.G:</a:t>
            </a:r>
            <a:r>
              <a:rPr lang="km-KH" sz="2800" dirty="0" smtClean="0"/>
              <a:t>រំលឹកនិយមន័យ​និងរូបមន្ត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29046" y="5499465"/>
            <a:ext cx="23164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E.G:</a:t>
            </a:r>
            <a:r>
              <a:rPr lang="km-KH" sz="2800" dirty="0" smtClean="0"/>
              <a:t>យើងត្រូវដឹងថាពាក្យគន្លឹះដែលគេប្រាប់មានន័យដូចម្ដេច</a:t>
            </a:r>
            <a:endParaRPr lang="en-US" sz="2800" dirty="0"/>
          </a:p>
        </p:txBody>
      </p:sp>
      <p:cxnSp>
        <p:nvCxnSpPr>
          <p:cNvPr id="44" name="Straight Arrow Connector 43"/>
          <p:cNvCxnSpPr>
            <a:stCxn id="24" idx="2"/>
            <a:endCxn id="39" idx="0"/>
          </p:cNvCxnSpPr>
          <p:nvPr/>
        </p:nvCxnSpPr>
        <p:spPr>
          <a:xfrm>
            <a:off x="4683034" y="4978994"/>
            <a:ext cx="0" cy="52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5" idx="2"/>
          </p:cNvCxnSpPr>
          <p:nvPr/>
        </p:nvCxnSpPr>
        <p:spPr>
          <a:xfrm>
            <a:off x="7583796" y="4943599"/>
            <a:ext cx="18787" cy="55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6" idx="2"/>
          </p:cNvCxnSpPr>
          <p:nvPr/>
        </p:nvCxnSpPr>
        <p:spPr>
          <a:xfrm>
            <a:off x="10535324" y="4953559"/>
            <a:ext cx="28172" cy="56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0" idx="2"/>
          </p:cNvCxnSpPr>
          <p:nvPr/>
        </p:nvCxnSpPr>
        <p:spPr>
          <a:xfrm>
            <a:off x="1771514" y="4969501"/>
            <a:ext cx="18097" cy="55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69" y="204649"/>
            <a:ext cx="809897" cy="8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4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181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DaunPenh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student2025</dc:creator>
  <cp:lastModifiedBy>student2025</cp:lastModifiedBy>
  <cp:revision>15</cp:revision>
  <dcterms:created xsi:type="dcterms:W3CDTF">2024-06-11T16:06:40Z</dcterms:created>
  <dcterms:modified xsi:type="dcterms:W3CDTF">2024-06-11T19:08:00Z</dcterms:modified>
</cp:coreProperties>
</file>