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9"/>
  </p:notesMasterIdLst>
  <p:sldIdLst>
    <p:sldId id="670" r:id="rId2"/>
    <p:sldId id="256" r:id="rId3"/>
    <p:sldId id="592" r:id="rId4"/>
    <p:sldId id="593" r:id="rId5"/>
    <p:sldId id="607" r:id="rId6"/>
    <p:sldId id="608" r:id="rId7"/>
    <p:sldId id="610" r:id="rId8"/>
  </p:sldIdLst>
  <p:sldSz cx="12192000" cy="6858000"/>
  <p:notesSz cx="6858000" cy="9144000"/>
  <p:embeddedFontLst>
    <p:embeddedFont>
      <p:font typeface="메이플스토리" panose="020B0600000101010101" charset="-127"/>
      <p:regular r:id="rId10"/>
      <p:bold r:id="rId11"/>
    </p:embeddedFont>
    <p:embeddedFont>
      <p:font typeface="Arial Rounded MT Bold" panose="020F0704030504030204" pitchFamily="34" charset="0"/>
      <p:regular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3" autoAdjust="0"/>
    <p:restoredTop sz="70888" autoAdjust="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265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983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783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464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9D0C-0730-3FA7-D006-7345AAB81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AF2A3-6AB5-1035-43BF-2D5011F4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043A6-A237-FAC7-600A-9061B568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52" y="6466897"/>
            <a:ext cx="2743200" cy="365125"/>
          </a:xfrm>
        </p:spPr>
        <p:txBody>
          <a:bodyPr/>
          <a:lstStyle/>
          <a:p>
            <a:fld id="{442BEE3F-2E9A-4FD8-8B8A-8619F3E161C0}" type="datetime1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0122D-3523-6CED-C5D8-F3D528C1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AC04C-B8A7-FFB2-46A6-4A00B520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4148" y="6474198"/>
            <a:ext cx="2743200" cy="365125"/>
          </a:xfrm>
        </p:spPr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382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DC3B4-86CF-2498-CC6E-A256E4AA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E0FE57-EEBD-DC2E-5AAA-A425A6D59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0A4B4C-46E0-9C94-5EAC-7237CB6A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16647A-6FF5-9F90-2812-CADD4840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AE80C-7F7A-130E-8BD8-5BA97658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8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8AC244-4A84-09D3-50FB-F934F9F47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D64C9-D76D-C43E-C82B-A315CE73F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D0D7C-1A4D-433C-79F6-2C0633D1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F9A77-28DF-C409-13B2-D20C80BB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66F88-F4F1-E00D-DC2A-8DBEA270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31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932D-9408-4B70-B995-B65AD315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7714-0D4F-E274-0B81-41987850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4D0C3-D33B-7107-AB80-D9F33099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97DBF-398C-9DB6-E916-35AB4FE2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55B8D2-7CD5-9B15-8E13-87FF760E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31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601C5-2723-67A2-7D21-9F39D14C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B1E75F-8FF2-A69A-E094-650EAEFD0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1FDEF-673D-E199-7B54-FFD44BA2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E7B47C-D16B-1F66-3165-B941B9C6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13A5C-BE81-C46F-5191-E33C5F06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4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9A2ED-4026-CEC5-0F77-74287163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CA756-D15D-464E-966E-2DF9AA979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DC8A21-839F-87B3-9ABB-E0DA07E88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268EA5-E313-8CB5-4A12-914620F4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797BB-0DAF-A25A-8AC2-46D61F5D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752A1-1625-10E7-A4F0-2E13719E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27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7AE7F-26ED-35B6-1BBA-A08CB8EC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88D8DD-7148-8B19-6172-B0A169CFC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8CD1D6-87C8-BD82-7711-368227F17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208518-1B3C-A417-C6AC-99F9C66D1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843F92-B722-06A6-9A56-0A03BE26C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532A15-9ECF-C043-5CC2-911757B5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998F67-77F3-1632-EC3C-114B75C5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B6C1BB-6866-2A3B-A1F3-28B5D93C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27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99283-9B12-5339-3042-B6B67884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7E34E6-ECFD-E5F2-081F-39427DA9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E04029-E47F-F52E-AF1E-D31E2D40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665754-DE22-245A-A4D5-FE78A35B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76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E82391-47AE-B4C0-C4C4-22E5D963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9BF5EA-4922-4594-BC0D-A1D7F17A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7BF1BF-296A-E655-349A-1877369A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77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94360-95AE-5B28-BF6B-21268060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D97E12-A7FB-C81A-18C2-34781A068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39CAA1-90A7-601C-BD90-A0DC6A391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85FF0-6BE8-F11D-CDAC-7E7B63F3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A67A35-AF67-BDC9-86E1-D6EE283B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C23707-35CC-08DC-8C13-06293DE5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80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D7A00-094E-C3F9-1A07-8FD90B7C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E9F136-9A64-0D06-F721-734E1E224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C3BE40-4202-4B4A-C8A7-24945AC6E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21BA2-CA17-A4B0-BBDD-B3995CC8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5E2437-D7E8-6CA8-856B-7C81E4CF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00DA3E-B239-6A01-347D-5321CBE9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80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FFA81-23D3-040A-78B0-48B808FA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C21FE-078C-940B-0151-04DDA663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DE65-2350-3072-3D26-AE091FE72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7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E23C3-0E3D-4E4E-8486-D7FB4C073DC1}" type="datetime1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0F7DA-0F14-8211-C3E8-B6E466EE4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DDAAB-9487-BAAF-7209-B8E704131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797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4AD115-409A-442E-434C-D90831860530}"/>
              </a:ext>
            </a:extLst>
          </p:cNvPr>
          <p:cNvSpPr/>
          <p:nvPr userDrawn="1"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00F209"/>
          </a:solidFill>
          <a:ln>
            <a:solidFill>
              <a:srgbClr val="00F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DDBE88BC-6CC3-E91A-1684-6375C21D23E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732" y="126744"/>
            <a:ext cx="2886635" cy="63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    </a:t>
            </a:r>
            <a:r>
              <a:rPr lang="en-US" altLang="ko-KR" b="1" dirty="0">
                <a:latin typeface="메이플스토리" panose="020B0600000101010101" charset="-127"/>
                <a:ea typeface="메이플스토리" panose="020B0600000101010101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E2036-8D3D-3C48-304C-6615D19E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149" y="3664694"/>
            <a:ext cx="3320782" cy="530087"/>
          </a:xfrm>
        </p:spPr>
        <p:txBody>
          <a:bodyPr/>
          <a:lstStyle/>
          <a:p>
            <a:pPr algn="dist"/>
            <a:r>
              <a:rPr lang="ko-KR" altLang="en-US" b="1" dirty="0">
                <a:latin typeface="Arial Rounded MT Bold" panose="020F0704030504030204" pitchFamily="34" charset="0"/>
              </a:rPr>
              <a:t>스마트 팩토리 </a:t>
            </a:r>
            <a:r>
              <a:rPr lang="en-US" altLang="ko-KR" b="1" dirty="0">
                <a:latin typeface="Arial Rounded MT Bold" panose="020F0704030504030204" pitchFamily="34" charset="0"/>
              </a:rPr>
              <a:t>7</a:t>
            </a:r>
            <a:r>
              <a:rPr lang="ko-KR" altLang="en-US" b="1" dirty="0">
                <a:latin typeface="Arial Rounded MT Bold" panose="020F0704030504030204" pitchFamily="34" charset="0"/>
              </a:rPr>
              <a:t>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96" y="3664694"/>
            <a:ext cx="3021223" cy="456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78D3EA-D15D-AC23-FCDE-3921C4292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  <p:pic>
        <p:nvPicPr>
          <p:cNvPr id="10" name="그림 9" descr="그래픽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A611E206-8734-8C1B-C7A0-99730D8C0F0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2657237"/>
            <a:ext cx="3459480" cy="74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8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771143"/>
            <a:ext cx="7772498" cy="1036141"/>
          </a:xfrm>
        </p:spPr>
        <p:txBody>
          <a:bodyPr>
            <a:noAutofit/>
          </a:bodyPr>
          <a:lstStyle/>
          <a:p>
            <a:r>
              <a:rPr lang="ko-KR" altLang="en-US" dirty="0"/>
              <a:t>리스트와 </a:t>
            </a:r>
            <a:r>
              <a:rPr lang="ko-KR" altLang="en-US" dirty="0" err="1"/>
              <a:t>조건문</a:t>
            </a:r>
            <a:r>
              <a:rPr lang="ko-KR" altLang="en-US" dirty="0"/>
              <a:t> 과제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2024-11-12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5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과제</a:t>
            </a:r>
            <a:r>
              <a:rPr lang="en-US" altLang="ko-KR" dirty="0">
                <a:solidFill>
                  <a:schemeClr val="accent2"/>
                </a:solidFill>
              </a:rPr>
              <a:t>1. </a:t>
            </a:r>
            <a:r>
              <a:rPr lang="ko-KR" altLang="en-US" dirty="0">
                <a:solidFill>
                  <a:schemeClr val="accent2"/>
                </a:solidFill>
              </a:rPr>
              <a:t>리스트 </a:t>
            </a:r>
            <a:r>
              <a:rPr lang="ko-KR" altLang="en-US" dirty="0" err="1">
                <a:solidFill>
                  <a:schemeClr val="accent2"/>
                </a:solidFill>
              </a:rPr>
              <a:t>슬라이싱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30" y="1325562"/>
            <a:ext cx="10687485" cy="4369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/>
              <a:t>1) </a:t>
            </a:r>
            <a:r>
              <a:rPr lang="ko-KR" altLang="en-US" sz="4000" dirty="0"/>
              <a:t>정수 </a:t>
            </a:r>
            <a:r>
              <a:rPr lang="en-US" altLang="ko-KR" sz="4000" dirty="0"/>
              <a:t>n</a:t>
            </a:r>
            <a:r>
              <a:rPr lang="ko-KR" altLang="en-US" sz="4000" dirty="0"/>
              <a:t>을 입력 받아 </a:t>
            </a:r>
            <a:r>
              <a:rPr lang="en-US" altLang="ko-KR" sz="4000" dirty="0"/>
              <a:t>1</a:t>
            </a:r>
            <a:r>
              <a:rPr lang="ko-KR" altLang="en-US" sz="4000" dirty="0"/>
              <a:t>부터 </a:t>
            </a:r>
            <a:r>
              <a:rPr lang="en-US" altLang="ko-KR" sz="4000" dirty="0"/>
              <a:t>n</a:t>
            </a:r>
            <a:r>
              <a:rPr lang="ko-KR" altLang="en-US" sz="4000" dirty="0"/>
              <a:t>까지의 정수를 포함하는 리스트 만들기</a:t>
            </a:r>
            <a:endParaRPr lang="en-US" altLang="ko-KR" sz="4000" dirty="0"/>
          </a:p>
          <a:p>
            <a:pPr marL="0" indent="0">
              <a:buNone/>
            </a:pPr>
            <a:r>
              <a:rPr lang="en-US" altLang="ko-KR" sz="4000" dirty="0"/>
              <a:t>2) </a:t>
            </a:r>
            <a:r>
              <a:rPr lang="ko-KR" altLang="en-US" sz="4000" dirty="0" err="1"/>
              <a:t>슬라이싱을</a:t>
            </a:r>
            <a:r>
              <a:rPr lang="ko-KR" altLang="en-US" sz="4000" dirty="0"/>
              <a:t> 사용해서 홀수</a:t>
            </a:r>
            <a:r>
              <a:rPr lang="en-US" altLang="ko-KR" sz="4000" dirty="0"/>
              <a:t>, </a:t>
            </a:r>
            <a:r>
              <a:rPr lang="ko-KR" altLang="en-US" sz="4000" dirty="0"/>
              <a:t>짝수만 출력하기</a:t>
            </a:r>
            <a:endParaRPr lang="en-US" altLang="ko-KR" sz="4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84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과제</a:t>
            </a: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자판기 프로그램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 txBox="1">
            <a:spLocks/>
          </p:cNvSpPr>
          <p:nvPr/>
        </p:nvSpPr>
        <p:spPr>
          <a:xfrm>
            <a:off x="644130" y="1325564"/>
            <a:ext cx="10687485" cy="4369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4000" dirty="0"/>
              <a:t>아래와 같은 값을 가지는 자판기가 있을 때</a:t>
            </a:r>
            <a:endParaRPr lang="en-US" altLang="ko-KR" sz="4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4000" dirty="0"/>
              <a:t>값을 입력 받아 다음과 같이 출력하기</a:t>
            </a:r>
            <a:endParaRPr lang="en-US" altLang="ko-KR" sz="4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2521" t="5091" r="1412" b="4757"/>
          <a:stretch/>
        </p:blipFill>
        <p:spPr>
          <a:xfrm>
            <a:off x="1269243" y="3807725"/>
            <a:ext cx="3903260" cy="216999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243" y="3043713"/>
            <a:ext cx="6764751" cy="59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5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과제</a:t>
            </a:r>
            <a:r>
              <a:rPr lang="en-US" altLang="ko-KR" dirty="0">
                <a:solidFill>
                  <a:schemeClr val="accent2"/>
                </a:solidFill>
              </a:rPr>
              <a:t>3. </a:t>
            </a:r>
            <a:r>
              <a:rPr lang="ko-KR" altLang="en-US" dirty="0">
                <a:solidFill>
                  <a:schemeClr val="accent2"/>
                </a:solidFill>
              </a:rPr>
              <a:t>자판기 프로그램 응용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과제 </a:t>
            </a:r>
            <a:r>
              <a:rPr lang="en-US" altLang="ko-KR" dirty="0"/>
              <a:t>2</a:t>
            </a:r>
            <a:r>
              <a:rPr lang="ko-KR" altLang="en-US" dirty="0"/>
              <a:t>에서 만든 자판기 프로그램을 다음 조건을 만족하도록 수정하기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2024-11-12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88" y="2524765"/>
            <a:ext cx="11666642" cy="264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0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과제</a:t>
            </a:r>
            <a:r>
              <a:rPr lang="en-US" altLang="ko-KR" dirty="0">
                <a:solidFill>
                  <a:schemeClr val="accent2"/>
                </a:solidFill>
              </a:rPr>
              <a:t>3. </a:t>
            </a:r>
            <a:r>
              <a:rPr lang="ko-KR" altLang="en-US" dirty="0">
                <a:solidFill>
                  <a:schemeClr val="accent2"/>
                </a:solidFill>
              </a:rPr>
              <a:t>자판기 프로그램 응용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출력 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2024-11-12</a:t>
            </a:fld>
            <a:endParaRPr lang="ko-KR" altLang="en-US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3"/>
          <a:stretch/>
        </p:blipFill>
        <p:spPr>
          <a:xfrm>
            <a:off x="2634963" y="1655777"/>
            <a:ext cx="7716675" cy="1627448"/>
          </a:xfrm>
          <a:prstGeom prst="rect">
            <a:avLst/>
          </a:prstGeom>
          <a:ln w="38100" cap="sq">
            <a:solidFill>
              <a:schemeClr val="bg1">
                <a:lumMod val="8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0"/>
          <a:stretch/>
        </p:blipFill>
        <p:spPr>
          <a:xfrm>
            <a:off x="2582742" y="3613439"/>
            <a:ext cx="7821116" cy="2393676"/>
          </a:xfrm>
          <a:prstGeom prst="rect">
            <a:avLst/>
          </a:prstGeom>
          <a:ln w="38100" cap="sq">
            <a:solidFill>
              <a:schemeClr val="bg1">
                <a:lumMod val="8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783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과제</a:t>
            </a:r>
            <a:r>
              <a:rPr lang="en-US" altLang="ko-KR" dirty="0">
                <a:solidFill>
                  <a:schemeClr val="accent2"/>
                </a:solidFill>
              </a:rPr>
              <a:t>3. </a:t>
            </a:r>
            <a:r>
              <a:rPr lang="ko-KR" altLang="en-US" dirty="0">
                <a:solidFill>
                  <a:schemeClr val="accent2"/>
                </a:solidFill>
              </a:rPr>
              <a:t>자판기 프로그램 응용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출력 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2024-11-12</a:t>
            </a:fld>
            <a:endParaRPr lang="ko-KR" altLang="en-US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1" b="-1"/>
          <a:stretch/>
        </p:blipFill>
        <p:spPr>
          <a:xfrm>
            <a:off x="2743200" y="1468392"/>
            <a:ext cx="7039957" cy="2015536"/>
          </a:xfrm>
          <a:prstGeom prst="rect">
            <a:avLst/>
          </a:prstGeom>
          <a:ln w="38100" cap="sq">
            <a:solidFill>
              <a:schemeClr val="bg1">
                <a:lumMod val="8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0"/>
          <a:stretch/>
        </p:blipFill>
        <p:spPr>
          <a:xfrm>
            <a:off x="2724147" y="3725839"/>
            <a:ext cx="7059010" cy="2229507"/>
          </a:xfrm>
          <a:prstGeom prst="rect">
            <a:avLst/>
          </a:prstGeom>
          <a:ln w="38100" cap="sq">
            <a:solidFill>
              <a:schemeClr val="bg1">
                <a:lumMod val="8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47954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메이플스토리"/>
        <a:ea typeface="메이플스토리"/>
        <a:cs typeface=""/>
      </a:majorFont>
      <a:minorFont>
        <a:latin typeface="메이플스토리"/>
        <a:ea typeface="메이플스토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4406</TotalTime>
  <Words>102</Words>
  <Application>Microsoft Office PowerPoint</Application>
  <PresentationFormat>와이드스크린</PresentationFormat>
  <Paragraphs>28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 Rounded MT Bold</vt:lpstr>
      <vt:lpstr>메이플스토리</vt:lpstr>
      <vt:lpstr>맑은 고딕</vt:lpstr>
      <vt:lpstr>Arial</vt:lpstr>
      <vt:lpstr>1_Office 테마</vt:lpstr>
      <vt:lpstr>    x</vt:lpstr>
      <vt:lpstr>리스트와 조건문 과제</vt:lpstr>
      <vt:lpstr>과제1. 리스트 슬라이싱</vt:lpstr>
      <vt:lpstr>과제2. 자판기 프로그램</vt:lpstr>
      <vt:lpstr>과제3. 자판기 프로그램 응용</vt:lpstr>
      <vt:lpstr>과제3. 자판기 프로그램 응용</vt:lpstr>
      <vt:lpstr>과제3. 자판기 프로그램 응용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On Coding</cp:lastModifiedBy>
  <cp:revision>883</cp:revision>
  <dcterms:created xsi:type="dcterms:W3CDTF">2022-06-26T11:10:22Z</dcterms:created>
  <dcterms:modified xsi:type="dcterms:W3CDTF">2024-11-12T07:00:02Z</dcterms:modified>
</cp:coreProperties>
</file>