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8"/>
  </p:notesMasterIdLst>
  <p:sldIdLst>
    <p:sldId id="670" r:id="rId2"/>
    <p:sldId id="256" r:id="rId3"/>
    <p:sldId id="578" r:id="rId4"/>
    <p:sldId id="671" r:id="rId5"/>
    <p:sldId id="672" r:id="rId6"/>
    <p:sldId id="673" r:id="rId7"/>
    <p:sldId id="674" r:id="rId8"/>
    <p:sldId id="579" r:id="rId9"/>
    <p:sldId id="581" r:id="rId10"/>
    <p:sldId id="676" r:id="rId11"/>
    <p:sldId id="610" r:id="rId12"/>
    <p:sldId id="592" r:id="rId13"/>
    <p:sldId id="611" r:id="rId14"/>
    <p:sldId id="612" r:id="rId15"/>
    <p:sldId id="614" r:id="rId16"/>
    <p:sldId id="613" r:id="rId17"/>
    <p:sldId id="615" r:id="rId18"/>
    <p:sldId id="677" r:id="rId19"/>
    <p:sldId id="678" r:id="rId20"/>
    <p:sldId id="616" r:id="rId21"/>
    <p:sldId id="679" r:id="rId22"/>
    <p:sldId id="680" r:id="rId23"/>
    <p:sldId id="622" r:id="rId24"/>
    <p:sldId id="623" r:id="rId25"/>
    <p:sldId id="624" r:id="rId26"/>
    <p:sldId id="625" r:id="rId27"/>
  </p:sldIdLst>
  <p:sldSz cx="12192000" cy="6858000"/>
  <p:notesSz cx="6858000" cy="9144000"/>
  <p:embeddedFontLst>
    <p:embeddedFont>
      <p:font typeface="메이플스토리" panose="020B0600000101010101" charset="-127"/>
      <p:regular r:id="rId29"/>
      <p:bold r:id="rId30"/>
    </p:embeddedFont>
    <p:embeddedFont>
      <p:font typeface="Arial Rounded MT Bold" panose="020F0704030504030204" pitchFamily="34" charset="0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휴먼엑스포" panose="0203050400010101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3" autoAdjust="0"/>
    <p:restoredTop sz="70888" autoAdjust="0"/>
  </p:normalViewPr>
  <p:slideViewPr>
    <p:cSldViewPr snapToGrid="0">
      <p:cViewPr varScale="1">
        <p:scale>
          <a:sx n="160" d="100"/>
          <a:sy n="160" d="100"/>
        </p:scale>
        <p:origin x="234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33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90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171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1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65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25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513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68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18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71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4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043A6-A237-FAC7-600A-9061B568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652" y="6466897"/>
            <a:ext cx="2743200" cy="365125"/>
          </a:xfrm>
        </p:spPr>
        <p:txBody>
          <a:bodyPr/>
          <a:lstStyle/>
          <a:p>
            <a:fld id="{442BEE3F-2E9A-4FD8-8B8A-8619F3E161C0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0122D-3523-6CED-C5D8-F3D528C1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AC04C-B8A7-FFB2-46A6-4A00B520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4148" y="6474198"/>
            <a:ext cx="2743200" cy="365125"/>
          </a:xfrm>
        </p:spPr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01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DC3B4-86CF-2498-CC6E-A256E4AA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E0FE57-EEBD-DC2E-5AAA-A425A6D59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0A4B4C-46E0-9C94-5EAC-7237CB6A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6647A-6FF5-9F90-2812-CADD4840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AE80C-7F7A-130E-8BD8-5BA97658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9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8AC244-4A84-09D3-50FB-F934F9F479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D64C9-D76D-C43E-C82B-A315CE73F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D0D7C-1A4D-433C-79F6-2C0633D1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F9A77-28DF-C409-13B2-D20C80BB4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66F88-F4F1-E00D-DC2A-8DBEA270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78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4D0C3-D33B-7107-AB80-D9F33099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897DBF-398C-9DB6-E916-35AB4FE2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5B8D2-7CD5-9B15-8E13-87FF760E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73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601C5-2723-67A2-7D21-9F39D14C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1E75F-8FF2-A69A-E094-650EAEFD0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1FDEF-673D-E199-7B54-FFD44BA2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E7B47C-D16B-1F66-3165-B941B9C6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F13A5C-BE81-C46F-5191-E33C5F06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9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9A2ED-4026-CEC5-0F77-74287163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5CA756-D15D-464E-966E-2DF9AA979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DC8A21-839F-87B3-9ABB-E0DA07E8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268EA5-E313-8CB5-4A12-914620F4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2797BB-0DAF-A25A-8AC2-46D61F5D6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752A1-1625-10E7-A4F0-2E13719E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92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7AE7F-26ED-35B6-1BBA-A08CB8EC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8D8DD-7148-8B19-6172-B0A169CF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8CD1D6-87C8-BD82-7711-368227F17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8518-1B3C-A417-C6AC-99F9C66D1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843F92-B722-06A6-9A56-0A03BE26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532A15-9ECF-C043-5CC2-911757B5A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98F67-77F3-1632-EC3C-114B75C5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B6C1BB-6866-2A3B-A1F3-28B5D93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15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99283-9B12-5339-3042-B6B67884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7E34E6-ECFD-E5F2-081F-39427DA9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04029-E47F-F52E-AF1E-D31E2D40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665754-DE22-245A-A4D5-FE78A35B0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693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E82391-47AE-B4C0-C4C4-22E5D9633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9BF5EA-4922-4594-BC0D-A1D7F17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BF1BF-296A-E655-349A-1877369A8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70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94360-95AE-5B28-BF6B-21268060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97E12-A7FB-C81A-18C2-34781A068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39CAA1-90A7-601C-BD90-A0DC6A39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85FF0-6BE8-F11D-CDAC-7E7B63F3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67A35-AF67-BDC9-86E1-D6EE283B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C23707-35CC-08DC-8C13-06293DE5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7A00-094E-C3F9-1A07-8FD90B7C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E9F136-9A64-0D06-F721-734E1E2244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3BE40-4202-4B4A-C8A7-24945AC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D21BA2-CA17-A4B0-BBDD-B3995CC8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E2437-D7E8-6CA8-856B-7C81E4CF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00DA3E-B239-6A01-347D-5321CBE9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9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7DE65-2350-3072-3D26-AE091FE72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71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0F7DA-0F14-8211-C3E8-B6E466EE4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DDAAB-9487-BAAF-7209-B8E704131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797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 userDrawn="1"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DDBE88BC-6CC3-E91A-1684-6375C21D23E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32" y="126744"/>
            <a:ext cx="2886635" cy="63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16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</a:t>
            </a:r>
            <a:r>
              <a:rPr lang="en-US" altLang="ko-KR" b="1" dirty="0">
                <a:latin typeface="Arial Rounded MT Bold" panose="020F0704030504030204" pitchFamily="34" charset="0"/>
              </a:rPr>
              <a:t>7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10" name="그림 9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A611E206-8734-8C1B-C7A0-99730D8C0F0B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2657237"/>
            <a:ext cx="3459480" cy="74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8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- range </a:t>
            </a:r>
            <a:r>
              <a:rPr lang="ko-KR" altLang="en-US" dirty="0"/>
              <a:t>함수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51" y="1325563"/>
            <a:ext cx="10515600" cy="4237037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 반복하기</a:t>
            </a:r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range(1, n+1);</a:t>
            </a:r>
          </a:p>
          <a:p>
            <a:pPr marL="457200" lvl="1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합계 계산하기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합계 변수</a:t>
            </a:r>
            <a:r>
              <a:rPr lang="en-US" altLang="ko-KR" dirty="0"/>
              <a:t>: </a:t>
            </a:r>
            <a:r>
              <a:rPr lang="en-US" altLang="ko-KR" dirty="0" err="1"/>
              <a:t>sum_val</a:t>
            </a:r>
            <a:r>
              <a:rPr lang="en-US" altLang="ko-KR" dirty="0"/>
              <a:t> =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합계 계산</a:t>
            </a:r>
            <a:r>
              <a:rPr lang="en-US" altLang="ko-KR" dirty="0"/>
              <a:t>: </a:t>
            </a:r>
            <a:r>
              <a:rPr lang="en-US" altLang="ko-KR" dirty="0" err="1"/>
              <a:t>sum_val</a:t>
            </a:r>
            <a:r>
              <a:rPr lang="en-US" altLang="ko-KR" dirty="0"/>
              <a:t> += </a:t>
            </a:r>
            <a:r>
              <a:rPr lang="en-US" altLang="ko-KR" dirty="0" err="1"/>
              <a:t>i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F1B3DD-FBB3-F437-AA73-8685B5754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988" y="2955839"/>
            <a:ext cx="4106281" cy="289855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901" y="1325563"/>
            <a:ext cx="3838707" cy="265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Quiz.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3"/>
            <a:ext cx="9117387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예상 출력 결과는</a:t>
            </a:r>
            <a:r>
              <a:rPr lang="en-US" altLang="ko-KR" sz="4000" dirty="0"/>
              <a:t>?!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35704"/>
            <a:ext cx="4660994" cy="322870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722" y="303965"/>
            <a:ext cx="1403337" cy="59775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81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1</a:t>
            </a:r>
            <a:r>
              <a:rPr lang="ko-KR" altLang="en-US" sz="4000" dirty="0"/>
              <a:t>부터 사용자가 입력한 수까지 정수의 합 계산</a:t>
            </a:r>
            <a:endParaRPr lang="en-US" altLang="ko-KR" sz="4000" dirty="0"/>
          </a:p>
          <a:p>
            <a:pPr marL="0" indent="0">
              <a:buNone/>
            </a:pPr>
            <a:r>
              <a:rPr lang="ko-KR" altLang="en-US" sz="4000" dirty="0" err="1"/>
              <a:t>번외</a:t>
            </a:r>
            <a:r>
              <a:rPr lang="en-US" altLang="ko-KR" sz="4000" dirty="0"/>
              <a:t>) </a:t>
            </a:r>
            <a:r>
              <a:rPr lang="ko-KR" altLang="en-US" sz="4000" dirty="0"/>
              <a:t>홀수의 합만 구하기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872" y="3118636"/>
            <a:ext cx="3900885" cy="156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4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1 - 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/>
              <a:t>1</a:t>
            </a:r>
            <a:r>
              <a:rPr lang="ko-KR" altLang="en-US" sz="4000" dirty="0"/>
              <a:t>부터 사용자가 입력한 수까지 정수의 합 계산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15206"/>
            <a:ext cx="6338216" cy="358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5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입력한 숫자만큼 카운트하고 </a:t>
            </a:r>
            <a:r>
              <a:rPr lang="en-US" altLang="ko-KR" sz="4000" dirty="0"/>
              <a:t>“</a:t>
            </a:r>
            <a:r>
              <a:rPr lang="ko-KR" altLang="en-US" sz="4000" dirty="0"/>
              <a:t>발사</a:t>
            </a:r>
            <a:r>
              <a:rPr lang="en-US" altLang="ko-KR" sz="4000" dirty="0"/>
              <a:t>“ </a:t>
            </a:r>
            <a:r>
              <a:rPr lang="ko-KR" altLang="en-US" sz="4000" dirty="0"/>
              <a:t>출력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( ex. 5 4 3 2 1 </a:t>
            </a:r>
            <a:r>
              <a:rPr lang="ko-KR" altLang="en-US" sz="4000" dirty="0"/>
              <a:t>발사</a:t>
            </a:r>
            <a:r>
              <a:rPr lang="en-US" altLang="ko-KR" sz="4000" dirty="0"/>
              <a:t>!)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135" y="3392472"/>
            <a:ext cx="2924713" cy="13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65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2-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입력한 숫자만큼 카운트하고 </a:t>
            </a:r>
            <a:r>
              <a:rPr lang="en-US" altLang="ko-KR" sz="4000" dirty="0"/>
              <a:t>“</a:t>
            </a:r>
            <a:r>
              <a:rPr lang="ko-KR" altLang="en-US" sz="4000" dirty="0"/>
              <a:t>발사</a:t>
            </a:r>
            <a:r>
              <a:rPr lang="en-US" altLang="ko-KR" sz="4000" dirty="0"/>
              <a:t>“ </a:t>
            </a:r>
            <a:r>
              <a:rPr lang="ko-KR" altLang="en-US" sz="4000" dirty="0"/>
              <a:t>출력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sz="4000" dirty="0"/>
              <a:t>( ex. 5 4 3 2 1 </a:t>
            </a:r>
            <a:r>
              <a:rPr lang="ko-KR" altLang="en-US" sz="4000" dirty="0"/>
              <a:t>발사</a:t>
            </a:r>
            <a:r>
              <a:rPr lang="en-US" altLang="ko-KR" sz="4000" dirty="0"/>
              <a:t>!)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65694"/>
            <a:ext cx="7427237" cy="16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7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구구단 만들기 </a:t>
            </a:r>
            <a:r>
              <a:rPr lang="en-US" altLang="ko-KR" sz="4000" dirty="0"/>
              <a:t>– </a:t>
            </a:r>
            <a:r>
              <a:rPr lang="ko-KR" altLang="en-US" sz="4000" dirty="0"/>
              <a:t>사용자가 입력한 숫자의 구구단 출력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283125"/>
            <a:ext cx="3227557" cy="35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3-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구구단 만들기 </a:t>
            </a:r>
            <a:r>
              <a:rPr lang="en-US" altLang="ko-KR" sz="4000" dirty="0"/>
              <a:t>– </a:t>
            </a:r>
            <a:r>
              <a:rPr lang="ko-KR" altLang="en-US" sz="4000" dirty="0"/>
              <a:t>사용자가 입력한 숫자의 구구단 출력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559" y="2451933"/>
            <a:ext cx="6810161" cy="31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8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3396" y="13161"/>
            <a:ext cx="10515600" cy="1325563"/>
          </a:xfrm>
        </p:spPr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  <a:r>
              <a:rPr lang="en-US" altLang="ko-KR" dirty="0"/>
              <a:t>(list)</a:t>
            </a:r>
            <a:r>
              <a:rPr lang="ko-KR" altLang="en-US" dirty="0"/>
              <a:t>의 연산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450074" y="1114214"/>
            <a:ext cx="5280670" cy="50687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리스트의 연산 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– 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개수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합계</a:t>
            </a:r>
            <a:r>
              <a:rPr lang="en-US" altLang="ko-KR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, </a:t>
            </a:r>
            <a:r>
              <a:rPr lang="ko-KR" altLang="en-US" sz="2000" dirty="0">
                <a:latin typeface="휴먼엑스포" panose="02030504000101010101" pitchFamily="18" charset="-127"/>
                <a:ea typeface="휴먼엑스포" panose="02030504000101010101" pitchFamily="18" charset="-127"/>
              </a:rPr>
              <a:t>평균 구하기 </a:t>
            </a:r>
            <a:endParaRPr lang="en-US" altLang="ko-KR" sz="2000" dirty="0"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500" y="1946226"/>
            <a:ext cx="4836244" cy="39259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6291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  for</a:t>
            </a:r>
            <a:r>
              <a:rPr lang="ko-KR" altLang="en-US" dirty="0"/>
              <a:t>문 </a:t>
            </a:r>
            <a:r>
              <a:rPr lang="en-US" altLang="ko-KR" dirty="0"/>
              <a:t>- </a:t>
            </a:r>
            <a:r>
              <a:rPr lang="ko-KR" altLang="en-US" dirty="0"/>
              <a:t>리스트</a:t>
            </a:r>
            <a:r>
              <a:rPr lang="en-US" altLang="ko-KR" dirty="0"/>
              <a:t>(list) </a:t>
            </a:r>
            <a:r>
              <a:rPr lang="ko-KR" altLang="en-US" dirty="0"/>
              <a:t>내포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934222" y="1174843"/>
            <a:ext cx="5529930" cy="646331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[ </a:t>
            </a:r>
            <a:r>
              <a:rPr lang="ko-KR" altLang="en-US" sz="2400" dirty="0" err="1">
                <a:solidFill>
                  <a:srgbClr val="C00000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표현식</a:t>
            </a:r>
            <a:r>
              <a:rPr lang="ko-KR" altLang="en-US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for  </a:t>
            </a:r>
            <a:r>
              <a:rPr lang="ko-KR" altLang="en-US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항목</a:t>
            </a:r>
            <a:r>
              <a:rPr lang="en-US" altLang="ko-KR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요소</a:t>
            </a:r>
            <a:r>
              <a:rPr lang="en-US" altLang="ko-KR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)</a:t>
            </a:r>
            <a:r>
              <a:rPr lang="ko-KR" altLang="en-US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  </a:t>
            </a:r>
            <a:r>
              <a:rPr lang="en-US" altLang="ko-KR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in  </a:t>
            </a:r>
            <a:r>
              <a:rPr lang="ko-KR" altLang="en-US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리스트 </a:t>
            </a:r>
            <a:r>
              <a:rPr lang="en-US" altLang="ko-KR" sz="2400" dirty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]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47" y="1821174"/>
            <a:ext cx="4340696" cy="44799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392859"/>
            <a:ext cx="7772498" cy="1036141"/>
          </a:xfrm>
        </p:spPr>
        <p:txBody>
          <a:bodyPr>
            <a:no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2024-11-21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안에 또 다른 </a:t>
            </a:r>
            <a:r>
              <a:rPr lang="ko-KR" altLang="en-US" dirty="0" err="1"/>
              <a:t>반복문</a:t>
            </a:r>
            <a:endParaRPr lang="en-US" altLang="ko-KR" dirty="0"/>
          </a:p>
          <a:p>
            <a:r>
              <a:rPr lang="ko-KR" altLang="en-US" dirty="0"/>
              <a:t>중첩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외부</a:t>
            </a:r>
            <a:r>
              <a:rPr lang="en-US" altLang="ko-KR" dirty="0"/>
              <a:t>/</a:t>
            </a:r>
            <a:r>
              <a:rPr lang="ko-KR" altLang="en-US" dirty="0"/>
              <a:t>내부 </a:t>
            </a:r>
            <a:r>
              <a:rPr lang="ko-KR" altLang="en-US" dirty="0" err="1"/>
              <a:t>반복문</a:t>
            </a:r>
            <a:r>
              <a:rPr lang="en-US" altLang="ko-KR" dirty="0"/>
              <a:t>)	</a:t>
            </a:r>
          </a:p>
          <a:p>
            <a:pPr lvl="1"/>
            <a:r>
              <a:rPr lang="ko-KR" altLang="en-US" dirty="0"/>
              <a:t>내부 </a:t>
            </a:r>
            <a:r>
              <a:rPr lang="ko-KR" altLang="en-US" dirty="0" err="1"/>
              <a:t>반복문은</a:t>
            </a:r>
            <a:r>
              <a:rPr lang="ko-KR" altLang="en-US" dirty="0"/>
              <a:t> 외부 </a:t>
            </a:r>
            <a:r>
              <a:rPr lang="ko-KR" altLang="en-US" dirty="0" err="1"/>
              <a:t>반복문이</a:t>
            </a:r>
            <a:r>
              <a:rPr lang="ko-KR" altLang="en-US" dirty="0"/>
              <a:t> 한번 반복할 때마다 새롭게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61" y="3579763"/>
            <a:ext cx="6293665" cy="16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4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6115"/>
            <a:ext cx="10515600" cy="13255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– </a:t>
            </a:r>
            <a:r>
              <a:rPr lang="ko-KR" altLang="en-US" dirty="0"/>
              <a:t>구구단 전체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94" y="1181563"/>
            <a:ext cx="1302881" cy="48965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70" y="2552577"/>
            <a:ext cx="4906060" cy="175284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9073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86256"/>
            <a:ext cx="6412780" cy="854968"/>
          </a:xfrm>
        </p:spPr>
        <p:txBody>
          <a:bodyPr>
            <a:noAutofit/>
          </a:bodyPr>
          <a:lstStyle/>
          <a:p>
            <a:r>
              <a:rPr lang="ko-KR" altLang="en-US" sz="4000" dirty="0"/>
              <a:t>   자리 배치도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74" y="1491857"/>
            <a:ext cx="2581635" cy="28483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736" y="609763"/>
            <a:ext cx="4972744" cy="597300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01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별 찍기 </a:t>
            </a:r>
            <a:r>
              <a:rPr lang="en-US" altLang="ko-KR" sz="4000" dirty="0"/>
              <a:t>– </a:t>
            </a:r>
            <a:r>
              <a:rPr lang="ko-KR" altLang="en-US" sz="4000" dirty="0"/>
              <a:t>아래와 같이 출력되도록 코드를 작성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31489"/>
            <a:ext cx="1794076" cy="29699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61" y="2930297"/>
            <a:ext cx="2238921" cy="21394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168" y="2719239"/>
            <a:ext cx="2036612" cy="2536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60699" y="2372810"/>
            <a:ext cx="6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9407" y="2376112"/>
            <a:ext cx="6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47994" y="2372810"/>
            <a:ext cx="6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06998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4-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별 찍기 </a:t>
            </a:r>
            <a:r>
              <a:rPr lang="en-US" altLang="ko-KR" sz="4000" dirty="0"/>
              <a:t>– </a:t>
            </a:r>
            <a:r>
              <a:rPr lang="ko-KR" altLang="en-US" sz="4000" dirty="0"/>
              <a:t>아래와 같이 출력되도록 코드를 작성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09" y="3179144"/>
            <a:ext cx="2904131" cy="13696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0228" y="2662177"/>
            <a:ext cx="6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782" y="3134494"/>
            <a:ext cx="3745530" cy="14589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9376" y="2662177"/>
            <a:ext cx="6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번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654" y="2417686"/>
            <a:ext cx="3991532" cy="327705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374621" y="2292845"/>
            <a:ext cx="62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</a:t>
            </a:r>
          </a:p>
        </p:txBody>
      </p:sp>
    </p:spTree>
    <p:extLst>
      <p:ext uri="{BB962C8B-B14F-4D97-AF65-F5344CB8AC3E}">
        <p14:creationId xmlns:p14="http://schemas.microsoft.com/office/powerpoint/2010/main" val="221524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5.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dirty="0"/>
              <a:t>리스트 평균 구하기 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여러 개의 숫자를 입력 받아 리스트를 만든다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제일 큰 수와 제일 작은 수를 찾고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그 두개를 뺀 나머지 값들의 평균 구하기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리스트 만들 때</a:t>
            </a:r>
            <a:r>
              <a:rPr lang="en-US" altLang="ko-KR" dirty="0"/>
              <a:t>, </a:t>
            </a:r>
            <a:r>
              <a:rPr lang="ko-KR" altLang="en-US" dirty="0"/>
              <a:t>공백을 기준으로 문자열을 쪼개 리스트 만들 것</a:t>
            </a:r>
            <a:r>
              <a:rPr lang="en-US" altLang="ko-KR" dirty="0"/>
              <a:t>!)</a:t>
            </a:r>
          </a:p>
          <a:p>
            <a:pPr marL="0" indent="0">
              <a:buNone/>
            </a:pPr>
            <a:r>
              <a:rPr lang="en-US" altLang="ko-KR" dirty="0"/>
              <a:t>+ </a:t>
            </a:r>
            <a:r>
              <a:rPr lang="ko-KR" altLang="en-US" dirty="0"/>
              <a:t>힌트 </a:t>
            </a:r>
            <a:r>
              <a:rPr lang="en-US" altLang="ko-KR" dirty="0"/>
              <a:t>: </a:t>
            </a:r>
            <a:r>
              <a:rPr lang="ko-KR" altLang="en-US" dirty="0"/>
              <a:t>최대</a:t>
            </a:r>
            <a:r>
              <a:rPr lang="en-US" altLang="ko-KR" dirty="0"/>
              <a:t>/</a:t>
            </a:r>
            <a:r>
              <a:rPr lang="ko-KR" altLang="en-US" dirty="0"/>
              <a:t>최소 값</a:t>
            </a:r>
            <a:r>
              <a:rPr lang="en-US" altLang="ko-KR" dirty="0"/>
              <a:t>: max(), min()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304" y="1992033"/>
            <a:ext cx="4237418" cy="181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08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C57F5-99D7-9C46-B6C1-D1622415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5-</a:t>
            </a:r>
            <a:r>
              <a:rPr lang="ko-KR" altLang="en-US" dirty="0">
                <a:solidFill>
                  <a:schemeClr val="accent2"/>
                </a:solidFill>
              </a:rPr>
              <a:t>정답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30" y="1325562"/>
            <a:ext cx="10687485" cy="43691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5DDE5-0A39-A366-4CFE-A2839119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14" y="1325561"/>
            <a:ext cx="6867803" cy="457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컴퓨터의 계산 속도는 사람보다 빠르므로 반복시키는 일을 하기 좋음</a:t>
            </a:r>
            <a:endParaRPr lang="en-US" altLang="ko-KR" dirty="0"/>
          </a:p>
          <a:p>
            <a:r>
              <a:rPr lang="ko-KR" altLang="en-US" dirty="0" err="1"/>
              <a:t>반복문을</a:t>
            </a:r>
            <a:r>
              <a:rPr lang="ko-KR" altLang="en-US" dirty="0"/>
              <a:t> 사용하면 코드를 줄이고 똑같은 일을 반복하지 않아도 됨</a:t>
            </a:r>
            <a:endParaRPr lang="en-US" altLang="ko-KR" dirty="0"/>
          </a:p>
          <a:p>
            <a:pPr lvl="1"/>
            <a:r>
              <a:rPr lang="en-US" altLang="ko-KR" dirty="0"/>
              <a:t>ex) 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출력</a:t>
            </a:r>
            <a:r>
              <a:rPr lang="en-US" altLang="ko-KR" dirty="0"/>
              <a:t>, print(1), print(2),.,...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– </a:t>
            </a:r>
            <a:r>
              <a:rPr lang="ko-KR" altLang="en-US" dirty="0"/>
              <a:t>지정한 횟수만큼 반복</a:t>
            </a:r>
            <a:endParaRPr lang="en-US" altLang="ko-KR" dirty="0"/>
          </a:p>
          <a:p>
            <a:r>
              <a:rPr lang="en-US" altLang="ko-KR" dirty="0"/>
              <a:t>while – </a:t>
            </a:r>
            <a:r>
              <a:rPr lang="ko-KR" altLang="en-US" dirty="0"/>
              <a:t>특정 조건이 만족되는 동안 반복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: ~</a:t>
            </a:r>
            <a:r>
              <a:rPr lang="ko-KR" altLang="en-US" dirty="0"/>
              <a:t>하는 동안</a:t>
            </a:r>
            <a:r>
              <a:rPr lang="en-US" altLang="ko-KR" dirty="0"/>
              <a:t>, ~</a:t>
            </a:r>
            <a:r>
              <a:rPr lang="ko-KR" altLang="en-US" dirty="0"/>
              <a:t>하는 동안에</a:t>
            </a:r>
            <a:endParaRPr lang="en-US" altLang="ko-KR" dirty="0"/>
          </a:p>
          <a:p>
            <a:r>
              <a:rPr lang="ko-KR" altLang="en-US" dirty="0"/>
              <a:t>조건식이 참이면 반복</a:t>
            </a:r>
            <a:r>
              <a:rPr lang="en-US" altLang="ko-KR" dirty="0"/>
              <a:t>, </a:t>
            </a:r>
            <a:r>
              <a:rPr lang="ko-KR" altLang="en-US" dirty="0"/>
              <a:t>문장이 끝나는 곳에서 조건식으로 돌아와 반복함</a:t>
            </a:r>
            <a:endParaRPr lang="en-US" altLang="ko-KR" dirty="0"/>
          </a:p>
          <a:p>
            <a:r>
              <a:rPr lang="ko-KR" altLang="en-US" dirty="0"/>
              <a:t>반복 구간이 없으므로 끝을 의미하는 문장을 넣어서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40" y="3226239"/>
            <a:ext cx="5172797" cy="269595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60" y="3466506"/>
            <a:ext cx="3886879" cy="22103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77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</a:t>
            </a:r>
            <a:r>
              <a:rPr lang="en-US" altLang="ko-KR" dirty="0"/>
              <a:t>– </a:t>
            </a:r>
            <a:r>
              <a:rPr lang="ko-KR" altLang="en-US" dirty="0"/>
              <a:t>무한 루프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문에서 무한 루프</a:t>
            </a:r>
            <a:r>
              <a:rPr lang="en-US" altLang="ko-KR" dirty="0"/>
              <a:t> (</a:t>
            </a:r>
            <a:r>
              <a:rPr lang="ko-KR" altLang="en-US" dirty="0"/>
              <a:t>무한 반복</a:t>
            </a:r>
            <a:r>
              <a:rPr lang="en-US" altLang="ko-KR" dirty="0"/>
              <a:t>)</a:t>
            </a:r>
            <a:r>
              <a:rPr lang="ko-KR" altLang="en-US" dirty="0"/>
              <a:t>를 사용할 수 있는데</a:t>
            </a:r>
            <a:br>
              <a:rPr lang="en-US" altLang="ko-KR" dirty="0"/>
            </a:br>
            <a:r>
              <a:rPr lang="ko-KR" altLang="en-US" dirty="0"/>
              <a:t>조건식을 항상 참이 되게 하면 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898046-484A-430F-5FAA-9F7BFAE2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69" y="2782231"/>
            <a:ext cx="5410631" cy="1686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827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</a:t>
            </a:r>
            <a:r>
              <a:rPr lang="ko-KR" altLang="en-US" dirty="0"/>
              <a:t>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종료 없이 </a:t>
            </a:r>
            <a:r>
              <a:rPr lang="ko-KR" altLang="en-US" dirty="0" err="1"/>
              <a:t>반복문</a:t>
            </a:r>
            <a:r>
              <a:rPr lang="ko-KR" altLang="en-US" dirty="0"/>
              <a:t> 탈출하는 법</a:t>
            </a:r>
            <a:endParaRPr lang="en-US" altLang="ko-KR" dirty="0"/>
          </a:p>
          <a:p>
            <a:r>
              <a:rPr lang="en-US" altLang="ko-KR" dirty="0"/>
              <a:t>break: </a:t>
            </a:r>
            <a:r>
              <a:rPr lang="ko-KR" altLang="en-US" dirty="0"/>
              <a:t>깨다</a:t>
            </a:r>
            <a:r>
              <a:rPr lang="en-US" altLang="ko-KR" dirty="0"/>
              <a:t>, </a:t>
            </a:r>
            <a:r>
              <a:rPr lang="ko-KR" altLang="en-US" dirty="0"/>
              <a:t>부수다 </a:t>
            </a:r>
            <a:r>
              <a:rPr lang="en-US" altLang="ko-KR" dirty="0"/>
              <a:t>-&gt; </a:t>
            </a:r>
            <a:r>
              <a:rPr lang="ko-KR" altLang="en-US" dirty="0" err="1"/>
              <a:t>반복문</a:t>
            </a:r>
            <a:r>
              <a:rPr lang="ko-KR" altLang="en-US" dirty="0"/>
              <a:t> 흐름을 깨다</a:t>
            </a:r>
            <a:r>
              <a:rPr lang="en-US" altLang="ko-KR" dirty="0"/>
              <a:t>, </a:t>
            </a:r>
            <a:r>
              <a:rPr lang="ko-KR" altLang="en-US" dirty="0"/>
              <a:t>부수다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997" y="2860796"/>
            <a:ext cx="3801005" cy="29722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403" y="2939781"/>
            <a:ext cx="5281122" cy="23124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03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continue</a:t>
            </a:r>
            <a:r>
              <a:rPr lang="ko-KR" altLang="en-US" dirty="0"/>
              <a:t>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continue : </a:t>
            </a:r>
            <a:r>
              <a:rPr lang="ko-KR" altLang="en-US" dirty="0"/>
              <a:t>계속하다 </a:t>
            </a:r>
            <a:r>
              <a:rPr lang="en-US" altLang="ko-KR" dirty="0"/>
              <a:t>-&gt; </a:t>
            </a:r>
            <a:r>
              <a:rPr lang="ko-KR" altLang="en-US" dirty="0"/>
              <a:t>다음 조건으로 계속 가다</a:t>
            </a:r>
            <a:endParaRPr lang="en-US" altLang="ko-KR" dirty="0"/>
          </a:p>
          <a:p>
            <a:r>
              <a:rPr lang="en-US" altLang="ko-KR" dirty="0"/>
              <a:t>continue</a:t>
            </a:r>
            <a:r>
              <a:rPr lang="ko-KR" altLang="en-US" dirty="0"/>
              <a:t>문을 만나면 무조건 블록의 남은 부분을 건너뛰고 </a:t>
            </a:r>
            <a:r>
              <a:rPr lang="ko-KR" altLang="en-US" dirty="0" err="1"/>
              <a:t>반복문의</a:t>
            </a:r>
            <a:r>
              <a:rPr lang="ko-KR" altLang="en-US" dirty="0"/>
              <a:t> 처음으로 돌아감 </a:t>
            </a:r>
            <a:r>
              <a:rPr lang="en-US" altLang="ko-KR" dirty="0"/>
              <a:t>-&gt; </a:t>
            </a:r>
            <a:r>
              <a:rPr lang="ko-KR" altLang="en-US" dirty="0"/>
              <a:t>처음부터 </a:t>
            </a:r>
            <a:r>
              <a:rPr lang="ko-KR" altLang="en-US" dirty="0" err="1"/>
              <a:t>반복문을</a:t>
            </a:r>
            <a:r>
              <a:rPr lang="ko-KR" altLang="en-US" dirty="0"/>
              <a:t> 수행한다고 생각하면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12" y="3407624"/>
            <a:ext cx="4817188" cy="23918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282" y="3490294"/>
            <a:ext cx="1731742" cy="22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5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 대한 반복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022" y="2128375"/>
            <a:ext cx="2329861" cy="151647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983" y="2128375"/>
            <a:ext cx="4692923" cy="292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9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0D6A0-0A66-4C96-953C-81200D84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- range </a:t>
            </a:r>
            <a:r>
              <a:rPr lang="ko-KR" altLang="en-US" dirty="0"/>
              <a:t>함수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C68E6-BEF7-4FB7-B7CA-ED8FF1B2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문에서 자주 쓰임</a:t>
            </a:r>
            <a:r>
              <a:rPr lang="en-US" altLang="ko-KR" dirty="0"/>
              <a:t>, </a:t>
            </a:r>
            <a:r>
              <a:rPr lang="ko-KR" altLang="en-US" dirty="0"/>
              <a:t>정수 리스트 반환</a:t>
            </a:r>
            <a:endParaRPr lang="en-US" altLang="ko-KR" dirty="0"/>
          </a:p>
          <a:p>
            <a:r>
              <a:rPr lang="en-US" altLang="ko-KR" dirty="0"/>
              <a:t>range() : </a:t>
            </a:r>
            <a:r>
              <a:rPr lang="ko-KR" altLang="en-US" dirty="0"/>
              <a:t>지정된 범위의 값을 반환</a:t>
            </a:r>
            <a:endParaRPr lang="en-US" altLang="ko-KR" dirty="0"/>
          </a:p>
          <a:p>
            <a:r>
              <a:rPr lang="en-US" altLang="ko-KR" dirty="0"/>
              <a:t>range(</a:t>
            </a:r>
            <a:r>
              <a:rPr lang="ko-KR" altLang="en-US" dirty="0" err="1"/>
              <a:t>시작값</a:t>
            </a:r>
            <a:r>
              <a:rPr lang="en-US" altLang="ko-KR" dirty="0"/>
              <a:t>, </a:t>
            </a:r>
            <a:r>
              <a:rPr lang="ko-KR" altLang="en-US" dirty="0" err="1"/>
              <a:t>끝값</a:t>
            </a:r>
            <a:r>
              <a:rPr lang="en-US" altLang="ko-KR" dirty="0"/>
              <a:t>+1, </a:t>
            </a:r>
            <a:r>
              <a:rPr lang="ko-KR" altLang="en-US" dirty="0" err="1"/>
              <a:t>증가값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시작값</a:t>
            </a:r>
            <a:r>
              <a:rPr lang="ko-KR" altLang="en-US" dirty="0"/>
              <a:t> 생략 </a:t>
            </a:r>
            <a:r>
              <a:rPr lang="en-US" altLang="ko-KR" dirty="0"/>
              <a:t>: 0</a:t>
            </a:r>
            <a:r>
              <a:rPr lang="ko-KR" altLang="en-US" dirty="0"/>
              <a:t>부터</a:t>
            </a:r>
            <a:endParaRPr lang="en-US" altLang="ko-KR" dirty="0"/>
          </a:p>
          <a:p>
            <a:pPr lvl="1"/>
            <a:r>
              <a:rPr lang="ko-KR" altLang="en-US" dirty="0" err="1"/>
              <a:t>증가값</a:t>
            </a:r>
            <a:r>
              <a:rPr lang="ko-KR" altLang="en-US" dirty="0"/>
              <a:t> 생략 </a:t>
            </a:r>
            <a:r>
              <a:rPr lang="en-US" altLang="ko-KR" dirty="0"/>
              <a:t>: 1</a:t>
            </a:r>
            <a:r>
              <a:rPr lang="ko-KR" altLang="en-US" dirty="0"/>
              <a:t>씩 증가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2024-11-21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413" y="1537436"/>
            <a:ext cx="4643590" cy="34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256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메이플스토리"/>
        <a:ea typeface="메이플스토리"/>
        <a:cs typeface=""/>
      </a:majorFont>
      <a:minorFont>
        <a:latin typeface="메이플스토리"/>
        <a:ea typeface="메이플스토리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4539</TotalTime>
  <Words>559</Words>
  <Application>Microsoft Office PowerPoint</Application>
  <PresentationFormat>와이드스크린</PresentationFormat>
  <Paragraphs>129</Paragraphs>
  <Slides>26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Arial</vt:lpstr>
      <vt:lpstr>휴먼엑스포</vt:lpstr>
      <vt:lpstr>메이플스토리</vt:lpstr>
      <vt:lpstr>Arial Rounded MT Bold</vt:lpstr>
      <vt:lpstr>Wingdings</vt:lpstr>
      <vt:lpstr>맑은 고딕</vt:lpstr>
      <vt:lpstr>1_Office 테마</vt:lpstr>
      <vt:lpstr>    x</vt:lpstr>
      <vt:lpstr>반복문</vt:lpstr>
      <vt:lpstr>반복문</vt:lpstr>
      <vt:lpstr>while문</vt:lpstr>
      <vt:lpstr>while문 – 무한 루프</vt:lpstr>
      <vt:lpstr>break문</vt:lpstr>
      <vt:lpstr>continue문</vt:lpstr>
      <vt:lpstr>for문</vt:lpstr>
      <vt:lpstr>for문 - range 함수</vt:lpstr>
      <vt:lpstr>for문 - range 함수</vt:lpstr>
      <vt:lpstr>Quiz.</vt:lpstr>
      <vt:lpstr>실습1.</vt:lpstr>
      <vt:lpstr>실습1 - 정답.</vt:lpstr>
      <vt:lpstr>실습2.</vt:lpstr>
      <vt:lpstr>실습2-정답.</vt:lpstr>
      <vt:lpstr>실습3.</vt:lpstr>
      <vt:lpstr>실습3-정답.</vt:lpstr>
      <vt:lpstr>for문 - 리스트(list)의 연산 </vt:lpstr>
      <vt:lpstr>  for문 - 리스트(list) 내포</vt:lpstr>
      <vt:lpstr>이중 for문</vt:lpstr>
      <vt:lpstr> 이중 for문 – 구구단 전체</vt:lpstr>
      <vt:lpstr>   자리 배치도</vt:lpstr>
      <vt:lpstr>실습4.</vt:lpstr>
      <vt:lpstr>실습4-정답.</vt:lpstr>
      <vt:lpstr>실습5.</vt:lpstr>
      <vt:lpstr>실습5-정답.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896</cp:revision>
  <dcterms:created xsi:type="dcterms:W3CDTF">2022-06-26T11:10:22Z</dcterms:created>
  <dcterms:modified xsi:type="dcterms:W3CDTF">2024-11-21T05:25:03Z</dcterms:modified>
</cp:coreProperties>
</file>