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048" r:id="rId2"/>
    <p:sldId id="832" r:id="rId3"/>
    <p:sldId id="981" r:id="rId4"/>
    <p:sldId id="1049" r:id="rId5"/>
    <p:sldId id="1051" r:id="rId6"/>
    <p:sldId id="1061" r:id="rId7"/>
    <p:sldId id="1050" r:id="rId8"/>
    <p:sldId id="1052" r:id="rId9"/>
    <p:sldId id="1054" r:id="rId10"/>
    <p:sldId id="1053" r:id="rId11"/>
    <p:sldId id="1055" r:id="rId12"/>
    <p:sldId id="1056" r:id="rId13"/>
    <p:sldId id="1057" r:id="rId14"/>
    <p:sldId id="1058" r:id="rId15"/>
    <p:sldId id="1059" r:id="rId16"/>
    <p:sldId id="1060" r:id="rId17"/>
    <p:sldId id="1062" r:id="rId18"/>
    <p:sldId id="1063" r:id="rId19"/>
    <p:sldId id="7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B050"/>
    <a:srgbClr val="00B0F0"/>
    <a:srgbClr val="0000FF"/>
    <a:srgbClr val="3399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4" autoAdjust="0"/>
    <p:restoredTop sz="95858" autoAdjust="0"/>
  </p:normalViewPr>
  <p:slideViewPr>
    <p:cSldViewPr snapToGrid="0">
      <p:cViewPr varScale="1">
        <p:scale>
          <a:sx n="65" d="100"/>
          <a:sy n="65" d="100"/>
        </p:scale>
        <p:origin x="96" y="624"/>
      </p:cViewPr>
      <p:guideLst>
        <p:guide orient="horz" pos="2160"/>
        <p:guide pos="3840"/>
        <p:guide orient="horz" pos="21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4520-B0E6-7DA2-23D6-8A9A099B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C7D4F1-D6C0-DFA8-67D3-5638663EE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F468F1-8CC6-9614-1E45-6FFB8B87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BC7C2-B6D4-8DA5-A56F-74B698525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7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A090-6C49-86CD-AE19-9891F284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9B9E40-B4DA-F337-CA45-F82AD0B2F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44EBDE-4C36-2A67-7CDE-44C75DAC1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E9708-D1C5-E3AE-F277-C4DB08A4A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00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92D6C-9F80-58BD-615B-29B06B40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7210FF-D961-F25D-C26B-9715B00CE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CEBE3-6CF2-A0E4-F2D7-0747D7310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672AB-C55C-EBCB-60CE-87ADB3FC5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1873-B24A-9B59-3F34-1CF6B4375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BAEB05-D02C-C8B5-4A1A-963022813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F051E-5BDA-46A9-4BFC-DDFDED75D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16DD97-88A9-784B-6D32-F63A36EAB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55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997C-98EA-F2EB-4EF0-68AD90D0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E16D97-27F7-2281-EE1F-4F2CE2DD9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6BFDCD-CC7A-7B73-30FB-BB046CCC7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D2E027-F4DA-932F-6E06-7C0651D2F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4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A06FF-E324-8AE1-C099-8D36C712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7F46F3-1685-88A4-B97E-807EC3AD6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0C76C3-8980-A576-426C-CDAE02543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680F1-9651-B000-7007-922666C444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4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189C-4CCA-6599-5917-7278F317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4E924D-4844-1E27-9BD2-8BBA64A06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41970-77D6-0D81-DF75-9EBD6F3CD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C3511D-1EDC-E4F2-5153-0379B68ED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86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44C0-4349-59B3-8CD9-0D677683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72C96A-23C1-2134-7F88-0D54A4843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C21594-DA53-A35B-D730-ECFF6A25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158E3-EADB-99BF-39DA-23141B5E8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3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EE83-52CB-E118-49CB-3EBDD6EF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F83B01-3943-C359-9322-8EB719FB8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F259CF-8156-0FB2-87BB-C2421F329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D34-5BFE-877A-E657-9B3A6B1B5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BBBB-0327-F05B-BA6E-BD28825A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E118E9-9940-D0AD-B6E7-3E0835A42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E36843-70BF-4F56-D3B9-42713A3D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E3D67-AE9A-C70A-487F-43ABF9619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9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87E13-A1D2-00B5-4E17-DFF48436D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52B60A-6706-959F-06E2-CEBF1F58E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CD960D-38DD-0EEE-2FCC-FECB82A2E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4CDFB-3AEE-61A1-88AB-BC99260E9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7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A5814-9D5C-02F2-3A31-C12FF8D9B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1E4C4D-9478-7B10-7D69-3F72C1C12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421F14-B3C9-71CD-A5DC-7B756968B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49F4C0-8CE6-2B38-5679-AE7B1072D1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4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A53A0-A25D-6E42-EEA9-D9050EDEF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F3A7BB-615F-0FD5-15A1-26E70A770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51625D-8A1F-A2A5-AE38-DAB430F64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201BA-F4B6-C3C3-00A6-FAD7455D4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93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7306-B2CE-EB75-06DF-9AFBCEDC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D9E17-75B3-ABFF-FEF2-A4A345587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3A2681-3DB0-DAC0-CDA9-7322D755F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E0CB5-42B5-567F-A258-0FD557627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44D0-709A-19A7-4928-4817BC7F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303FB0-8602-7B77-8948-20343586B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859FAD-19ED-49AB-B715-1E3D94FB4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51331-A0C4-3948-738A-505AF4B15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53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26C0-E166-2490-B9AF-9D83BDE38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37835-7A34-6553-E765-A96439980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A0AA1D-3D90-C1DE-DDF0-7F0E51542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85FCC-A680-7893-2382-B4864B40C8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8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EDF75-5563-F55B-F1EE-FD1920C9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0E53B7-8792-3B95-D04B-4E7ED8BC9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52E70-C1BC-4DD1-2495-D717A2452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65124-5EB0-0100-3937-A011E30EB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3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9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34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74E5-1603-A463-1F39-6E62A57DD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68699FB-2FCF-153E-97B5-8EB13A3D675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D8D3C3-F1A8-68A1-DD6C-59811218B03A}"/>
              </a:ext>
            </a:extLst>
          </p:cNvPr>
          <p:cNvSpPr/>
          <p:nvPr/>
        </p:nvSpPr>
        <p:spPr>
          <a:xfrm>
            <a:off x="317395" y="1145407"/>
            <a:ext cx="11557209" cy="4107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3.5. Product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쇼핑몰에 등록된 각각의 상품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재고 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상품번호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자동 증가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int)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name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상품명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price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가격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stock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재고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product_list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상품 목록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product_id_seq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상품번호 시퀀스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int)</a:t>
            </a:r>
          </a:p>
        </p:txBody>
      </p:sp>
    </p:spTree>
    <p:extLst>
      <p:ext uri="{BB962C8B-B14F-4D97-AF65-F5344CB8AC3E}">
        <p14:creationId xmlns:p14="http://schemas.microsoft.com/office/powerpoint/2010/main" val="1926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42515-5C18-9DA7-67D4-EECDE8C1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0D52F52-D9DD-2ECF-AD2E-EA7D0B9D427A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19A899-4A40-C25A-8208-2545E6CA7597}"/>
              </a:ext>
            </a:extLst>
          </p:cNvPr>
          <p:cNvSpPr/>
          <p:nvPr/>
        </p:nvSpPr>
        <p:spPr>
          <a:xfrm>
            <a:off x="317395" y="1145407"/>
            <a:ext cx="11557209" cy="31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3.5. Product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name: str, price: int, stock: int)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add_product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product)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추가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remove_product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int)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삭제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list_products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상품 출력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search_product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(keyword: str)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검색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정적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1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52345-DE0B-927F-9B8A-4FD930F3B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D7D3E63-1C6C-F8F7-91FA-096D028821C1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5AB4B3-FEB6-04C6-D115-0157267280BE}"/>
              </a:ext>
            </a:extLst>
          </p:cNvPr>
          <p:cNvSpPr/>
          <p:nvPr/>
        </p:nvSpPr>
        <p:spPr>
          <a:xfrm>
            <a:off x="317395" y="1145407"/>
            <a:ext cx="11557209" cy="49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3.6. Cart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고객이 상품을 담아두는 장바구니를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객체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(Customer)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items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장바구니에 담긴 상품 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OrderItem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 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customer: Customer)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add_item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product: Product, quantity: int)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추가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remove_item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int)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제거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calculate_total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금액 계산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clear(self)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 비우기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1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BA0B-ABB5-BB37-ECAE-E6182891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24E837F-0B38-9FFD-F6B8-19265CB122A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3CA7E4-DE74-EF81-D9EA-C91D28DD6745}"/>
              </a:ext>
            </a:extLst>
          </p:cNvPr>
          <p:cNvSpPr/>
          <p:nvPr/>
        </p:nvSpPr>
        <p:spPr>
          <a:xfrm>
            <a:off x="317395" y="1145407"/>
            <a:ext cx="11557209" cy="33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3.7. </a:t>
            </a:r>
            <a:r>
              <a:rPr lang="en-US" altLang="ko-KR" sz="24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OrderItem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 주문에서 개별 상품과 수량 정보를 담는 주문 항목을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(Product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quantity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(int)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product: Product, quantity: int)</a:t>
            </a:r>
          </a:p>
        </p:txBody>
      </p:sp>
    </p:spTree>
    <p:extLst>
      <p:ext uri="{BB962C8B-B14F-4D97-AF65-F5344CB8AC3E}">
        <p14:creationId xmlns:p14="http://schemas.microsoft.com/office/powerpoint/2010/main" val="278737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C832-F180-49F9-25F2-72AB326FC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7F89CD5-A722-FA2E-5653-8DCB4C1DB267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AD06FD-9FB3-71DE-9054-76B2BEA88B0B}"/>
              </a:ext>
            </a:extLst>
          </p:cNvPr>
          <p:cNvSpPr/>
          <p:nvPr/>
        </p:nvSpPr>
        <p:spPr>
          <a:xfrm>
            <a:off x="317395" y="1145407"/>
            <a:ext cx="11557209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3.8. Order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고객이 장바구니를 통해 생성한 하나의 주문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여러 주문 항목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총액 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주문번호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 자동 증가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customer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(Customer)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items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항목 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OrderItem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 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discount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할인율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(float,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0.0)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status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상태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total_price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주문 금액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order_seq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주문번호 시퀀스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order_list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주문 목록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69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6783-C9EE-EF8B-2EA9-373259AF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16AA080-BF7F-EEFA-3F48-457D56D4849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5CB482-46DF-C4C4-7730-F3A6E1C8F6EA}"/>
              </a:ext>
            </a:extLst>
          </p:cNvPr>
          <p:cNvSpPr/>
          <p:nvPr/>
        </p:nvSpPr>
        <p:spPr>
          <a:xfrm>
            <a:off x="317395" y="1145407"/>
            <a:ext cx="11557209" cy="355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3.8. Order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customer: Customer, items: list, discount=0.0)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calculate_total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할인 반영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총금액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계산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정보 출력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list_all_orders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주문 목록 출력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generate_order_id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주문번호 생성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정적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change_status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new_status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상태 변경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91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EA55-7DE2-44A8-7257-FC5413E78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AE6AC87-6585-467F-55B2-287FDEAB0D7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9DD494-0C4C-9405-C91F-629C6609DCDD}"/>
              </a:ext>
            </a:extLst>
          </p:cNvPr>
          <p:cNvSpPr/>
          <p:nvPr/>
        </p:nvSpPr>
        <p:spPr>
          <a:xfrm>
            <a:off x="317395" y="1145407"/>
            <a:ext cx="11557209" cy="48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3.9. </a:t>
            </a:r>
            <a:r>
              <a:rPr lang="en-US" altLang="ko-KR" sz="24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DeliveryOrder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(Order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상속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배송지와 배송 상태 정보를 추가로 가지는 배송 주문을 표현하는 클래스이며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Order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상속받아 확장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address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delivery_status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상태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customer: Customer, items: list, address: str, discount=0.0)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(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정보 포함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calculate_delivery_fee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배송비 계산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finalize_order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배송비 포함 최종금액 출력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update_delivery_status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new_status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상태 변경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62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5512-1A65-B572-6A17-199DC139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28DFE53-5DA7-F4F7-0262-40F251B7D5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5F8EE1-4F00-2DEB-AE80-E3422371F6C9}"/>
              </a:ext>
            </a:extLst>
          </p:cNvPr>
          <p:cNvSpPr/>
          <p:nvPr/>
        </p:nvSpPr>
        <p:spPr>
          <a:xfrm>
            <a:off x="317395" y="1109564"/>
            <a:ext cx="11557209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진행 </a:t>
            </a:r>
            <a:r>
              <a:rPr lang="en-US" altLang="ko-KR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Tip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차로 클래스 구조와 각 역할별 기본 메서드 정의부터 시작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이후 메서드 세부 구현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 간 상호작용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실제 시나리오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확장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33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457B-2812-2C24-5AA2-504C4BEF5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77D5287-8FDC-195B-2BD2-67AA033F35C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FD4AF6-539B-6918-82A9-4EB17BAB6ED3}"/>
              </a:ext>
            </a:extLst>
          </p:cNvPr>
          <p:cNvSpPr/>
          <p:nvPr/>
        </p:nvSpPr>
        <p:spPr>
          <a:xfrm>
            <a:off x="317395" y="1109564"/>
            <a:ext cx="11557209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유의사항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차로 클래스 구조와 각 역할별 기본 메서드 정의부터 시작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이후 메서드 세부 구현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 간 상호작용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실제 시나리오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확장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2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71936-481C-71EB-7D96-6C9DFC6F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00005ED-53E3-BFC8-AFAA-7BAFFA3752AB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127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920E6B-3FD2-4A43-94E8-1E5229F3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3F632-07D5-3381-58E9-4C0EC0351F40}"/>
              </a:ext>
            </a:extLst>
          </p:cNvPr>
          <p:cNvSpPr txBox="1"/>
          <p:nvPr/>
        </p:nvSpPr>
        <p:spPr>
          <a:xfrm>
            <a:off x="2537197" y="2600493"/>
            <a:ext cx="7117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12.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</a:t>
            </a:r>
            <a:r>
              <a:rPr lang="ko-KR" altLang="en-US" sz="600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종합 실습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090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3065-E5C9-317D-4847-E7D318A4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0931D0-BF86-F91E-4DF6-FF687622491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31F7FA-2916-28CC-EDA4-11880A83DD98}"/>
              </a:ext>
            </a:extLst>
          </p:cNvPr>
          <p:cNvSpPr/>
          <p:nvPr/>
        </p:nvSpPr>
        <p:spPr>
          <a:xfrm>
            <a:off x="317395" y="1109564"/>
            <a:ext cx="11557209" cy="3444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프로젝트 목표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온라인 쇼핑몰에서 고객이 상품을 검색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 담기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관리자가 재고 및 주문을 관리하는 흐름을 구현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객체지향 프로그래밍의 필수 문법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상속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캡슐화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다형성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정적 메서드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자연스럽게 활용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복합적인 클래스 구조 설계 및 역할 분담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 간 상호작용을 경험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422E1-5B09-B237-EE07-A2242FD0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4FE5BAF-8399-17BD-F357-E27AFEEC7DC5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>
                <a:solidFill>
                  <a:srgbClr val="ED7D31"/>
                </a:solidFill>
              </a:rPr>
              <a:t>온라인 쇼핑몰 주문 처리 시스템 만들기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EC8FE7-EF7A-4198-D230-510A41DBDC5D}"/>
              </a:ext>
            </a:extLst>
          </p:cNvPr>
          <p:cNvSpPr/>
          <p:nvPr/>
        </p:nvSpPr>
        <p:spPr>
          <a:xfrm>
            <a:off x="317395" y="1109564"/>
            <a:ext cx="11557209" cy="664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80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필수 클래스 및 구조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ED6933-B862-DEBA-8E92-B7A6BEAA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38" y="2254970"/>
            <a:ext cx="445832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5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96A49-F343-A6AA-A7CF-CA4FAAAD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EC570DF-F41C-4D84-0E84-12AFF83AA27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2D2FDA-4831-D5B4-C881-48757CE445E9}"/>
              </a:ext>
            </a:extLst>
          </p:cNvPr>
          <p:cNvSpPr/>
          <p:nvPr/>
        </p:nvSpPr>
        <p:spPr>
          <a:xfrm>
            <a:off x="317395" y="1109564"/>
            <a:ext cx="11557209" cy="455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각 클래스의 역할 및 주요 기능</a:t>
            </a:r>
            <a:endParaRPr lang="en-US" altLang="ko-KR" sz="28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등록 및 조회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관리자가 상품을 등록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삭제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조회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회원가입 및 로그인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관리자가 각각 로그인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 담기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고객이 상품을 장바구니에 담고 수량 조절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삭제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생성 및 결제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장바구니의 상품을 주문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결제 처리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VIP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할인 적용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VIPCustomer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 할인 또는 혜택 적용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상태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관리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관리자가 주문 상태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배송 현황 변경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주문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관리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 및 정적 메서드 활용</a:t>
            </a:r>
          </a:p>
        </p:txBody>
      </p:sp>
    </p:spTree>
    <p:extLst>
      <p:ext uri="{BB962C8B-B14F-4D97-AF65-F5344CB8AC3E}">
        <p14:creationId xmlns:p14="http://schemas.microsoft.com/office/powerpoint/2010/main" val="17027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9C240-1580-7487-072B-B8905CF3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0BDA0E6-651F-8824-4AD7-BA2625B8DF5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D26052-3BC0-1957-B3C9-BD7BF8FBF4BB}"/>
              </a:ext>
            </a:extLst>
          </p:cNvPr>
          <p:cNvSpPr/>
          <p:nvPr/>
        </p:nvSpPr>
        <p:spPr>
          <a:xfrm>
            <a:off x="317395" y="1109564"/>
            <a:ext cx="11557209" cy="50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8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각 클래스의 역할 및 주요 기능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3.1. User (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추상 클래스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: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쇼핑몰 내 모든 사용자의 공통 속성과 기능을 정의하는 추상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_name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이름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name: 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print_info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정보를 출력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추상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login(self,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password: str) -&gt; bool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 처리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추상 메서드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반환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(property)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name(self)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이름 반환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(property)</a:t>
            </a:r>
          </a:p>
        </p:txBody>
      </p:sp>
    </p:spTree>
    <p:extLst>
      <p:ext uri="{BB962C8B-B14F-4D97-AF65-F5344CB8AC3E}">
        <p14:creationId xmlns:p14="http://schemas.microsoft.com/office/powerpoint/2010/main" val="39485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502CD-F5A7-50C2-D27B-A4B5104B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BA98385-CE90-4223-0049-82965722140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4E3698-ACCC-3050-0F66-BDC7B464635F}"/>
              </a:ext>
            </a:extLst>
          </p:cNvPr>
          <p:cNvSpPr/>
          <p:nvPr/>
        </p:nvSpPr>
        <p:spPr>
          <a:xfrm>
            <a:off x="317395" y="938929"/>
            <a:ext cx="11557209" cy="539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3.2. Customer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(User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상속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상품을 장바구니에 담고 주문을 할 수 있는 일반 고객을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_password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cart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(Cart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orders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내역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name: str, password: 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print_info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정보 출력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login(self,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password: str) -&gt; bool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add_to_cart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product, quantity: int)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장바구니에 상품 추가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place_order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장바구니 상품 주문 및 주문 생성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3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D0F0-4C13-F167-7D41-E099BF30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7082540-10FC-2DA6-032C-6722D1D4804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466E86-8A10-7161-8EB9-CF2A33050D34}"/>
              </a:ext>
            </a:extLst>
          </p:cNvPr>
          <p:cNvSpPr/>
          <p:nvPr/>
        </p:nvSpPr>
        <p:spPr>
          <a:xfrm>
            <a:off x="317395" y="1145407"/>
            <a:ext cx="11557209" cy="3737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3.3. </a:t>
            </a:r>
            <a:r>
              <a:rPr lang="en-US" altLang="ko-KR" sz="24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VIPCustomer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(Customer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상속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2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단계 상속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할인 등 특별 혜택을 받는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VIP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고객을 표현하는 클래스이며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Customer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상속받아 확장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DISCOUNT_RATE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할인율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float)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name: str, password: 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print_info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VIP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고객 정보 출력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place_order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VIP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할인 적용 주문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469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E63E1-E819-D719-F1CD-160CE1AB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CB68AD7-091B-C427-FFDB-699277A7456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온라인 쇼핑몰 주문 처리 시스템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752F50-8AE6-F895-71A1-2BE903FEFB7C}"/>
              </a:ext>
            </a:extLst>
          </p:cNvPr>
          <p:cNvSpPr/>
          <p:nvPr/>
        </p:nvSpPr>
        <p:spPr>
          <a:xfrm>
            <a:off x="317395" y="1145407"/>
            <a:ext cx="11557209" cy="498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3.4. Admin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(User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상속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및 주문 전체를 관리하는 관리자를 표현하는 클래스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_password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은닉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name: str, password: str)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print_info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 정보 출력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login(self,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str, password: str) -&gt; bool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add_product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product)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등록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remove_product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product_id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int)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상품 삭제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manage_order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(self, order) 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주문 관리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342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7313</TotalTime>
  <Words>1384</Words>
  <Application>Microsoft Office PowerPoint</Application>
  <PresentationFormat>와이드스크린</PresentationFormat>
  <Paragraphs>163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G마켓 산스 TTF Bold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On Coding</cp:lastModifiedBy>
  <cp:revision>773</cp:revision>
  <dcterms:created xsi:type="dcterms:W3CDTF">2023-01-30T00:45:54Z</dcterms:created>
  <dcterms:modified xsi:type="dcterms:W3CDTF">2025-07-24T08:04:38Z</dcterms:modified>
</cp:coreProperties>
</file>