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1048" r:id="rId2"/>
    <p:sldId id="257" r:id="rId3"/>
    <p:sldId id="1090" r:id="rId4"/>
    <p:sldId id="1127" r:id="rId5"/>
    <p:sldId id="1128" r:id="rId6"/>
    <p:sldId id="1129" r:id="rId7"/>
    <p:sldId id="1130" r:id="rId8"/>
    <p:sldId id="81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FF99"/>
    <a:srgbClr val="FF5050"/>
    <a:srgbClr val="2B2B2B"/>
    <a:srgbClr val="00B050"/>
    <a:srgbClr val="ED7D31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5" autoAdjust="0"/>
    <p:restoredTop sz="91107" autoAdjust="0"/>
  </p:normalViewPr>
  <p:slideViewPr>
    <p:cSldViewPr snapToGrid="0">
      <p:cViewPr varScale="1">
        <p:scale>
          <a:sx n="97" d="100"/>
          <a:sy n="97" d="100"/>
        </p:scale>
        <p:origin x="32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BAD9C-2C56-74D5-1659-7A2DC87FC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25F578-A0F7-E119-51E1-810729805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3D37F3-36C9-5F2C-D34A-50BD338B8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BA706C-FF77-328C-5665-9D33123F4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61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61F67-7A2A-8068-AC03-CEA61C45F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4E958A-93D2-D3BA-B992-EDA36A4BF4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749231-2D1D-55D4-0D7A-46C8BFCF5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7B2988-896F-666A-5305-6319B0C678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1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9D889-AEA9-B1A2-9012-FCA46D37D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E23706-9739-3C8B-1C25-5C84D4FAD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0D8C9D-89FE-0E35-6036-AAE7F41A2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D4C075-BBF7-2812-34C5-61AC5A877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6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99C3A-2B5C-F36B-7DD8-33EE5634F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7E1320-5EFC-8138-E702-721EAA6774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F9A54B-B8F1-9882-5189-CB371D86C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EFC08B-0E16-6C30-242E-769D87AE1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048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D12E8-CD87-4F61-3094-E30257B8A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5E0F3F-5BD5-5733-43BA-92BC7ED483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28C4EC-7379-ED65-ABE8-5413EB2C9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3B8AC2-137A-43CB-D6D1-A8A2786C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299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A56bikroB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2456241" y="2600493"/>
            <a:ext cx="7279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파이썬 미니 프로젝트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텍스트 게임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’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만들기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3C839-0483-F1B2-8EE9-74257B287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08D1-AC0A-8541-351F-63E8FDC8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게임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BD9D8-CBB1-CB8D-59B4-54FB62E0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9CC9CD-1D45-EDD9-61A7-BE3CD8A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78A749A-7705-1CBD-C90E-5AD46D62771D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537596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사용자의 입력</a:t>
            </a:r>
            <a:r>
              <a:rPr lang="en-US" altLang="ko-KR" dirty="0"/>
              <a:t>(</a:t>
            </a:r>
            <a:r>
              <a:rPr lang="ko-KR" altLang="en-US" dirty="0"/>
              <a:t>선택지 또는 명령어</a:t>
            </a:r>
            <a:r>
              <a:rPr lang="en-US" altLang="ko-KR" dirty="0"/>
              <a:t>)</a:t>
            </a:r>
            <a:r>
              <a:rPr lang="ko-KR" altLang="en-US" dirty="0"/>
              <a:t>에 따라 다양한 이야기 전개와 결과가 오로지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문자</a:t>
            </a:r>
            <a:r>
              <a:rPr lang="en-US" altLang="ko-KR" dirty="0"/>
              <a:t>(</a:t>
            </a:r>
            <a:r>
              <a:rPr lang="ko-KR" altLang="en-US" dirty="0"/>
              <a:t>텍스트</a:t>
            </a:r>
            <a:r>
              <a:rPr lang="en-US" altLang="ko-KR" dirty="0"/>
              <a:t>)</a:t>
            </a:r>
            <a:r>
              <a:rPr lang="ko-KR" altLang="en-US" dirty="0"/>
              <a:t>로 표현되는 대화형 컴퓨터 게임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>
                <a:hlinkClick r:id="rId3"/>
              </a:rPr>
              <a:t>🔗 </a:t>
            </a:r>
            <a:r>
              <a:rPr lang="en-US" altLang="ko-KR" dirty="0">
                <a:hlinkClick r:id="rId3"/>
              </a:rPr>
              <a:t>https://www.youtube.com/watch?v=OA56bikroBg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38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EBFD3-D010-A952-27F9-A215971E4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18BC193-B4D4-E010-AC60-CE7CC9229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994101"/>
            <a:ext cx="11641762" cy="46896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/>
              <a:t>📋 프로젝트 시나리오</a:t>
            </a: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플레이어는 이름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체력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(100),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소지품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빈 리스트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시작합니다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매일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~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일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던전에서 일어나는 상황이 주어지고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선택에 따라 체력이 변하거나 소지품을 얻습니다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하루가 끝날 때마다 체력을 평가해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체력이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이하가 되면 즉시 게임 오버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7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일을 모두 버티면 생존 성공 엔딩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</a:t>
            </a:r>
          </a:p>
          <a:p>
            <a:endParaRPr lang="en-US" altLang="ko-KR" sz="20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💡 이외에도 더 재미있는 게임을 위해 다양한 조건을 추가하고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게임을 확장해 보세요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</a:t>
            </a:r>
          </a:p>
          <a:p>
            <a:pPr marL="0" indent="0">
              <a:buNone/>
            </a:pP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⚠️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AI 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사용관련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게임의 구상에는 활용하되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실제 코드 구현은 스스로의 힘으로 해봅시다🙏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📌 과제 제출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게임을 구현한 코드를 </a:t>
            </a:r>
            <a:r>
              <a:rPr lang="en-US" altLang="ko-KR" sz="2000" b="1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Github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저장소에 업로드하고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en-US" altLang="ko-KR" sz="2000" b="1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Github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주소를 제출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E047B-0EAF-18AE-3221-8F055894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D3F073-82C8-C863-8A4D-C840E8C8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F11BDF7-AA6C-2593-48C5-4ACFF2018726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🎲</a:t>
            </a:r>
            <a:r>
              <a:rPr lang="en-US" altLang="ko-KR" dirty="0">
                <a:solidFill>
                  <a:srgbClr val="ED7D31"/>
                </a:solidFill>
              </a:rPr>
              <a:t>“</a:t>
            </a:r>
            <a:r>
              <a:rPr lang="ko-KR" altLang="en-US" dirty="0">
                <a:solidFill>
                  <a:srgbClr val="ED7D31"/>
                </a:solidFill>
              </a:rPr>
              <a:t>일주일간의 던전 </a:t>
            </a:r>
            <a:r>
              <a:rPr lang="ko-KR" altLang="en-US" dirty="0" err="1">
                <a:solidFill>
                  <a:srgbClr val="ED7D31"/>
                </a:solidFill>
              </a:rPr>
              <a:t>생존기</a:t>
            </a:r>
            <a:r>
              <a:rPr lang="ko-KR" altLang="en-US" dirty="0">
                <a:solidFill>
                  <a:srgbClr val="ED7D3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51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8AF63-0284-2FF9-8186-FACD225F6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BE0A48-CBEC-C290-46BA-6929B52EB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994101"/>
            <a:ext cx="11641762" cy="1145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/>
              <a:t>📋 예제코드</a:t>
            </a:r>
            <a:endParaRPr lang="en-US" altLang="ko-KR" b="1" dirty="0"/>
          </a:p>
          <a:p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일차까지의 예제 코드를 공유합니다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참고하여 게임을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7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일차까지 완성시켜 보세요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D9632-CBC1-EB02-ABBC-5A70AAFD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616838-2F08-4240-BD50-82766F2C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7056C50-710A-FB49-B477-BC6651C807F3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🎲</a:t>
            </a:r>
            <a:r>
              <a:rPr lang="en-US" altLang="ko-KR" dirty="0">
                <a:solidFill>
                  <a:srgbClr val="ED7D31"/>
                </a:solidFill>
              </a:rPr>
              <a:t>“</a:t>
            </a:r>
            <a:r>
              <a:rPr lang="ko-KR" altLang="en-US" dirty="0">
                <a:solidFill>
                  <a:srgbClr val="ED7D31"/>
                </a:solidFill>
              </a:rPr>
              <a:t>일주일간의 던전 </a:t>
            </a:r>
            <a:r>
              <a:rPr lang="ko-KR" altLang="en-US" dirty="0" err="1">
                <a:solidFill>
                  <a:srgbClr val="ED7D31"/>
                </a:solidFill>
              </a:rPr>
              <a:t>생존기</a:t>
            </a:r>
            <a:r>
              <a:rPr lang="ko-KR" altLang="en-US" dirty="0">
                <a:solidFill>
                  <a:srgbClr val="ED7D31"/>
                </a:solidFill>
              </a:rPr>
              <a:t>”</a:t>
            </a:r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EB844FD-A8E1-65AD-C107-A54E94471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27" y="1572270"/>
            <a:ext cx="9648346" cy="527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7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832B6-AA9B-E572-EA99-90A2B3DE4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36C78-30F6-E0F5-284D-25E6990A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53A8F-76B6-1F90-A54C-3041B37A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94F9E-18F6-190A-C7A0-CE5F4AC30373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🎲</a:t>
            </a:r>
            <a:r>
              <a:rPr lang="en-US" altLang="ko-KR" dirty="0">
                <a:solidFill>
                  <a:srgbClr val="ED7D31"/>
                </a:solidFill>
              </a:rPr>
              <a:t>“</a:t>
            </a:r>
            <a:r>
              <a:rPr lang="ko-KR" altLang="en-US" dirty="0">
                <a:solidFill>
                  <a:srgbClr val="ED7D31"/>
                </a:solidFill>
              </a:rPr>
              <a:t>일주일간의 던전 </a:t>
            </a:r>
            <a:r>
              <a:rPr lang="ko-KR" altLang="en-US" dirty="0" err="1">
                <a:solidFill>
                  <a:srgbClr val="ED7D31"/>
                </a:solidFill>
              </a:rPr>
              <a:t>생존기</a:t>
            </a:r>
            <a:r>
              <a:rPr lang="ko-KR" altLang="en-US" dirty="0">
                <a:solidFill>
                  <a:srgbClr val="ED7D31"/>
                </a:solidFill>
              </a:rPr>
              <a:t>”</a:t>
            </a:r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340F00-32F9-E44C-5B73-3210E41DA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14" y="860472"/>
            <a:ext cx="7872172" cy="5979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84BCF0-624D-7591-E9A6-C0D3C3A93B8B}"/>
              </a:ext>
            </a:extLst>
          </p:cNvPr>
          <p:cNvSpPr txBox="1"/>
          <p:nvPr/>
        </p:nvSpPr>
        <p:spPr>
          <a:xfrm>
            <a:off x="2560825" y="930310"/>
            <a:ext cx="61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일차 예제 코드</a:t>
            </a:r>
          </a:p>
        </p:txBody>
      </p:sp>
    </p:spTree>
    <p:extLst>
      <p:ext uri="{BB962C8B-B14F-4D97-AF65-F5344CB8AC3E}">
        <p14:creationId xmlns:p14="http://schemas.microsoft.com/office/powerpoint/2010/main" val="244840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0128E-142F-A363-2F1F-39C616DDC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654EE-4466-D709-3E78-451CF03B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37B7DD-CB22-CDBE-FBAF-0DEA4E3D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96CE618-4108-A0F3-8403-380EB2FF5A60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🎲</a:t>
            </a:r>
            <a:r>
              <a:rPr lang="en-US" altLang="ko-KR" dirty="0">
                <a:solidFill>
                  <a:srgbClr val="ED7D31"/>
                </a:solidFill>
              </a:rPr>
              <a:t>“</a:t>
            </a:r>
            <a:r>
              <a:rPr lang="ko-KR" altLang="en-US" dirty="0">
                <a:solidFill>
                  <a:srgbClr val="ED7D31"/>
                </a:solidFill>
              </a:rPr>
              <a:t>일주일간의 던전 </a:t>
            </a:r>
            <a:r>
              <a:rPr lang="ko-KR" altLang="en-US" dirty="0" err="1">
                <a:solidFill>
                  <a:srgbClr val="ED7D31"/>
                </a:solidFill>
              </a:rPr>
              <a:t>생존기</a:t>
            </a:r>
            <a:r>
              <a:rPr lang="ko-KR" altLang="en-US" dirty="0">
                <a:solidFill>
                  <a:srgbClr val="ED7D31"/>
                </a:solidFill>
              </a:rPr>
              <a:t>”</a:t>
            </a:r>
          </a:p>
        </p:txBody>
      </p:sp>
      <p:pic>
        <p:nvPicPr>
          <p:cNvPr id="9" name="그림 8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1D4C4DF-3C49-40F8-4414-DEC80D4B7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13985"/>
            <a:ext cx="7924800" cy="577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BC8A9D-33C5-79FF-5685-BF7FF12060CD}"/>
              </a:ext>
            </a:extLst>
          </p:cNvPr>
          <p:cNvSpPr txBox="1"/>
          <p:nvPr/>
        </p:nvSpPr>
        <p:spPr>
          <a:xfrm>
            <a:off x="2560825" y="930310"/>
            <a:ext cx="61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en-US" altLang="ko-KR" dirty="0"/>
              <a:t>2</a:t>
            </a:r>
            <a:r>
              <a:rPr lang="ko-KR" altLang="en-US" dirty="0"/>
              <a:t>일차 예제 코드</a:t>
            </a:r>
          </a:p>
        </p:txBody>
      </p:sp>
    </p:spTree>
    <p:extLst>
      <p:ext uri="{BB962C8B-B14F-4D97-AF65-F5344CB8AC3E}">
        <p14:creationId xmlns:p14="http://schemas.microsoft.com/office/powerpoint/2010/main" val="255276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</TotalTime>
  <Words>221</Words>
  <Application>Microsoft Office PowerPoint</Application>
  <PresentationFormat>와이드스크린</PresentationFormat>
  <Paragraphs>43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G마켓 산스 TTF Bold</vt:lpstr>
      <vt:lpstr>Kim jung chul Gothic Regular</vt:lpstr>
      <vt:lpstr>Malgun Gothic Semilight</vt:lpstr>
      <vt:lpstr>Pretendard Black</vt:lpstr>
      <vt:lpstr>Pretendard Light</vt:lpstr>
      <vt:lpstr>Pretendard Medium</vt:lpstr>
      <vt:lpstr>메이플스토리</vt:lpstr>
      <vt:lpstr>Arial</vt:lpstr>
      <vt:lpstr>Wingdings</vt:lpstr>
      <vt:lpstr>1_Office 테마</vt:lpstr>
      <vt:lpstr>x</vt:lpstr>
      <vt:lpstr>PowerPoint 프레젠테이션</vt:lpstr>
      <vt:lpstr>텍스트 게임?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409</cp:revision>
  <dcterms:created xsi:type="dcterms:W3CDTF">2023-01-31T04:26:23Z</dcterms:created>
  <dcterms:modified xsi:type="dcterms:W3CDTF">2025-07-14T03:58:44Z</dcterms:modified>
</cp:coreProperties>
</file>