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1"/>
  </p:notesMasterIdLst>
  <p:sldIdLst>
    <p:sldId id="756" r:id="rId2"/>
    <p:sldId id="747" r:id="rId3"/>
    <p:sldId id="757" r:id="rId4"/>
    <p:sldId id="758" r:id="rId5"/>
    <p:sldId id="748" r:id="rId6"/>
    <p:sldId id="749" r:id="rId7"/>
    <p:sldId id="750" r:id="rId8"/>
    <p:sldId id="751" r:id="rId9"/>
    <p:sldId id="752" r:id="rId10"/>
    <p:sldId id="754" r:id="rId11"/>
    <p:sldId id="755" r:id="rId12"/>
    <p:sldId id="684" r:id="rId13"/>
    <p:sldId id="256" r:id="rId14"/>
    <p:sldId id="679" r:id="rId15"/>
    <p:sldId id="685" r:id="rId16"/>
    <p:sldId id="688" r:id="rId17"/>
    <p:sldId id="686" r:id="rId18"/>
    <p:sldId id="687" r:id="rId19"/>
    <p:sldId id="680" r:id="rId20"/>
    <p:sldId id="689" r:id="rId21"/>
    <p:sldId id="690" r:id="rId22"/>
    <p:sldId id="692" r:id="rId23"/>
    <p:sldId id="691" r:id="rId24"/>
    <p:sldId id="693" r:id="rId25"/>
    <p:sldId id="695" r:id="rId26"/>
    <p:sldId id="696" r:id="rId27"/>
    <p:sldId id="697" r:id="rId28"/>
    <p:sldId id="698" r:id="rId29"/>
    <p:sldId id="699" r:id="rId30"/>
    <p:sldId id="700" r:id="rId31"/>
    <p:sldId id="701" r:id="rId32"/>
    <p:sldId id="702" r:id="rId33"/>
    <p:sldId id="707" r:id="rId34"/>
    <p:sldId id="708" r:id="rId35"/>
    <p:sldId id="703" r:id="rId36"/>
    <p:sldId id="704" r:id="rId37"/>
    <p:sldId id="705" r:id="rId38"/>
    <p:sldId id="706" r:id="rId39"/>
    <p:sldId id="683" r:id="rId40"/>
  </p:sldIdLst>
  <p:sldSz cx="12192000" cy="6858000"/>
  <p:notesSz cx="6858000" cy="9144000"/>
  <p:embeddedFontLst>
    <p:embeddedFont>
      <p:font typeface="Pretendard" panose="020B0600000101010101" charset="-127"/>
      <p:regular r:id="rId42"/>
      <p:bold r:id="rId43"/>
    </p:embeddedFont>
    <p:embeddedFont>
      <p:font typeface="Pretendard Black" panose="020B0600000101010101" charset="-127"/>
      <p:bold r:id="rId44"/>
    </p:embeddedFont>
    <p:embeddedFont>
      <p:font typeface="나눔바른고딕" panose="020B0600000101010101" charset="-127"/>
      <p:regular r:id="rId45"/>
    </p:embeddedFont>
    <p:embeddedFont>
      <p:font typeface="Pretendard GOV" panose="02000503000000020004" pitchFamily="2" charset="-127"/>
      <p:regular r:id="rId46"/>
      <p:bold r:id="rId47"/>
    </p:embeddedFont>
    <p:embeddedFont>
      <p:font typeface="Pretendard GOV Black" panose="02000A03000000020004" pitchFamily="2" charset="-127"/>
      <p:bold r:id="rId48"/>
    </p:embeddedFont>
    <p:embeddedFont>
      <p:font typeface="Pretendard GOV ExtraBold" panose="02000903000000020004" pitchFamily="2" charset="-127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129" d="100"/>
          <a:sy n="129" d="100"/>
        </p:scale>
        <p:origin x="1464" y="12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476A-78C2-BA22-ED5D-EA50CA1F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983C6A-22D9-41A4-8241-738CE9B4E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8F094-9F41-8FB6-6D96-2F47F9F2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3C5DF-FF13-C570-D233-510665359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.NET</a:t>
            </a:r>
            <a:r>
              <a:rPr lang="ko-KR" altLang="en-US" dirty="0"/>
              <a:t>에서 사용하는 패키지 관리 도구</a:t>
            </a:r>
            <a:endParaRPr lang="en-US" altLang="ko-KR" dirty="0"/>
          </a:p>
          <a:p>
            <a:r>
              <a:rPr lang="ko-KR" altLang="en-US" dirty="0"/>
              <a:t>다른 사람들이 만들어 놓은 라이브러리를 편하게 다운 받고 사용할 수 있게 해주는 앱스토어 같은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nupkg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</a:t>
            </a:r>
            <a:r>
              <a:rPr lang="ko-KR" altLang="en-US" baseline="0" dirty="0" err="1"/>
              <a:t>확장자를</a:t>
            </a:r>
            <a:r>
              <a:rPr lang="ko-KR" altLang="en-US" baseline="0" dirty="0"/>
              <a:t> 가짐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실제로 </a:t>
            </a:r>
            <a:r>
              <a:rPr lang="en-US" altLang="ko-KR" baseline="0" dirty="0"/>
              <a:t>zip </a:t>
            </a:r>
            <a:r>
              <a:rPr lang="ko-KR" altLang="en-US" baseline="0" dirty="0"/>
              <a:t>압축 파일</a:t>
            </a:r>
            <a:endParaRPr lang="en-US" altLang="ko-KR" baseline="0" dirty="0"/>
          </a:p>
          <a:p>
            <a:r>
              <a:rPr lang="ko-KR" altLang="en-US" baseline="0" dirty="0"/>
              <a:t>내부에는</a:t>
            </a:r>
            <a:endParaRPr lang="en-US" altLang="ko-KR" baseline="0" dirty="0"/>
          </a:p>
          <a:p>
            <a:r>
              <a:rPr lang="en-US" altLang="ko-KR" baseline="0" dirty="0"/>
              <a:t>.</a:t>
            </a:r>
            <a:r>
              <a:rPr lang="en-US" altLang="ko-KR" baseline="0" dirty="0" err="1"/>
              <a:t>dll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실제로 우리가 사용하는 라이브러리 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컴파일된</a:t>
            </a:r>
            <a:r>
              <a:rPr lang="ko-KR" altLang="en-US" baseline="0" dirty="0"/>
              <a:t> 코드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.</a:t>
            </a:r>
            <a:r>
              <a:rPr lang="en-US" altLang="ko-KR" baseline="0" dirty="0" err="1"/>
              <a:t>nuspec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이 패키지의 이름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버전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설명 등을 정의한 메타데이터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baseline="0" dirty="0"/>
              <a:t> 환경에서 사용할 수 있는 오픈 소스 차트 그리기 라이브러리</a:t>
            </a:r>
            <a:endParaRPr lang="en-US" altLang="ko-KR" baseline="0" dirty="0"/>
          </a:p>
          <a:p>
            <a:r>
              <a:rPr lang="en-US" altLang="ko-KR" baseline="0" dirty="0"/>
              <a:t>When?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센서 데이터 시각화 </a:t>
            </a:r>
            <a:r>
              <a:rPr lang="en-US" altLang="ko-KR" baseline="0" dirty="0"/>
              <a:t>(</a:t>
            </a:r>
            <a:r>
              <a:rPr lang="ko-KR" altLang="en-US" baseline="0" dirty="0"/>
              <a:t>온도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습도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주식 차트 만들기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통계 그래프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스마트 </a:t>
            </a:r>
            <a:r>
              <a:rPr lang="ko-KR" altLang="en-US" dirty="0" err="1"/>
              <a:t>팩토리</a:t>
            </a:r>
            <a:r>
              <a:rPr lang="ko-KR" altLang="en-US" dirty="0"/>
              <a:t> 프로젝트에서 실시간 모니터링 </a:t>
            </a:r>
            <a:r>
              <a:rPr lang="en-US" altLang="ko-KR" dirty="0"/>
              <a:t>UI </a:t>
            </a:r>
            <a:r>
              <a:rPr lang="ko-KR" altLang="en-US" dirty="0"/>
              <a:t>만들 때 사용하기 아주 적합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Cookbook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기능을 빠르게 익히고 싶은 개발자들을 위한 “기능별 실습 예제 </a:t>
            </a:r>
            <a:r>
              <a:rPr lang="ko-KR" altLang="en-US" dirty="0" err="1"/>
              <a:t>백과사전”입니다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5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r>
              <a:rPr lang="en-US" altLang="ko-KR" dirty="0"/>
              <a:t> Cookbook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기능을 빠르게 익히고 싶은 개발자들을 위한 “기능별 실습 예제 </a:t>
            </a:r>
            <a:r>
              <a:rPr lang="ko-KR" altLang="en-US" dirty="0" err="1"/>
              <a:t>백과사전”입니다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uget.org/v3/index.json%20-n%20nuget.or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exisbcook/hello-seaborn/data?select=fifa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30A12-88D9-A8D6-4853-1DECDACB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7156-C36E-F4B5-EDB4-E7A4693A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941789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8F1-CE6A-9593-D4BA-FD95D4D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44616-D0AC-C3AD-9B4E-82E9940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7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F576DF6-99CD-A87A-B713-47EC3427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br>
              <a:rPr lang="en-US" altLang="ko-KR" dirty="0"/>
            </a:b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pandas </a:t>
            </a:r>
            <a:r>
              <a:rPr lang="ko-KR" altLang="en-US" dirty="0"/>
              <a:t>라이브러리의 </a:t>
            </a:r>
            <a:r>
              <a:rPr lang="en-US" altLang="ko-KR" dirty="0" err="1"/>
              <a:t>DataFrame</a:t>
            </a:r>
            <a:r>
              <a:rPr lang="ko-KR" altLang="en-US" dirty="0"/>
              <a:t>과 유사한 데이터 구조</a:t>
            </a:r>
            <a:endParaRPr lang="en-US" altLang="ko-KR" dirty="0"/>
          </a:p>
          <a:p>
            <a:r>
              <a:rPr lang="ko-KR" altLang="en-US" dirty="0"/>
              <a:t>데이터 조작 및 분석을 위해서 설계</a:t>
            </a:r>
            <a:endParaRPr lang="en-US" altLang="ko-KR" dirty="0"/>
          </a:p>
          <a:p>
            <a:r>
              <a:rPr lang="ko-KR" altLang="en-US" dirty="0"/>
              <a:t>표 형식으로 데이터를 처리하는 방법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Microsoft.Data.Analysis</a:t>
            </a:r>
            <a:r>
              <a:rPr lang="en-US" altLang="ko-KR" b="1" dirty="0"/>
              <a:t> </a:t>
            </a:r>
            <a:r>
              <a:rPr lang="ko-KR" altLang="en-US" b="1" dirty="0"/>
              <a:t>에 포함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0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b="1" dirty="0"/>
              <a:t>Polyglot Notebooks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CC92C-6C13-5AC5-38E3-C8A89BC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4" y="2767299"/>
            <a:ext cx="742101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ko-KR" altLang="en-US" dirty="0"/>
              <a:t>커널을 </a:t>
            </a:r>
            <a:r>
              <a:rPr lang="en-US" altLang="ko-KR" b="1" dirty="0"/>
              <a:t>.NET Interactive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E81E7-7A60-6CE0-377E-9ED4A227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7" y="2766920"/>
            <a:ext cx="787827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dirty="0"/>
              <a:t>dotnet tool install -g </a:t>
            </a:r>
            <a:r>
              <a:rPr lang="en-US" altLang="ko-KR" dirty="0" err="1"/>
              <a:t>Microsoft.dotnet</a:t>
            </a:r>
            <a:r>
              <a:rPr lang="en-US" altLang="ko-KR" dirty="0"/>
              <a:t>-interactive </a:t>
            </a:r>
          </a:p>
          <a:p>
            <a:pPr lvl="1"/>
            <a:r>
              <a:rPr lang="ko-KR" altLang="en-US" dirty="0"/>
              <a:t>실행 안될 경우에</a:t>
            </a:r>
            <a:endParaRPr lang="en-US" altLang="ko-KR" dirty="0"/>
          </a:p>
          <a:p>
            <a:pPr lvl="2"/>
            <a:r>
              <a:rPr lang="en-US" altLang="ko-KR" dirty="0"/>
              <a:t>dotnet </a:t>
            </a:r>
            <a:r>
              <a:rPr lang="en-US" altLang="ko-KR" dirty="0" err="1"/>
              <a:t>nuget</a:t>
            </a:r>
            <a:r>
              <a:rPr lang="en-US" altLang="ko-KR" dirty="0"/>
              <a:t> add source </a:t>
            </a:r>
            <a:r>
              <a:rPr lang="en-US" altLang="ko-KR" dirty="0">
                <a:hlinkClick r:id="rId2"/>
              </a:rPr>
              <a:t>https://api.nuget.org/v3/index.json -n nuget.org</a:t>
            </a:r>
            <a:endParaRPr lang="en-US" altLang="ko-KR" dirty="0"/>
          </a:p>
          <a:p>
            <a:pPr lvl="2"/>
            <a:r>
              <a:rPr lang="ko-KR" altLang="en-US" dirty="0"/>
              <a:t>위 명령어 실행 후 다시 실행</a:t>
            </a:r>
            <a:endParaRPr lang="en-US" altLang="ko-KR" dirty="0"/>
          </a:p>
          <a:p>
            <a:pPr lvl="1"/>
            <a:r>
              <a:rPr lang="en-US" altLang="ko-KR" dirty="0"/>
              <a:t>dotnet interactive </a:t>
            </a:r>
            <a:r>
              <a:rPr lang="en-US" altLang="ko-KR" dirty="0" err="1"/>
              <a:t>jupyter</a:t>
            </a:r>
            <a:r>
              <a:rPr lang="en-US" altLang="ko-KR" dirty="0"/>
              <a:t> install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-p C:\Users\SPREATICS\AppData\Roaming\jupyter\kernels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3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808094-1BEB-1D3B-4234-2A9E4186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547220"/>
            <a:ext cx="755437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NuGet</a:t>
            </a:r>
            <a:r>
              <a:rPr lang="ko-KR" altLang="en-US" dirty="0"/>
              <a:t>에서 </a:t>
            </a:r>
            <a:r>
              <a:rPr lang="en-US" altLang="ko-KR" dirty="0" err="1"/>
              <a:t>dataframe</a:t>
            </a:r>
            <a:r>
              <a:rPr lang="ko-KR" altLang="en-US" dirty="0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EFC436-6BD3-A5B0-E771-75A7E217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31" y="2448502"/>
            <a:ext cx="7163800" cy="31055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2880C-CEEF-C74C-5BA9-41D6F1CAAC81}"/>
              </a:ext>
            </a:extLst>
          </p:cNvPr>
          <p:cNvSpPr/>
          <p:nvPr/>
        </p:nvSpPr>
        <p:spPr>
          <a:xfrm>
            <a:off x="1107331" y="3429000"/>
            <a:ext cx="5999871" cy="608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import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196-421B-06EB-10A1-FF4DAF15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9" y="2314768"/>
            <a:ext cx="8141561" cy="547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F65470-995A-A420-FB1C-5B83BCBC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8" y="3686925"/>
            <a:ext cx="7133437" cy="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21A91-2D72-1717-A7E8-D1808240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5" y="2417877"/>
            <a:ext cx="7738755" cy="2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최상단에는 열의 이름</a:t>
            </a:r>
            <a:endParaRPr lang="en-US" altLang="ko-KR" dirty="0"/>
          </a:p>
          <a:p>
            <a:pPr lvl="1"/>
            <a:r>
              <a:rPr lang="ko-KR" altLang="en-US" dirty="0"/>
              <a:t>그 아래에는 각 열의 실제 값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5B63E-23CA-E3D4-9959-5856F011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63" y="2558055"/>
            <a:ext cx="390579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7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7868" cy="4351338"/>
          </a:xfrm>
        </p:spPr>
        <p:txBody>
          <a:bodyPr/>
          <a:lstStyle/>
          <a:p>
            <a:r>
              <a:rPr lang="en-US" altLang="ko-KR" dirty="0"/>
              <a:t>Description()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요약 제공</a:t>
            </a:r>
            <a:endParaRPr lang="en-US" altLang="ko-KR" dirty="0"/>
          </a:p>
          <a:p>
            <a:pPr lvl="1"/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Info()</a:t>
            </a:r>
          </a:p>
          <a:p>
            <a:pPr lvl="1"/>
            <a:r>
              <a:rPr lang="en-US" altLang="ko-KR" dirty="0" err="1"/>
              <a:t>DataType</a:t>
            </a:r>
            <a:r>
              <a:rPr lang="en-US" altLang="ko-KR" dirty="0"/>
              <a:t>, </a:t>
            </a:r>
            <a:r>
              <a:rPr lang="ko-KR" altLang="en-US" dirty="0"/>
              <a:t>길이 정보 제공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D4C523-A044-E292-0959-796AE7E3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5" y="2126981"/>
            <a:ext cx="722095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데이터 생성 및 정렬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9733AF-4C07-605E-C498-92D0F448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4" y="2349729"/>
            <a:ext cx="4846321" cy="12453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A71AF-9392-72EC-8358-E3D3BC86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54" y="4308990"/>
            <a:ext cx="1033606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8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축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A0445-9E53-A480-E39E-AFBAF090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4" y="2382441"/>
            <a:ext cx="10583752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54CE0-92CA-8DE7-39D9-D1B825DD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54" y="4454377"/>
            <a:ext cx="742101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75F3E9-47E5-FCAB-A386-2CD56A73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1" y="2705195"/>
            <a:ext cx="4150858" cy="362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F5DEBA-4595-C46D-32A6-BF8BA370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91" y="2321909"/>
            <a:ext cx="6479221" cy="3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7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03588-15D5-0DD9-4C93-D079C873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7" y="2379602"/>
            <a:ext cx="7974289" cy="35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DataFrameColumn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각 컬럼</a:t>
            </a:r>
            <a:endParaRPr lang="en-US" altLang="ko-KR" dirty="0"/>
          </a:p>
          <a:p>
            <a:pPr lvl="1"/>
            <a:r>
              <a:rPr lang="en-US" altLang="ko-KR" dirty="0" err="1"/>
              <a:t>StringDataFrameColumn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  <a:r>
              <a:rPr lang="ko-KR" altLang="en-US" dirty="0"/>
              <a:t>으로 이루어진 </a:t>
            </a:r>
            <a:r>
              <a:rPr lang="en-US" altLang="ko-KR" dirty="0"/>
              <a:t>Data</a:t>
            </a:r>
          </a:p>
          <a:p>
            <a:pPr lvl="1"/>
            <a:r>
              <a:rPr lang="en-US" altLang="ko-KR" dirty="0" err="1"/>
              <a:t>PrimitiveDataFrameColumn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등 기본데이터형으로 이루어진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Int16DataFrameColumn</a:t>
            </a:r>
          </a:p>
          <a:p>
            <a:pPr lvl="2"/>
            <a:r>
              <a:rPr lang="en-US" altLang="ko-KR" dirty="0" err="1"/>
              <a:t>CharDataFrameColumn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7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B964-F40A-EB5D-65C1-8FB1ED7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2EBFD-0C20-DB7C-507F-E972557D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둘 다 이미 만들어진 코드 모음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개발자가 직접 처음부터 만들지 않아도</a:t>
            </a:r>
            <a:r>
              <a:rPr lang="en-US" altLang="ko-KR" sz="3200" dirty="0"/>
              <a:t>, </a:t>
            </a:r>
            <a:r>
              <a:rPr lang="ko-KR" altLang="en-US" sz="3200" dirty="0"/>
              <a:t>필요한 기능을 불러와서 사용 할 수 있음</a:t>
            </a:r>
            <a:r>
              <a:rPr lang="en-US" altLang="ko-KR" sz="3200" dirty="0"/>
              <a:t>.</a:t>
            </a:r>
          </a:p>
          <a:p>
            <a:r>
              <a:rPr lang="ko-KR" altLang="en-US" sz="3200"/>
              <a:t>코드를 효율적으로 </a:t>
            </a:r>
            <a:r>
              <a:rPr lang="ko-KR" altLang="en-US" sz="3200" dirty="0"/>
              <a:t>재사용하게 해주는 도구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Ex. </a:t>
            </a:r>
            <a:r>
              <a:rPr lang="ko-KR" altLang="en-US" sz="3200" dirty="0"/>
              <a:t>버튼</a:t>
            </a:r>
            <a:r>
              <a:rPr lang="en-US" altLang="ko-KR" sz="3200" dirty="0"/>
              <a:t> UI, </a:t>
            </a:r>
            <a:r>
              <a:rPr lang="ko-KR" altLang="en-US" sz="3200" dirty="0"/>
              <a:t>그래프</a:t>
            </a:r>
            <a:r>
              <a:rPr lang="en-US" altLang="ko-KR" sz="3200" dirty="0"/>
              <a:t>, </a:t>
            </a:r>
            <a:r>
              <a:rPr lang="ko-KR" altLang="en-US" sz="3200" dirty="0"/>
              <a:t>구조적 최적화</a:t>
            </a:r>
            <a:r>
              <a:rPr lang="en-US" altLang="ko-KR" sz="3200" dirty="0"/>
              <a:t>. </a:t>
            </a:r>
            <a:r>
              <a:rPr lang="ko-KR" altLang="en-US" sz="3200" dirty="0"/>
              <a:t>파일 읽기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D4305-E5DA-41A4-9937-EC7658E5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436F6-7558-8718-DBE2-8C6A389C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42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Append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2"/>
            <a:r>
              <a:rPr lang="en-US" altLang="ko-KR" dirty="0" err="1"/>
              <a:t>inPlace</a:t>
            </a:r>
            <a:r>
              <a:rPr lang="en-US" altLang="ko-KR" dirty="0"/>
              <a:t> : true -&gt;</a:t>
            </a:r>
            <a:r>
              <a:rPr lang="ko-KR" altLang="en-US" dirty="0"/>
              <a:t>기본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, false </a:t>
            </a:r>
            <a:r>
              <a:rPr lang="ko-KR" altLang="en-US" dirty="0"/>
              <a:t>새로운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26ED9-D23A-40B8-C5BB-782D06B9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366282"/>
            <a:ext cx="7010809" cy="24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8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Columns.Add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17F39F-D6FA-9F90-380E-8ED8FA0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3" y="2353200"/>
            <a:ext cx="8186430" cy="12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2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33B0EE-31F2-C818-6AAC-379BDDD8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0" y="2797040"/>
            <a:ext cx="5588589" cy="2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25AFB-3D04-3E77-91B2-FE37EBBF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9290"/>
            <a:ext cx="5572694" cy="35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 후 특정 열 선택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51A931-7959-9644-173D-583959A4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3672"/>
            <a:ext cx="7808854" cy="3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5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“Name” </a:t>
            </a:r>
            <a:r>
              <a:rPr lang="ko-KR" altLang="en-US" dirty="0"/>
              <a:t>열 오름차순 정렬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AD698E-C510-0DB6-5401-805966FC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8" y="2786235"/>
            <a:ext cx="3345219" cy="34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 연산</a:t>
            </a:r>
            <a:endParaRPr lang="en-US" altLang="ko-KR" dirty="0"/>
          </a:p>
          <a:p>
            <a:pPr lvl="1"/>
            <a:r>
              <a:rPr lang="ko-KR" altLang="en-US" dirty="0"/>
              <a:t>특정 열의 값을 이용하여 새로운 열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84DC8-3BD1-7FAA-1452-E1FA9186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665391"/>
            <a:ext cx="4804117" cy="35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 작업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22232-C17E-0883-0F9C-872715CA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64" y="2323830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4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668FCB-40D3-1850-4C97-1AD6495E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9" y="2311832"/>
            <a:ext cx="5942625" cy="7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9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hlinkClick r:id="rId3"/>
              </a:rPr>
              <a:t>https://www.kaggle.com/code/alexisbcook/hello-seaborn/data?select=fifa.csv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fifa.csv </a:t>
            </a:r>
            <a:r>
              <a:rPr lang="ko-KR" altLang="en-US" dirty="0"/>
              <a:t>파일을 다운로드 후 데이터 분석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전체 기간에서 각 나라의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년의 독일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아르헨티나와 브라질의 순위 그래프를 한 그래프에 표시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2001</a:t>
            </a:r>
            <a:r>
              <a:rPr lang="ko-KR" altLang="en-US" dirty="0"/>
              <a:t>년 이후 프랑스 순위 그래프와 추세선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D95D-E214-01DC-9439-DBAD94A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  <a:endParaRPr lang="ko-KR" altLang="en-US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56B0-73BC-B108-225F-BD962CBA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 lvl="1"/>
            <a:r>
              <a:rPr lang="ko-KR" altLang="en-US" dirty="0"/>
              <a:t>개발자의 코드가 중심</a:t>
            </a:r>
            <a:endParaRPr lang="en-US" altLang="ko-KR" dirty="0"/>
          </a:p>
          <a:p>
            <a:pPr lvl="1"/>
            <a:r>
              <a:rPr lang="ko-KR" altLang="en-US" dirty="0"/>
              <a:t>개발자가 직접 호출해서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</a:t>
            </a:r>
            <a:r>
              <a:rPr lang="ko-KR" altLang="en-US" dirty="0"/>
              <a:t> 원할 때 가져와서 사용</a:t>
            </a:r>
            <a:endParaRPr lang="en-US" altLang="ko-KR" dirty="0"/>
          </a:p>
          <a:p>
            <a:pPr lvl="1"/>
            <a:r>
              <a:rPr lang="en-US" altLang="ko-KR" dirty="0" err="1"/>
              <a:t>ScottPlot</a:t>
            </a:r>
            <a:r>
              <a:rPr lang="en-US" altLang="ko-KR" dirty="0"/>
              <a:t>, LiveCharts2, </a:t>
            </a:r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r>
              <a:rPr lang="ko-KR" altLang="en-US" b="1" dirty="0"/>
              <a:t>프레임워크</a:t>
            </a:r>
            <a:endParaRPr lang="en-US" altLang="ko-KR" b="1" dirty="0"/>
          </a:p>
          <a:p>
            <a:pPr lvl="1"/>
            <a:r>
              <a:rPr lang="ko-KR" altLang="en-US" dirty="0"/>
              <a:t>프레임워크가 중심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프레임워크가 내 코드를 호출함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정해진 틀 안에서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WPF, </a:t>
            </a:r>
            <a:r>
              <a:rPr lang="en-US" altLang="ko-KR" dirty="0" err="1"/>
              <a:t>WindowForm</a:t>
            </a:r>
            <a:r>
              <a:rPr lang="en-US" altLang="ko-KR" dirty="0"/>
              <a:t>, ASP.NET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03C6E-3B82-518D-B4F8-E97EFA2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5ECCF-9938-4EC5-645E-FB774679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 패키지 매니저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앱스토어 같은 역할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https://www.nuget.org/packages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55" y="1354137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46" y="3202702"/>
            <a:ext cx="9140909" cy="32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718"/>
          <a:stretch/>
        </p:blipFill>
        <p:spPr>
          <a:xfrm>
            <a:off x="3588797" y="1595336"/>
            <a:ext cx="7520190" cy="4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-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8426787" y="2225399"/>
            <a:ext cx="27502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패키지 정보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79370"/>
            <a:ext cx="7317835" cy="4597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7316009" y="2271768"/>
            <a:ext cx="975401" cy="2765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NuGet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설치 가능한 무료 차트 생성 라이브러리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https://scottplot.net/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4" y="2544075"/>
            <a:ext cx="7612774" cy="3540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74" y="2544075"/>
            <a:ext cx="3430628" cy="2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</TotalTime>
  <Words>933</Words>
  <Application>Microsoft Office PowerPoint</Application>
  <PresentationFormat>와이드스크린</PresentationFormat>
  <Paragraphs>287</Paragraphs>
  <Slides>39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Pretendard GOV ExtraBold</vt:lpstr>
      <vt:lpstr>맑은 고딕</vt:lpstr>
      <vt:lpstr>Pretendard GOV</vt:lpstr>
      <vt:lpstr>Arial</vt:lpstr>
      <vt:lpstr>Pretendard</vt:lpstr>
      <vt:lpstr>나눔바른고딕</vt:lpstr>
      <vt:lpstr>Pretendard Black</vt:lpstr>
      <vt:lpstr>Pretendard GOV Black</vt:lpstr>
      <vt:lpstr>2_코딩온템플릿</vt:lpstr>
      <vt:lpstr>라이브러리</vt:lpstr>
      <vt:lpstr>C# WPF NuGet ScottPlot.NET</vt:lpstr>
      <vt:lpstr>라이브러리 vs 프레임워크</vt:lpstr>
      <vt:lpstr>라이브러리 vs 프레임워크</vt:lpstr>
      <vt:lpstr>NuGet 이란?</vt:lpstr>
      <vt:lpstr>Visual Studio - NuGet 사용법</vt:lpstr>
      <vt:lpstr>Visual Studio - NuGet 사용법</vt:lpstr>
      <vt:lpstr>ScottPlot</vt:lpstr>
      <vt:lpstr>ScottPlot</vt:lpstr>
      <vt:lpstr>실습. ScottPlot</vt:lpstr>
      <vt:lpstr>실습. ScottPlot (Winform 이용)</vt:lpstr>
      <vt:lpstr>    x</vt:lpstr>
      <vt:lpstr>C# WPF Dataframe</vt:lpstr>
      <vt:lpstr>DataFrame</vt:lpstr>
      <vt:lpstr>DataFrame 설치방법</vt:lpstr>
      <vt:lpstr>DataFrame 설치방법</vt:lpstr>
      <vt:lpstr>DataFrame 설치방법</vt:lpstr>
      <vt:lpstr>DataFrame 설치방법</vt:lpstr>
      <vt:lpstr>DataFrame 설치방법</vt:lpstr>
      <vt:lpstr>DataFrame</vt:lpstr>
      <vt:lpstr>DataFrame</vt:lpstr>
      <vt:lpstr>DataFrame</vt:lpstr>
      <vt:lpstr>DataFrame</vt:lpstr>
      <vt:lpstr>ScottPlot</vt:lpstr>
      <vt:lpstr>ScottPlot</vt:lpstr>
      <vt:lpstr>ScottPlot</vt:lpstr>
      <vt:lpstr>ScottPlot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실습1.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1351</cp:revision>
  <dcterms:created xsi:type="dcterms:W3CDTF">2022-06-26T11:10:22Z</dcterms:created>
  <dcterms:modified xsi:type="dcterms:W3CDTF">2025-05-26T08:37:39Z</dcterms:modified>
</cp:coreProperties>
</file>