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9"/>
  </p:notesMasterIdLst>
  <p:sldIdLst>
    <p:sldId id="854" r:id="rId2"/>
    <p:sldId id="751" r:id="rId3"/>
    <p:sldId id="755" r:id="rId4"/>
    <p:sldId id="753" r:id="rId5"/>
    <p:sldId id="752" r:id="rId6"/>
    <p:sldId id="835" r:id="rId7"/>
    <p:sldId id="828" r:id="rId8"/>
    <p:sldId id="829" r:id="rId9"/>
    <p:sldId id="830" r:id="rId10"/>
    <p:sldId id="831" r:id="rId11"/>
    <p:sldId id="832" r:id="rId12"/>
    <p:sldId id="756" r:id="rId13"/>
    <p:sldId id="825" r:id="rId14"/>
    <p:sldId id="826" r:id="rId15"/>
    <p:sldId id="759" r:id="rId16"/>
    <p:sldId id="772" r:id="rId17"/>
    <p:sldId id="827" r:id="rId18"/>
  </p:sldIdLst>
  <p:sldSz cx="12192000" cy="6858000"/>
  <p:notesSz cx="6858000" cy="9144000"/>
  <p:embeddedFontLst>
    <p:embeddedFont>
      <p:font typeface="Pretendard GOV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Pretendard Black" panose="02000A03000000020004" pitchFamily="2" charset="-127"/>
      <p:bold r:id="rId24"/>
    </p:embeddedFont>
    <p:embeddedFont>
      <p:font typeface="AppleSDGothicNeoH00" panose="020B0600000101010101" charset="-127"/>
      <p:regular r:id="rId25"/>
    </p:embeddedFont>
    <p:embeddedFont>
      <p:font typeface="AppleSDGothicNeoB00" panose="020B0600000101010101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846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B524-D918-DA64-CBCA-C0C22883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DEB55A-08AB-400A-F61F-E9E368BA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E05A0D-84C7-7054-DB01-C9083CEB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99D-2A4B-0DBB-539C-1AC72AD08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5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https://ehdrn.tistory.com/234</a:t>
            </a:r>
          </a:p>
          <a:p>
            <a:r>
              <a:rPr lang="en-US" altLang="ko-KR" dirty="0"/>
              <a:t>https://www.sysnet.pe.kr/3/0/5262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this.worke</a:t>
            </a:r>
            <a:r>
              <a:rPr lang="ko-KR" altLang="en-US" dirty="0"/>
              <a:t>는 </a:t>
            </a:r>
            <a:r>
              <a:rPr lang="en-US" altLang="ko-KR" dirty="0" err="1"/>
              <a:t>BackgroundWorker</a:t>
            </a:r>
            <a:r>
              <a:rPr lang="ko-KR" altLang="en-US" dirty="0"/>
              <a:t>의 인스턴스 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스레드는 </a:t>
            </a:r>
            <a:r>
              <a:rPr lang="en-US" altLang="ko-KR" dirty="0" err="1"/>
              <a:t>MainThread</a:t>
            </a:r>
            <a:r>
              <a:rPr lang="ko-KR" altLang="en-US" dirty="0"/>
              <a:t>인 </a:t>
            </a:r>
            <a:r>
              <a:rPr lang="en-US" altLang="ko-KR" dirty="0"/>
              <a:t>From</a:t>
            </a:r>
            <a:r>
              <a:rPr lang="ko-KR" altLang="en-US" dirty="0"/>
              <a:t>을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일어나면서 코드가 기대한 것과 같이 정상 작동하지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indows.forms.progressbar?view=windowsdesktop-8.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desktop/winforms/controls/how-to-make-thread-safe-calls?view=netdesktop-8.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C3A-F056-E99C-BFE1-C0075A99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7E-1356-DEDF-0CC8-EE257289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5898-2A69-259B-EAB7-387785A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D3B7-54A5-DF22-6333-1F7EE3C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2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Thread </a:t>
            </a:r>
            <a:r>
              <a:rPr lang="ko-KR" altLang="en-US" dirty="0"/>
              <a:t>및 </a:t>
            </a:r>
            <a:r>
              <a:rPr lang="en-US" altLang="ko-KR" dirty="0" err="1"/>
              <a:t>Thread.Sleep</a:t>
            </a:r>
            <a:r>
              <a:rPr lang="en-US" altLang="ko-KR" dirty="0"/>
              <a:t> </a:t>
            </a:r>
            <a:r>
              <a:rPr lang="ko-KR" altLang="en-US" dirty="0"/>
              <a:t>메소드를 사용하여 아래 레이스 경기 코드를 제작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명의 참가자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차량은 </a:t>
            </a:r>
            <a:r>
              <a:rPr lang="ko-KR" altLang="en-US" dirty="0" err="1"/>
              <a:t>랜덤한</a:t>
            </a:r>
            <a:r>
              <a:rPr lang="ko-KR" altLang="en-US" dirty="0"/>
              <a:t> 시간 간격으로 움직임 </a:t>
            </a:r>
            <a:r>
              <a:rPr lang="en-US" altLang="ko-KR" dirty="0"/>
              <a:t>(0.1</a:t>
            </a:r>
            <a:r>
              <a:rPr lang="ko-KR" altLang="en-US" dirty="0"/>
              <a:t>초 </a:t>
            </a:r>
            <a:r>
              <a:rPr lang="en-US" altLang="ko-KR" dirty="0"/>
              <a:t>~ 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차량이 결승선에 도달하면 차량 이름 및 시간을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차량이 결승선에 도달하면 경기 종료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스레드에서 안전하게 </a:t>
            </a:r>
            <a:r>
              <a:rPr lang="en-US" altLang="ko-KR" dirty="0"/>
              <a:t>UI </a:t>
            </a:r>
            <a:r>
              <a:rPr lang="ko-KR" altLang="en-US" dirty="0"/>
              <a:t>호출하기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https://learn.microsoft.com/ko-kr/dotnet/desktop/winforms/controls/how-to-make-thread-safe-calls?view=netdesktop-8.0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싱글코어 </a:t>
            </a:r>
            <a:r>
              <a:rPr lang="en-US" altLang="ko-KR" sz="2000"/>
              <a:t>-&gt; </a:t>
            </a:r>
            <a:r>
              <a:rPr lang="ko-KR" altLang="en-US" sz="200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8880</TotalTime>
  <Words>687</Words>
  <Application>Microsoft Office PowerPoint</Application>
  <PresentationFormat>와이드스크린</PresentationFormat>
  <Paragraphs>143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Pretendard GOV</vt:lpstr>
      <vt:lpstr>맑은 고딕</vt:lpstr>
      <vt:lpstr>Pretendard Black</vt:lpstr>
      <vt:lpstr>AppleSDGothicNeoH00</vt:lpstr>
      <vt:lpstr>AppleSDGothicNeoB00</vt:lpstr>
      <vt:lpstr>1_코딩온템플릿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1462</cp:revision>
  <dcterms:created xsi:type="dcterms:W3CDTF">2022-06-26T11:10:22Z</dcterms:created>
  <dcterms:modified xsi:type="dcterms:W3CDTF">2025-05-14T18:09:08Z</dcterms:modified>
</cp:coreProperties>
</file>