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2"/>
  </p:notesMasterIdLst>
  <p:sldIdLst>
    <p:sldId id="853" r:id="rId2"/>
    <p:sldId id="742" r:id="rId3"/>
    <p:sldId id="855" r:id="rId4"/>
    <p:sldId id="741" r:id="rId5"/>
    <p:sldId id="737" r:id="rId6"/>
    <p:sldId id="747" r:id="rId7"/>
    <p:sldId id="743" r:id="rId8"/>
    <p:sldId id="739" r:id="rId9"/>
    <p:sldId id="740" r:id="rId10"/>
    <p:sldId id="733" r:id="rId11"/>
    <p:sldId id="748" r:id="rId12"/>
    <p:sldId id="749" r:id="rId13"/>
    <p:sldId id="750" r:id="rId14"/>
    <p:sldId id="854" r:id="rId15"/>
    <p:sldId id="751" r:id="rId16"/>
    <p:sldId id="755" r:id="rId17"/>
    <p:sldId id="753" r:id="rId18"/>
    <p:sldId id="752" r:id="rId19"/>
    <p:sldId id="835" r:id="rId20"/>
    <p:sldId id="828" r:id="rId21"/>
    <p:sldId id="829" r:id="rId22"/>
    <p:sldId id="830" r:id="rId23"/>
    <p:sldId id="831" r:id="rId24"/>
    <p:sldId id="832" r:id="rId25"/>
    <p:sldId id="756" r:id="rId26"/>
    <p:sldId id="825" r:id="rId27"/>
    <p:sldId id="826" r:id="rId28"/>
    <p:sldId id="759" r:id="rId29"/>
    <p:sldId id="772" r:id="rId30"/>
    <p:sldId id="827" r:id="rId31"/>
  </p:sldIdLst>
  <p:sldSz cx="12192000" cy="6858000"/>
  <p:notesSz cx="6858000" cy="9144000"/>
  <p:embeddedFontLst>
    <p:embeddedFont>
      <p:font typeface="Pretendard GOV" panose="02000503000000020004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52" d="100"/>
          <a:sy n="52" d="100"/>
        </p:scale>
        <p:origin x="52" y="8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일어나면서 코드가 기대한 것과 같이 정상 작동하지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여러 개 저장할 수 있는 컨테이너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에서는 </a:t>
            </a:r>
            <a:r>
              <a:rPr lang="en-US" altLang="ko-KR" dirty="0" err="1"/>
              <a:t>System.Collections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 </a:t>
            </a:r>
            <a:r>
              <a:rPr lang="ko-KR" altLang="en-US" dirty="0"/>
              <a:t>네임스페이스에 다양한 컬렉션 클래스들이 정의되어 있음</a:t>
            </a:r>
            <a:endParaRPr lang="en-US" altLang="ko-KR" dirty="0"/>
          </a:p>
          <a:p>
            <a:r>
              <a:rPr lang="ko-KR" altLang="en-US" dirty="0"/>
              <a:t>배열보다 동적 크기 조절이 가능하고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검색 등의 기능이 편리함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System.Collections</a:t>
            </a:r>
            <a:r>
              <a:rPr lang="ko-KR" altLang="en-US" dirty="0"/>
              <a:t>은 </a:t>
            </a:r>
            <a:r>
              <a:rPr lang="ko-KR" altLang="en-US" b="1" dirty="0" err="1"/>
              <a:t>비제네릭</a:t>
            </a:r>
            <a:r>
              <a:rPr lang="ko-KR" altLang="en-US" b="1" dirty="0"/>
              <a:t> 컬렉션</a:t>
            </a:r>
            <a:r>
              <a:rPr lang="en-US" altLang="ko-KR" dirty="0"/>
              <a:t>, - object </a:t>
            </a:r>
            <a:r>
              <a:rPr lang="ko-KR" altLang="en-US" dirty="0"/>
              <a:t>기반</a:t>
            </a:r>
            <a:r>
              <a:rPr lang="en-US" altLang="ko-KR" dirty="0"/>
              <a:t>. </a:t>
            </a:r>
            <a:r>
              <a:rPr lang="ko-KR" altLang="en-US" dirty="0"/>
              <a:t>옛날 방식</a:t>
            </a:r>
            <a:br>
              <a:rPr lang="en-US" altLang="ko-KR" dirty="0"/>
            </a:br>
            <a:r>
              <a:rPr lang="en-US" altLang="ko-KR" dirty="0" err="1"/>
              <a:t>System.Collections.Generic</a:t>
            </a:r>
            <a:r>
              <a:rPr lang="ko-KR" altLang="en-US" dirty="0"/>
              <a:t>은 </a:t>
            </a:r>
            <a:r>
              <a:rPr lang="ko-KR" altLang="en-US" b="1" dirty="0"/>
              <a:t>제네릭 컬렉션</a:t>
            </a:r>
            <a:r>
              <a:rPr lang="en-US" altLang="ko-KR" dirty="0"/>
              <a:t>, - </a:t>
            </a:r>
            <a:r>
              <a:rPr lang="ko-KR" altLang="en-US" dirty="0"/>
              <a:t>타입 안전하고 성능 좋음</a:t>
            </a:r>
            <a:endParaRPr lang="en-US" altLang="ko-KR" dirty="0"/>
          </a:p>
          <a:p>
            <a:r>
              <a:rPr lang="en-US" altLang="ko-KR" dirty="0" err="1"/>
              <a:t>System.Collections.Concurrent</a:t>
            </a:r>
            <a:r>
              <a:rPr lang="ko-KR" altLang="en-US" dirty="0"/>
              <a:t>는 </a:t>
            </a:r>
            <a:r>
              <a:rPr lang="ko-KR" altLang="en-US" b="1" dirty="0"/>
              <a:t>스레드 안전한 컬렉션</a:t>
            </a:r>
            <a:r>
              <a:rPr lang="ko-KR" altLang="en-US" dirty="0"/>
              <a:t>을 제공합니다</a:t>
            </a:r>
            <a:r>
              <a:rPr lang="en-US" altLang="ko-KR" dirty="0"/>
              <a:t>. - </a:t>
            </a:r>
            <a:r>
              <a:rPr lang="ko-KR" altLang="en-US" dirty="0" err="1"/>
              <a:t>멀티스레딩</a:t>
            </a:r>
            <a:r>
              <a:rPr lang="ko-KR" altLang="en-US" dirty="0"/>
              <a:t> 환경에서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0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io.streamreader?view=net-8.0" TargetMode="External"/><Relationship Id="rId2" Type="http://schemas.openxmlformats.org/officeDocument/2006/relationships/hyperlink" Target="https://hvyair.tistory.com/4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desktop/winforms/controls/how-to-make-thread-safe-calls?view=netdesktop-8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컬렉션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Stack, List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6A0986-EFA2-C3F5-A62A-B7572823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3" y="1807668"/>
            <a:ext cx="5910527" cy="3960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FA7B1-D3AA-DB4A-6562-6CC6D7CB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01" y="2401368"/>
            <a:ext cx="2794887" cy="1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6C82D-3745-7039-FB77-F784AA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690688"/>
            <a:ext cx="7903174" cy="311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7AA31-5F61-192D-61D8-B6BBB1C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0839"/>
            <a:ext cx="4222025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93972-19B7-535A-156F-E953EF4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5" y="2002064"/>
            <a:ext cx="8090717" cy="365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E218C-E8EC-D703-6072-9C000E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10" y="2188045"/>
            <a:ext cx="3464379" cy="15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27AB-8860-315B-048B-ABA3BD7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제네릭 </a:t>
            </a:r>
            <a:r>
              <a:rPr lang="ko-KR" altLang="en-US" dirty="0" err="1">
                <a:solidFill>
                  <a:srgbClr val="00B050"/>
                </a:solidFill>
              </a:rPr>
              <a:t>딕셔너리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8AE8-3281-E6E2-AC3A-784EEF59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851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OpenFileDialog</a:t>
            </a:r>
            <a:r>
              <a:rPr lang="ko-KR" altLang="en-US" dirty="0"/>
              <a:t>를 활용하여 사용자 정보가 아이디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전화번호 순서로 적혀 있는 </a:t>
            </a:r>
            <a:r>
              <a:rPr lang="en-US" altLang="ko-KR" dirty="0"/>
              <a:t>accounts.txt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OpenFileDialog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https://hvyair.tistory.com/44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파일 열기는 </a:t>
            </a:r>
            <a:r>
              <a:rPr lang="en-US" altLang="ko-KR" dirty="0" err="1"/>
              <a:t>StreamReader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https://learn.microsoft.com/ko-kr/dotnet/api/system.io.streamreader?view=net-8.0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제네릭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각각 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전화번호 데이터를 저장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전화번호가 없다면 </a:t>
            </a:r>
            <a:r>
              <a:rPr lang="en-US" altLang="ko-KR" dirty="0"/>
              <a:t>null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로그인 창을 만들고 로그인 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 띄우기</a:t>
            </a:r>
            <a:r>
              <a:rPr lang="en-US" altLang="ko-KR" dirty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로그인 성공 시 메시지박스에 아이디</a:t>
            </a:r>
            <a:r>
              <a:rPr lang="en-US" altLang="ko-KR" dirty="0"/>
              <a:t>, </a:t>
            </a:r>
            <a:r>
              <a:rPr lang="ko-KR" altLang="en-US" dirty="0"/>
              <a:t>전화번호도 띄우기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실패 시 메시지박스에 실패 이유 보여주기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802C-405E-C378-268B-7E22B4E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4DD43-F87D-B3FB-36FB-0F15C49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싱글코어 </a:t>
            </a:r>
            <a:r>
              <a:rPr lang="en-US" altLang="ko-KR" sz="2000"/>
              <a:t>-&gt; </a:t>
            </a:r>
            <a:r>
              <a:rPr lang="ko-KR" altLang="en-US" sz="200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611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배열처럼 데이터 집합을 다루는 클래스</a:t>
            </a:r>
            <a:endParaRPr lang="en-US" altLang="ko-KR" dirty="0"/>
          </a:p>
          <a:p>
            <a:r>
              <a:rPr lang="ko-KR" altLang="en-US" dirty="0"/>
              <a:t>제네릭을 제외한 컬렉션은 자료형에 상관 없이 데이터를 추가하는 것이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04B3E-7E02-19A4-0E22-D9C88F5AA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3644"/>
              </p:ext>
            </p:extLst>
          </p:nvPr>
        </p:nvGraphicFramePr>
        <p:xfrm>
          <a:off x="1116965" y="2997725"/>
          <a:ext cx="9958070" cy="325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56">
                  <a:extLst>
                    <a:ext uri="{9D8B030D-6E8A-4147-A177-3AD203B41FA5}">
                      <a16:colId xmlns:a16="http://schemas.microsoft.com/office/drawing/2014/main" val="2201370489"/>
                    </a:ext>
                  </a:extLst>
                </a:gridCol>
                <a:gridCol w="6003414">
                  <a:extLst>
                    <a:ext uri="{9D8B030D-6E8A-4147-A177-3AD203B41FA5}">
                      <a16:colId xmlns:a16="http://schemas.microsoft.com/office/drawing/2014/main" val="2257582365"/>
                    </a:ext>
                  </a:extLst>
                </a:gridCol>
              </a:tblGrid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네임스페이스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컬렉션 이름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39293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Array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76949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System.Collections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Stack, Queue, </a:t>
                      </a:r>
                      <a:r>
                        <a:rPr lang="en-US" altLang="ko-KR" sz="1800" dirty="0" err="1"/>
                        <a:t>ArrayList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280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System.Collections.Generic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List&lt;T&gt;, LinkedList&lt;T&gt;, Stack&lt;T&gt;, Queue&lt;T&gt;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515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System.Collections.Concurrent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ConcurrentStack</a:t>
                      </a:r>
                      <a:r>
                        <a:rPr lang="en-US" altLang="ko-KR" sz="1800" dirty="0"/>
                        <a:t>&lt;T&gt;, </a:t>
                      </a:r>
                      <a:r>
                        <a:rPr lang="en-US" altLang="ko-KR" sz="1800" dirty="0" err="1"/>
                        <a:t>ConcurrentQueue</a:t>
                      </a:r>
                      <a:r>
                        <a:rPr lang="en-US" altLang="ko-KR" sz="1800" dirty="0"/>
                        <a:t>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D1B0-E47D-3500-B816-2CF257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19816-08CB-C9C7-75D5-C91DD884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 err="1"/>
              <a:t>비제네릭</a:t>
            </a:r>
            <a:r>
              <a:rPr lang="ko-KR" altLang="en-US" dirty="0"/>
              <a:t> 컬렉션 </a:t>
            </a:r>
            <a:r>
              <a:rPr lang="en-US" altLang="ko-KR" dirty="0"/>
              <a:t>(</a:t>
            </a:r>
            <a:r>
              <a:rPr lang="en-US" altLang="ko-KR" dirty="0" err="1"/>
              <a:t>System.Collections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, Stack, Queue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모든 데이터 타입을 </a:t>
            </a:r>
            <a:r>
              <a:rPr lang="en-US" altLang="ko-KR" dirty="0"/>
              <a:t>object</a:t>
            </a:r>
            <a:r>
              <a:rPr lang="ko-KR" altLang="en-US" dirty="0"/>
              <a:t>로 저장함</a:t>
            </a:r>
            <a:r>
              <a:rPr lang="en-US" altLang="ko-KR" dirty="0"/>
              <a:t>. -&gt; </a:t>
            </a:r>
            <a:r>
              <a:rPr lang="ko-KR" altLang="en-US" dirty="0" err="1"/>
              <a:t>형변환</a:t>
            </a:r>
            <a:r>
              <a:rPr lang="ko-KR" altLang="en-US" dirty="0"/>
              <a:t> 필요 </a:t>
            </a:r>
            <a:r>
              <a:rPr lang="en-US" altLang="ko-KR" dirty="0"/>
              <a:t>(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/>
              <a:t>언박싱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제네릭 컬렉션 </a:t>
            </a:r>
            <a:r>
              <a:rPr lang="en-US" altLang="ko-KR" dirty="0"/>
              <a:t>(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DC873-FB55-FC27-9B3A-69E4DB80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6061A-90B4-8266-8EC0-118B23E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 err="1"/>
              <a:t>Thread.Sleep</a:t>
            </a:r>
            <a:r>
              <a:rPr lang="en-US" altLang="ko-KR" dirty="0"/>
              <a:t> </a:t>
            </a:r>
            <a:r>
              <a:rPr lang="ko-KR" altLang="en-US" dirty="0"/>
              <a:t>메소드를 사용하여 아래 레이스 경기 코드를 제작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명의 참가자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차량은 </a:t>
            </a:r>
            <a:r>
              <a:rPr lang="ko-KR" altLang="en-US" dirty="0" err="1"/>
              <a:t>랜덤한</a:t>
            </a:r>
            <a:r>
              <a:rPr lang="ko-KR" altLang="en-US" dirty="0"/>
              <a:t> 시간 간격으로 움직임 </a:t>
            </a:r>
            <a:r>
              <a:rPr lang="en-US" altLang="ko-KR" dirty="0"/>
              <a:t>(0.1</a:t>
            </a:r>
            <a:r>
              <a:rPr lang="ko-KR" altLang="en-US" dirty="0"/>
              <a:t>초 </a:t>
            </a:r>
            <a:r>
              <a:rPr lang="en-US" altLang="ko-KR" dirty="0"/>
              <a:t>~ 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차량이 결승선에 도달하면 차량 이름 및 시간을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차량이 결승선에 도달하면 경기 종료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스레드에서 안전하게 </a:t>
            </a:r>
            <a:r>
              <a:rPr lang="en-US" altLang="ko-KR" dirty="0"/>
              <a:t>UI </a:t>
            </a:r>
            <a:r>
              <a:rPr lang="ko-KR" altLang="en-US" dirty="0"/>
              <a:t>호출하기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https://learn.microsoft.com/ko-kr/dotnet/desktop/winforms/controls/how-to-make-thread-safe-calls?view=netdesktop-8.0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제어하는 메소드 모음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5171C-989D-8B1F-0A8F-834DEEBC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2" y="2365685"/>
            <a:ext cx="11114596" cy="2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14F76-60F6-2769-80DB-05F5B258A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/>
          <a:stretch/>
        </p:blipFill>
        <p:spPr>
          <a:xfrm>
            <a:off x="1388431" y="1645603"/>
            <a:ext cx="5781989" cy="42644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FC69D1-31BF-AE2B-955F-28C292D2B53B}"/>
              </a:ext>
            </a:extLst>
          </p:cNvPr>
          <p:cNvCxnSpPr/>
          <p:nvPr/>
        </p:nvCxnSpPr>
        <p:spPr>
          <a:xfrm>
            <a:off x="2263297" y="2111377"/>
            <a:ext cx="2771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C470-EA95-4552-AD0F-C2F8A86731F2}"/>
              </a:ext>
            </a:extLst>
          </p:cNvPr>
          <p:cNvCxnSpPr>
            <a:cxnSpLocks/>
          </p:cNvCxnSpPr>
          <p:nvPr/>
        </p:nvCxnSpPr>
        <p:spPr>
          <a:xfrm>
            <a:off x="2263297" y="2366647"/>
            <a:ext cx="37207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8EEA1-5CFD-8D8C-F248-316B8B727032}"/>
              </a:ext>
            </a:extLst>
          </p:cNvPr>
          <p:cNvSpPr txBox="1"/>
          <p:nvPr/>
        </p:nvSpPr>
        <p:spPr>
          <a:xfrm>
            <a:off x="6397686" y="1985647"/>
            <a:ext cx="486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System.Collections </a:t>
            </a:r>
            <a:r>
              <a:rPr lang="ko-KR" altLang="en-US" sz="2400"/>
              <a:t>를 추가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WinForm</a:t>
            </a:r>
            <a:r>
              <a:rPr lang="ko-KR" altLang="en-US" sz="2400"/>
              <a:t>에 기본적으로 추가되어 있음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069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BD8AE0-CA49-7C14-67F9-461A88E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2439137"/>
            <a:ext cx="3195748" cy="27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7D3C8-52B7-2EA3-82C1-8809DB4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25563"/>
            <a:ext cx="5387580" cy="4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Queue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8822-567A-F28C-2209-97DD7E61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33" y="1383030"/>
            <a:ext cx="5906857" cy="4525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B54A4-A4F7-9C79-FE15-B85DF939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48" y="2692808"/>
            <a:ext cx="2637634" cy="21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E34DB-EFEC-F1C1-B1AC-F66CCB1F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1" y="2193020"/>
            <a:ext cx="7047157" cy="2635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E9EAAE-D591-850F-E2C3-65A1AB9E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76" y="2193020"/>
            <a:ext cx="2259394" cy="26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보통의 컬렉션과 다르게 제네릭은 타입을 선택하여 해당 타입만 추가 가능</a:t>
            </a:r>
            <a:endParaRPr lang="en-US" altLang="ko-KR" dirty="0"/>
          </a:p>
          <a:p>
            <a:r>
              <a:rPr lang="ko-KR" altLang="en-US" dirty="0"/>
              <a:t>기능적인 제한이 있지만 안정성이나 속도면에서 제네릭이 유리함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67CAA-AE39-1BFA-3527-7DFAC63D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79" y="3222161"/>
            <a:ext cx="8756596" cy="1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8539</TotalTime>
  <Words>1177</Words>
  <Application>Microsoft Office PowerPoint</Application>
  <PresentationFormat>와이드스크린</PresentationFormat>
  <Paragraphs>223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맑은 고딕</vt:lpstr>
      <vt:lpstr>Pretendard GOV</vt:lpstr>
      <vt:lpstr>Pretendard Black</vt:lpstr>
      <vt:lpstr>1_코딩온템플릿</vt:lpstr>
      <vt:lpstr>컬렉션</vt:lpstr>
      <vt:lpstr>컬렉션</vt:lpstr>
      <vt:lpstr>컬렉션</vt:lpstr>
      <vt:lpstr>컬렉션 - Array</vt:lpstr>
      <vt:lpstr>컬렉션 - Stack</vt:lpstr>
      <vt:lpstr>컬렉션 - Stack</vt:lpstr>
      <vt:lpstr>컬렉션 - Queue</vt:lpstr>
      <vt:lpstr>컬렉션 - Hashtable</vt:lpstr>
      <vt:lpstr>제네릭 컬렉션</vt:lpstr>
      <vt:lpstr>제네릭 컬렉션 - Stack, List</vt:lpstr>
      <vt:lpstr>제네릭 컬렉션 - Dictionary</vt:lpstr>
      <vt:lpstr>제네릭 컬렉션 - Dictionary</vt:lpstr>
      <vt:lpstr>실습. 제네릭 딕셔너리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1448</cp:revision>
  <dcterms:created xsi:type="dcterms:W3CDTF">2022-06-26T11:10:22Z</dcterms:created>
  <dcterms:modified xsi:type="dcterms:W3CDTF">2025-05-14T12:24:56Z</dcterms:modified>
</cp:coreProperties>
</file>