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714" r:id="rId2"/>
    <p:sldId id="727" r:id="rId3"/>
    <p:sldId id="728" r:id="rId4"/>
    <p:sldId id="729" r:id="rId5"/>
    <p:sldId id="730" r:id="rId6"/>
    <p:sldId id="731" r:id="rId7"/>
    <p:sldId id="821" r:id="rId8"/>
    <p:sldId id="822" r:id="rId9"/>
    <p:sldId id="823" r:id="rId10"/>
    <p:sldId id="746" r:id="rId11"/>
  </p:sldIdLst>
  <p:sldSz cx="12192000" cy="6858000"/>
  <p:notesSz cx="6858000" cy="9144000"/>
  <p:embeddedFontLst>
    <p:embeddedFont>
      <p:font typeface="Pretendard Black" panose="02000A03000000020004" pitchFamily="2" charset="-127"/>
      <p:bold r:id="rId13"/>
    </p:embeddedFont>
    <p:embeddedFont>
      <p:font typeface="Pretendard" panose="02000503000000020004" pitchFamily="2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4" autoAdjust="0"/>
    <p:restoredTop sz="81958" autoAdjust="0"/>
  </p:normalViewPr>
  <p:slideViewPr>
    <p:cSldViewPr snapToGrid="0">
      <p:cViewPr varScale="1">
        <p:scale>
          <a:sx n="82" d="100"/>
          <a:sy n="82" d="100"/>
        </p:scale>
        <p:origin x="1758" y="9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ConsoleAppException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rodev.tistory.com/8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복사보다 참조가 압도적으로 </a:t>
            </a:r>
            <a:r>
              <a:rPr lang="ko-KR" altLang="en-US" sz="2800" dirty="0">
                <a:solidFill>
                  <a:srgbClr val="00B050"/>
                </a:solidFill>
              </a:rPr>
              <a:t>빠르기 때문에</a:t>
            </a:r>
            <a:r>
              <a:rPr lang="ko-KR" altLang="en-US" sz="2800" dirty="0"/>
              <a:t> 큰 사이즈의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배열 등을 메소드에 전달 할 때 적극 이용</a:t>
            </a:r>
            <a:endParaRPr lang="en-US" altLang="ko-KR" dirty="0"/>
          </a:p>
          <a:p>
            <a:r>
              <a:rPr lang="en-US" altLang="ko-KR" dirty="0"/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메소드 밖</a:t>
            </a:r>
            <a:r>
              <a:rPr lang="ko-KR" altLang="en-US" dirty="0"/>
              <a:t>에서 변수를 참조하여 가져옴 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ref </a:t>
            </a:r>
            <a:r>
              <a:rPr lang="ko-KR" altLang="en-US" dirty="0"/>
              <a:t>로 받아올 변수는 초기화가 필수 </a:t>
            </a:r>
            <a:r>
              <a:rPr lang="en-US" altLang="ko-KR" dirty="0"/>
              <a:t>(</a:t>
            </a:r>
            <a:r>
              <a:rPr lang="ko-KR" altLang="en-US" dirty="0" err="1"/>
              <a:t>비어있으면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</a:t>
            </a:r>
          </a:p>
          <a:p>
            <a:pPr lvl="1"/>
            <a:r>
              <a:rPr lang="ko-KR" altLang="en-US" dirty="0"/>
              <a:t>메소드 안에서 참조된 변수의 값을 바꿈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안</a:t>
            </a:r>
            <a:r>
              <a:rPr lang="ko-KR" altLang="en-US" dirty="0"/>
              <a:t>에서 </a:t>
            </a:r>
            <a:r>
              <a:rPr lang="en-US" altLang="ko-KR" dirty="0"/>
              <a:t>out </a:t>
            </a:r>
            <a:r>
              <a:rPr lang="ko-KR" altLang="en-US" dirty="0"/>
              <a:t>변수의 값을 반드시 바꿔줘야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083109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0" t="40317" b="3874"/>
          <a:stretch/>
        </p:blipFill>
        <p:spPr>
          <a:xfrm>
            <a:off x="7641770" y="2804481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기능을 하는 </a:t>
            </a:r>
            <a:r>
              <a:rPr lang="en-US" altLang="ko-KR" dirty="0"/>
              <a:t>void </a:t>
            </a:r>
            <a:r>
              <a:rPr lang="ko-KR" altLang="en-US" dirty="0"/>
              <a:t>형 메소드 </a:t>
            </a:r>
            <a:r>
              <a:rPr lang="en-US" altLang="ko-KR" dirty="0"/>
              <a:t>2</a:t>
            </a:r>
            <a:r>
              <a:rPr lang="ko-KR" altLang="en-US" dirty="0"/>
              <a:t>개를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ref</a:t>
            </a:r>
            <a:r>
              <a:rPr lang="ko-KR" altLang="en-US" dirty="0"/>
              <a:t>를 사용하여 배열을 입력 받고</a:t>
            </a:r>
            <a:r>
              <a:rPr lang="en-US" altLang="ko-KR" dirty="0"/>
              <a:t>, </a:t>
            </a:r>
            <a:r>
              <a:rPr lang="ko-KR" altLang="en-US" dirty="0"/>
              <a:t>배열에 있는 값을 </a:t>
            </a:r>
            <a:r>
              <a:rPr lang="en-US" altLang="ko-KR" dirty="0"/>
              <a:t>1</a:t>
            </a:r>
            <a:r>
              <a:rPr lang="ko-KR" altLang="en-US" dirty="0"/>
              <a:t>부터 배열의 크기만큼 채워 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out</a:t>
            </a:r>
            <a:r>
              <a:rPr lang="ko-KR" altLang="en-US" dirty="0"/>
              <a:t>을 사용하여 초기화 되지 않은</a:t>
            </a:r>
            <a:r>
              <a:rPr lang="en-US" altLang="ko-KR" dirty="0"/>
              <a:t>(new </a:t>
            </a:r>
            <a:r>
              <a:rPr lang="ko-KR" altLang="en-US" dirty="0"/>
              <a:t>적용 전</a:t>
            </a:r>
            <a:r>
              <a:rPr lang="en-US" altLang="ko-KR" dirty="0"/>
              <a:t>)</a:t>
            </a:r>
            <a:r>
              <a:rPr lang="ko-KR" altLang="en-US" dirty="0"/>
              <a:t> 배열</a:t>
            </a:r>
            <a:r>
              <a:rPr lang="en-US" altLang="ko-KR" dirty="0"/>
              <a:t>,</a:t>
            </a:r>
            <a:r>
              <a:rPr lang="ko-KR" altLang="en-US" dirty="0"/>
              <a:t> 원하는 크기를 입력 받고</a:t>
            </a:r>
            <a:r>
              <a:rPr lang="en-US" altLang="ko-KR" dirty="0"/>
              <a:t>, </a:t>
            </a:r>
            <a:r>
              <a:rPr lang="ko-KR" altLang="en-US" dirty="0"/>
              <a:t>입력 받은 크기 만큼의 배열을 생성 후 </a:t>
            </a:r>
            <a:r>
              <a:rPr lang="en-US" altLang="ko-KR" dirty="0"/>
              <a:t>1</a:t>
            </a:r>
            <a:r>
              <a:rPr lang="ko-KR" altLang="en-US" dirty="0"/>
              <a:t>부터 배열의 크기 만큼 값을 채워 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 err="1"/>
              <a:t>Excaption</a:t>
            </a:r>
            <a:r>
              <a:rPr lang="en-US" altLang="ko-KR" dirty="0"/>
              <a:t>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가 정상적으로 수행되거나</a:t>
            </a:r>
            <a:r>
              <a:rPr lang="en-US" altLang="ko-KR" dirty="0"/>
              <a:t>, catch</a:t>
            </a:r>
            <a:r>
              <a:rPr lang="ko-KR" altLang="en-US" dirty="0"/>
              <a:t>를 통해 문제가 해결된 경우 실행</a:t>
            </a:r>
            <a:endParaRPr lang="en-US" altLang="ko-KR" dirty="0"/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에서 문제가 발생했으나 </a:t>
            </a:r>
            <a:r>
              <a:rPr lang="en-US" altLang="ko-KR" dirty="0"/>
              <a:t>catch</a:t>
            </a:r>
            <a:r>
              <a:rPr lang="ko-KR" altLang="en-US" dirty="0"/>
              <a:t>로 해결하지 못한 경우 실행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8587</TotalTime>
  <Words>357</Words>
  <Application>Microsoft Office PowerPoint</Application>
  <PresentationFormat>와이드스크린</PresentationFormat>
  <Paragraphs>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Pretendard Black</vt:lpstr>
      <vt:lpstr>Pretendard</vt:lpstr>
      <vt:lpstr>AppleSDGothicNeoB00</vt:lpstr>
      <vt:lpstr>맑은 고딕</vt:lpstr>
      <vt:lpstr>AppleSDGothicNeoH00</vt:lpstr>
      <vt:lpstr>1_코딩온템플릿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예외처리문 </vt:lpstr>
      <vt:lpstr>예외처리문</vt:lpstr>
      <vt:lpstr>예외처리문</vt:lpstr>
      <vt:lpstr>실습. 예외처리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1482</cp:revision>
  <dcterms:created xsi:type="dcterms:W3CDTF">2022-06-26T11:10:22Z</dcterms:created>
  <dcterms:modified xsi:type="dcterms:W3CDTF">2025-05-11T14:00:19Z</dcterms:modified>
</cp:coreProperties>
</file>