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853" r:id="rId2"/>
    <p:sldId id="714" r:id="rId3"/>
    <p:sldId id="727" r:id="rId4"/>
    <p:sldId id="728" r:id="rId5"/>
    <p:sldId id="729" r:id="rId6"/>
    <p:sldId id="730" r:id="rId7"/>
    <p:sldId id="731" r:id="rId8"/>
    <p:sldId id="854" r:id="rId9"/>
    <p:sldId id="855" r:id="rId10"/>
    <p:sldId id="856" r:id="rId11"/>
    <p:sldId id="821" r:id="rId12"/>
    <p:sldId id="822" r:id="rId13"/>
    <p:sldId id="823" r:id="rId14"/>
    <p:sldId id="746" r:id="rId15"/>
    <p:sldId id="857" r:id="rId16"/>
    <p:sldId id="858" r:id="rId17"/>
  </p:sldIdLst>
  <p:sldSz cx="12192000" cy="6858000"/>
  <p:notesSz cx="6858000" cy="9144000"/>
  <p:embeddedFontLst>
    <p:embeddedFont>
      <p:font typeface="Pretendard Black" panose="02000A03000000020004" pitchFamily="2" charset="-127"/>
      <p:bold r:id="rId20"/>
    </p:embeddedFont>
    <p:embeddedFont>
      <p:font typeface="Pretendard" panose="02000503000000020004" pitchFamily="2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AppleSDGothicNeoH00" panose="020B0600000101010101" charset="-127"/>
      <p:regular r:id="rId25"/>
    </p:embeddedFont>
    <p:embeddedFont>
      <p:font typeface="AppleSDGothicNeoB00" panose="020B0600000101010101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108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4A2636F-8B9A-66A9-B358-DC4B53C4C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D1F6F-8424-550E-5D59-78FB31812F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2780-EE93-46C5-A77E-0A0B4C0978A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FE03A-B465-49DD-199C-594827FA3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43C0B-2265-5A96-AE97-AD606E7B79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757D7-BD18-426E-8EEB-6690A821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3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ConsoleAppException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실습 문제 너무 어렵다고 판단</a:t>
            </a:r>
            <a:r>
              <a:rPr lang="en-US" altLang="ko-KR" dirty="0" smtClean="0"/>
              <a:t>!..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37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6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static </a:t>
            </a:r>
            <a:r>
              <a:rPr lang="ko-KR" altLang="en-US" b="1" dirty="0"/>
              <a:t>키워드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클래스의 인스턴스를 만들지 않고도 사용할 수 있다</a:t>
            </a:r>
            <a:r>
              <a:rPr lang="en-US" altLang="ko-KR" dirty="0"/>
              <a:t>"</a:t>
            </a:r>
            <a:r>
              <a:rPr lang="ko-KR" altLang="en-US" dirty="0"/>
              <a:t>는 뜻입니다</a:t>
            </a:r>
            <a:endParaRPr lang="en-US" altLang="ko-KR" dirty="0"/>
          </a:p>
          <a:p>
            <a:r>
              <a:rPr lang="ko-KR" altLang="en-US" dirty="0"/>
              <a:t>공유 자원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20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기본 구조</a:t>
            </a:r>
            <a:endParaRPr lang="en-US" altLang="ko-KR" dirty="0" smtClean="0"/>
          </a:p>
          <a:p>
            <a:r>
              <a:rPr lang="ko-KR" altLang="en-US" b="1" dirty="0" smtClean="0"/>
              <a:t>🔹 </a:t>
            </a:r>
            <a:r>
              <a:rPr lang="en-US" altLang="ko-KR" b="1" dirty="0" smtClean="0"/>
              <a:t>1. try </a:t>
            </a:r>
            <a:r>
              <a:rPr lang="ko-KR" altLang="en-US" b="1" dirty="0" smtClean="0"/>
              <a:t>블록</a:t>
            </a:r>
          </a:p>
          <a:p>
            <a:r>
              <a:rPr lang="ko-KR" altLang="en-US" dirty="0" smtClean="0"/>
              <a:t>예외가 발생할 </a:t>
            </a:r>
            <a:r>
              <a:rPr lang="ko-KR" altLang="en-US" b="1" dirty="0" smtClean="0"/>
              <a:t>가능성이 있는</a:t>
            </a:r>
            <a:r>
              <a:rPr lang="ko-KR" altLang="en-US" dirty="0" smtClean="0"/>
              <a:t> 코드를 넣습니다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문제없이 실행되면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finally</a:t>
            </a:r>
            <a:r>
              <a:rPr lang="ko-KR" altLang="en-US" dirty="0" smtClean="0"/>
              <a:t>로 가지 않고 종료됩니다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예외가 발생하면 </a:t>
            </a:r>
            <a:r>
              <a:rPr lang="en-US" altLang="ko-KR" b="1" dirty="0" smtClean="0"/>
              <a:t>catch</a:t>
            </a:r>
            <a:r>
              <a:rPr lang="ko-KR" altLang="en-US" b="1" dirty="0" smtClean="0"/>
              <a:t>로 넘어갑니다</a:t>
            </a:r>
            <a:r>
              <a:rPr lang="en-US" altLang="ko-KR" b="1" dirty="0" smtClean="0"/>
              <a:t>.</a:t>
            </a:r>
          </a:p>
          <a:p>
            <a:endParaRPr lang="en-US" altLang="ko-KR" b="1" dirty="0" smtClean="0"/>
          </a:p>
          <a:p>
            <a:r>
              <a:rPr lang="en-US" altLang="ko-KR" dirty="0" smtClean="0"/>
              <a:t>throw</a:t>
            </a:r>
            <a:r>
              <a:rPr lang="ko-KR" altLang="en-US" dirty="0" smtClean="0"/>
              <a:t>는 예외를 </a:t>
            </a:r>
            <a:r>
              <a:rPr lang="ko-KR" altLang="en-US" b="1" dirty="0" smtClean="0"/>
              <a:t>직접 발생시킬 때</a:t>
            </a:r>
            <a:r>
              <a:rPr lang="ko-KR" altLang="en-US" dirty="0" smtClean="0"/>
              <a:t> 사용하는 키워드</a:t>
            </a:r>
            <a:endParaRPr lang="en-US" altLang="ko-KR" dirty="0" smtClean="0"/>
          </a:p>
          <a:p>
            <a:r>
              <a:rPr lang="en-US" altLang="ko-KR" dirty="0" smtClean="0"/>
              <a:t>throw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없이도 예외를 발생시키는 것이며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이후에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블록이 있으면 예외를 처리하고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없으면 프로그램이 종료됩니다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endParaRPr lang="ko-KR" altLang="en-US" dirty="0" smtClean="0"/>
          </a:p>
          <a:p>
            <a:r>
              <a:rPr lang="ko-KR" altLang="en-US" b="1" dirty="0" smtClean="0"/>
              <a:t>🔹 </a:t>
            </a:r>
            <a:r>
              <a:rPr lang="en-US" altLang="ko-KR" b="1" dirty="0" smtClean="0"/>
              <a:t>2. catch </a:t>
            </a:r>
            <a:r>
              <a:rPr lang="ko-KR" altLang="en-US" b="1" dirty="0" smtClean="0"/>
              <a:t>블록</a:t>
            </a:r>
          </a:p>
          <a:p>
            <a:r>
              <a:rPr lang="en-US" altLang="ko-KR" dirty="0" smtClean="0"/>
              <a:t>try</a:t>
            </a:r>
            <a:r>
              <a:rPr lang="ko-KR" altLang="en-US" dirty="0" smtClean="0"/>
              <a:t>에서 예외가 발생했을 때 </a:t>
            </a:r>
            <a:r>
              <a:rPr lang="ko-KR" altLang="en-US" b="1" dirty="0" smtClean="0"/>
              <a:t>해당 예외를 잡아서 처리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예외 정보를 받기 위해 </a:t>
            </a:r>
            <a:r>
              <a:rPr lang="en-US" altLang="ko-KR" dirty="0" smtClean="0"/>
              <a:t>catch(Exception e)</a:t>
            </a:r>
            <a:r>
              <a:rPr lang="ko-KR" altLang="en-US" dirty="0" smtClean="0"/>
              <a:t>처럼 매개변수를 줄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다양한 예외 </a:t>
            </a:r>
            <a:r>
              <a:rPr lang="ko-KR" altLang="en-US" dirty="0" err="1" smtClean="0"/>
              <a:t>타입별로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를 여러 개 작성할 수도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모든 예외는 </a:t>
            </a:r>
            <a:r>
              <a:rPr lang="en-US" altLang="ko-KR" dirty="0" err="1" smtClean="0"/>
              <a:t>System.Exception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b="1" dirty="0" smtClean="0"/>
              <a:t>상속</a:t>
            </a:r>
            <a:r>
              <a:rPr lang="ko-KR" altLang="en-US" dirty="0" smtClean="0"/>
              <a:t>받은 클래스</a:t>
            </a:r>
            <a:endParaRPr lang="en-US" altLang="ko-KR" dirty="0" smtClean="0"/>
          </a:p>
          <a:p>
            <a:r>
              <a:rPr lang="ko-KR" altLang="en-US" b="1" dirty="0" smtClean="0"/>
              <a:t>🔹 </a:t>
            </a:r>
            <a:r>
              <a:rPr lang="en-US" altLang="ko-KR" b="1" dirty="0" smtClean="0"/>
              <a:t>3. finally </a:t>
            </a:r>
            <a:r>
              <a:rPr lang="ko-KR" altLang="en-US" b="1" dirty="0" smtClean="0"/>
              <a:t>블록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선택사항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smtClean="0"/>
              <a:t>예외 발생 여부와 </a:t>
            </a:r>
            <a:r>
              <a:rPr lang="ko-KR" altLang="en-US" b="1" dirty="0" smtClean="0"/>
              <a:t>상관없이 항상 실행</a:t>
            </a:r>
            <a:r>
              <a:rPr lang="ko-KR" altLang="en-US" dirty="0" smtClean="0"/>
              <a:t>되는 블록입니다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주로 </a:t>
            </a:r>
            <a:r>
              <a:rPr lang="ko-KR" altLang="en-US" b="1" dirty="0" smtClean="0"/>
              <a:t>정리 작업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 해제 등에 사용됩니다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파일 닫기</a:t>
            </a:r>
            <a:r>
              <a:rPr lang="en-US" altLang="ko-KR" dirty="0" smtClean="0"/>
              <a:t>, DB </a:t>
            </a:r>
            <a:r>
              <a:rPr lang="ko-KR" altLang="en-US" dirty="0" smtClean="0"/>
              <a:t>연결 해제 등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왼쪽은 “오류만 막는 기본형 </a:t>
            </a:r>
            <a:r>
              <a:rPr lang="en-US" altLang="ko-KR" dirty="0" smtClean="0"/>
              <a:t>catch”,</a:t>
            </a:r>
            <a:br>
              <a:rPr lang="en-US" altLang="ko-KR" dirty="0" smtClean="0"/>
            </a:br>
            <a:r>
              <a:rPr lang="ko-KR" altLang="en-US" dirty="0" smtClean="0"/>
              <a:t>오른쪽은 “오류 메시지까지 보여주는 정석적인 </a:t>
            </a:r>
            <a:r>
              <a:rPr lang="en-US" altLang="ko-KR" dirty="0" smtClean="0"/>
              <a:t>catch(Exception ex)” </a:t>
            </a:r>
            <a:r>
              <a:rPr lang="ko-KR" altLang="en-US" dirty="0" smtClean="0"/>
              <a:t>사용 예시입니다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왼쪽</a:t>
            </a:r>
            <a:endParaRPr lang="en-US" altLang="ko-KR" dirty="0" smtClean="0"/>
          </a:p>
          <a:p>
            <a:r>
              <a:rPr lang="en-US" altLang="ko-KR" dirty="0" smtClean="0"/>
              <a:t>catch</a:t>
            </a:r>
            <a:r>
              <a:rPr lang="ko-KR" altLang="en-US" dirty="0" smtClean="0"/>
              <a:t>에 예외 타입이 없기 때문에 </a:t>
            </a:r>
            <a:r>
              <a:rPr lang="ko-KR" altLang="en-US" b="1" dirty="0" smtClean="0"/>
              <a:t>어떤 </a:t>
            </a:r>
            <a:r>
              <a:rPr lang="ko-KR" altLang="en-US" b="1" dirty="0" err="1" smtClean="0"/>
              <a:t>예외든</a:t>
            </a:r>
            <a:r>
              <a:rPr lang="ko-KR" altLang="en-US" b="1" dirty="0" smtClean="0"/>
              <a:t> 무조건 이 블록에서 처리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catch</a:t>
            </a:r>
            <a:r>
              <a:rPr lang="ko-KR" altLang="en-US" dirty="0" smtClean="0"/>
              <a:t>만 쓰면 다른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못 씀</a:t>
            </a:r>
            <a:endParaRPr lang="en-US" altLang="ko-KR" dirty="0" smtClean="0"/>
          </a:p>
          <a:p>
            <a:r>
              <a:rPr lang="ko-KR" altLang="en-US" dirty="0" smtClean="0"/>
              <a:t>단순 처리용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오른쪽</a:t>
            </a:r>
            <a:endParaRPr lang="en-US" altLang="ko-KR" dirty="0" smtClean="0"/>
          </a:p>
          <a:p>
            <a:r>
              <a:rPr lang="en-US" altLang="ko-KR" dirty="0" smtClean="0"/>
              <a:t>catch (Exception ex)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예외 정보를 담은 객체 </a:t>
            </a:r>
            <a:r>
              <a:rPr lang="en-US" altLang="ko-KR" b="1" dirty="0" smtClean="0"/>
              <a:t>ex</a:t>
            </a:r>
            <a:r>
              <a:rPr lang="ko-KR" altLang="en-US" b="1" dirty="0" smtClean="0"/>
              <a:t>를 사용</a:t>
            </a:r>
            <a:r>
              <a:rPr lang="ko-KR" altLang="en-US" dirty="0" smtClean="0"/>
              <a:t>할 수 있음</a:t>
            </a:r>
          </a:p>
          <a:p>
            <a:r>
              <a:rPr lang="en-US" altLang="ko-KR" dirty="0" err="1" smtClean="0"/>
              <a:t>ex.Message</a:t>
            </a:r>
            <a:r>
              <a:rPr lang="ko-KR" altLang="en-US" dirty="0" smtClean="0"/>
              <a:t>를 통해 예외의 정확한 메시지를 사용자에게 보여줄 수 있음</a:t>
            </a:r>
            <a:endParaRPr lang="en-US" altLang="ko-KR" dirty="0" smtClean="0"/>
          </a:p>
          <a:p>
            <a:r>
              <a:rPr lang="en-US" altLang="ko-KR" dirty="0" smtClean="0"/>
              <a:t>catch (Exception)</a:t>
            </a:r>
            <a:r>
              <a:rPr lang="ko-KR" altLang="en-US" dirty="0" smtClean="0"/>
              <a:t>과 다른 </a:t>
            </a:r>
            <a:r>
              <a:rPr lang="en-US" altLang="ko-KR" dirty="0" smtClean="0"/>
              <a:t>catch </a:t>
            </a:r>
            <a:r>
              <a:rPr lang="ko-KR" altLang="en-US" dirty="0" smtClean="0"/>
              <a:t>조합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 주의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예외 상세 정보 필요 시 사용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64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모든 예외는 </a:t>
            </a:r>
            <a:r>
              <a:rPr lang="en-US" altLang="ko-KR" dirty="0" err="1" smtClean="0"/>
              <a:t>System.Exception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</a:t>
            </a:r>
            <a:r>
              <a:rPr lang="ko-KR" altLang="en-US" b="1" dirty="0" smtClean="0"/>
              <a:t>상속</a:t>
            </a:r>
            <a:r>
              <a:rPr lang="ko-KR" altLang="en-US" dirty="0" smtClean="0"/>
              <a:t>받은 클래스입니다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자주 사용되는 예외 클래스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DivideByZeroException</a:t>
            </a:r>
            <a:r>
              <a:rPr lang="en-US" altLang="ko-KR" dirty="0" smtClean="0"/>
              <a:t> : 0</a:t>
            </a:r>
            <a:r>
              <a:rPr lang="ko-KR" altLang="en-US" dirty="0" smtClean="0"/>
              <a:t>으로 나누었을 때</a:t>
            </a:r>
          </a:p>
          <a:p>
            <a:r>
              <a:rPr lang="en-US" altLang="ko-KR" dirty="0" err="1" smtClean="0"/>
              <a:t>FormatException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잘못된 형식의 입력</a:t>
            </a:r>
          </a:p>
          <a:p>
            <a:r>
              <a:rPr lang="en-US" altLang="ko-KR" dirty="0" err="1" smtClean="0"/>
              <a:t>NullReferenceException</a:t>
            </a:r>
            <a:r>
              <a:rPr lang="en-US" altLang="ko-KR" dirty="0" smtClean="0"/>
              <a:t> : null </a:t>
            </a:r>
            <a:r>
              <a:rPr lang="ko-KR" altLang="en-US" dirty="0" smtClean="0"/>
              <a:t>객체에 접근했을 때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대표적인 </a:t>
            </a:r>
            <a:r>
              <a:rPr lang="en-US" altLang="ko-KR" dirty="0" smtClean="0"/>
              <a:t>"</a:t>
            </a:r>
            <a:r>
              <a:rPr lang="ko-KR" altLang="en-US" dirty="0" smtClean="0"/>
              <a:t>거의 쓰이지 않거나 </a:t>
            </a:r>
            <a:r>
              <a:rPr lang="ko-KR" altLang="en-US" dirty="0" err="1" smtClean="0"/>
              <a:t>비권장</a:t>
            </a:r>
            <a:r>
              <a:rPr lang="en-US" altLang="ko-KR" dirty="0" smtClean="0"/>
              <a:t>" </a:t>
            </a:r>
            <a:r>
              <a:rPr lang="ko-KR" altLang="en-US" dirty="0" smtClean="0"/>
              <a:t>예외들 </a:t>
            </a:r>
            <a:r>
              <a:rPr lang="en-US" altLang="ko-KR" dirty="0" smtClean="0"/>
              <a:t>(.NET 4.5 </a:t>
            </a:r>
            <a:r>
              <a:rPr lang="ko-KR" altLang="en-US" dirty="0" smtClean="0"/>
              <a:t>이후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SystemException</a:t>
            </a:r>
            <a:endParaRPr lang="en-US" altLang="ko-KR" dirty="0" smtClean="0"/>
          </a:p>
          <a:p>
            <a:r>
              <a:rPr lang="en-US" altLang="ko-KR" dirty="0" smtClean="0"/>
              <a:t>:CLR</a:t>
            </a:r>
            <a:r>
              <a:rPr lang="ko-KR" altLang="en-US" dirty="0" smtClean="0"/>
              <a:t>에서 내부적으로 사용하는 예외의 베이스 클래스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개발자가 직접 이 클래스를 상속하여 예외를 만들지는 않음</a:t>
            </a:r>
            <a:endParaRPr lang="en-US" altLang="ko-KR" dirty="0" smtClean="0"/>
          </a:p>
          <a:p>
            <a:r>
              <a:rPr lang="en-US" altLang="ko-KR" dirty="0" smtClean="0"/>
              <a:t>:</a:t>
            </a:r>
            <a:r>
              <a:rPr lang="ko-KR" altLang="en-US" dirty="0" smtClean="0"/>
              <a:t>❌ 직접 사용 </a:t>
            </a:r>
            <a:r>
              <a:rPr lang="ko-KR" altLang="en-US" dirty="0" err="1" smtClean="0"/>
              <a:t>비권장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6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rodev.tistory.com/8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값의 참조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예외처리란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b="1" dirty="0" smtClean="0">
                <a:solidFill>
                  <a:srgbClr val="00B050"/>
                </a:solidFill>
              </a:rPr>
              <a:t>예외</a:t>
            </a:r>
            <a:r>
              <a:rPr lang="en-US" altLang="ko-KR" sz="3200" b="1" dirty="0" smtClean="0">
                <a:solidFill>
                  <a:srgbClr val="00B050"/>
                </a:solidFill>
              </a:rPr>
              <a:t>(Exception)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</a:p>
          <a:p>
            <a:r>
              <a:rPr lang="ko-KR" altLang="en-US" dirty="0"/>
              <a:t>프로그램 실행 도중 발생하는 </a:t>
            </a:r>
            <a:r>
              <a:rPr lang="ko-KR" altLang="en-US" b="1" dirty="0"/>
              <a:t>에러 </a:t>
            </a:r>
            <a:r>
              <a:rPr lang="ko-KR" altLang="en-US" b="1" dirty="0" smtClean="0"/>
              <a:t>상황</a:t>
            </a:r>
            <a:endParaRPr lang="en-US" altLang="ko-KR" b="1" dirty="0" smtClean="0"/>
          </a:p>
          <a:p>
            <a:r>
              <a:rPr lang="ko-KR" altLang="en-US" dirty="0"/>
              <a:t>예</a:t>
            </a:r>
            <a:r>
              <a:rPr lang="en-US" altLang="ko-KR" dirty="0"/>
              <a:t>: 0</a:t>
            </a:r>
            <a:r>
              <a:rPr lang="ko-KR" altLang="en-US" dirty="0"/>
              <a:t>으로 나누기</a:t>
            </a:r>
            <a:r>
              <a:rPr lang="en-US" altLang="ko-KR" dirty="0"/>
              <a:t>, </a:t>
            </a:r>
            <a:r>
              <a:rPr lang="ko-KR" altLang="en-US" dirty="0"/>
              <a:t>없는 파일 열기</a:t>
            </a:r>
            <a:r>
              <a:rPr lang="en-US" altLang="ko-KR" dirty="0"/>
              <a:t>, </a:t>
            </a:r>
            <a:r>
              <a:rPr lang="ko-KR" altLang="en-US" dirty="0"/>
              <a:t>배열 인덱스 초과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3200" b="1" dirty="0">
                <a:solidFill>
                  <a:schemeClr val="accent1"/>
                </a:solidFill>
              </a:rPr>
              <a:t>예외처리</a:t>
            </a:r>
            <a:r>
              <a:rPr lang="en-US" altLang="ko-KR" sz="3200" b="1" dirty="0">
                <a:solidFill>
                  <a:schemeClr val="accent1"/>
                </a:solidFill>
              </a:rPr>
              <a:t>(Exception Handling</a:t>
            </a:r>
            <a:r>
              <a:rPr lang="en-US" altLang="ko-KR" sz="3200" b="1" dirty="0" smtClean="0">
                <a:solidFill>
                  <a:schemeClr val="accent1"/>
                </a:solidFill>
              </a:rPr>
              <a:t>)</a:t>
            </a:r>
            <a:r>
              <a:rPr lang="ko-KR" altLang="en-US" sz="3200" dirty="0" smtClean="0"/>
              <a:t>란</a:t>
            </a:r>
            <a:r>
              <a:rPr lang="en-US" altLang="ko-KR" sz="3200" dirty="0" smtClean="0"/>
              <a:t>?</a:t>
            </a:r>
          </a:p>
          <a:p>
            <a:r>
              <a:rPr lang="ko-KR" altLang="en-US" dirty="0"/>
              <a:t>프로그램 실행 중 예외가 발생했을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프로그램이 갑자기 멈추지 않도록</a:t>
            </a:r>
            <a:r>
              <a:rPr lang="ko-KR" altLang="en-US" dirty="0"/>
              <a:t> 안전하게 처리하는 방법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 smtClean="0"/>
              <a:t>Exception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예외 발생 여부와 </a:t>
            </a:r>
            <a:r>
              <a:rPr lang="ko-KR" altLang="en-US" b="1" dirty="0"/>
              <a:t>상관없이 항상 </a:t>
            </a:r>
            <a:r>
              <a:rPr lang="ko-KR" altLang="en-US" b="1" dirty="0" smtClean="0"/>
              <a:t>실행</a:t>
            </a:r>
            <a:endParaRPr lang="en-US" altLang="ko-KR" b="1" dirty="0" smtClean="0"/>
          </a:p>
          <a:p>
            <a:pPr lvl="1"/>
            <a:r>
              <a:rPr lang="ko-KR" altLang="en-US" dirty="0"/>
              <a:t>예외가 발생하고 </a:t>
            </a:r>
            <a:r>
              <a:rPr lang="en-US" altLang="ko-KR" dirty="0"/>
              <a:t>catch</a:t>
            </a:r>
            <a:r>
              <a:rPr lang="ko-KR" altLang="en-US" dirty="0"/>
              <a:t>로 잡지 못하더라도 </a:t>
            </a:r>
            <a:r>
              <a:rPr lang="en-US" altLang="ko-KR" dirty="0"/>
              <a:t>finally</a:t>
            </a:r>
            <a:r>
              <a:rPr lang="ko-KR" altLang="en-US" dirty="0"/>
              <a:t>는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예외처리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사용자가 입력한 닉네임을 검사하는 프로그램 작성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조건을 만족하지 않으면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(throw)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발생시키고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예외에 따라 맞춤 메시지 출력하기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요구사항</a:t>
            </a:r>
            <a:endParaRPr lang="en-US" altLang="ko-KR" b="1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사용자로부터 닉네임을 </a:t>
            </a: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줄 입력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받기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조건을 검사하여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해당하지 </a:t>
            </a:r>
            <a:r>
              <a:rPr lang="ko-KR" altLang="en-US" dirty="0" smtClean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않을 경우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직접 예외 발생시키기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b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페이지에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계속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..)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예외처리 </a:t>
            </a:r>
            <a:r>
              <a:rPr lang="en-US" altLang="ko-KR" dirty="0" smtClean="0">
                <a:solidFill>
                  <a:srgbClr val="00B050"/>
                </a:solidFill>
              </a:rPr>
              <a:t>– </a:t>
            </a:r>
            <a:r>
              <a:rPr lang="ko-KR" altLang="en-US" dirty="0" smtClean="0">
                <a:solidFill>
                  <a:srgbClr val="00B050"/>
                </a:solidFill>
              </a:rPr>
              <a:t>회원가입 닉네임 검사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6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3293302"/>
            <a:ext cx="10515600" cy="302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조건에 해당하지 않으면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닉네임 등록 완료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!”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출력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예외는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try ~ catch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처리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 발생 시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ex.Message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마지막에는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프로그램을 종료합니다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.”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finally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구현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6. </a:t>
            </a: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오류 메시지 출력 캡쳐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 </a:t>
            </a: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주소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댓글에 업로드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smtClean="0">
                <a:solidFill>
                  <a:srgbClr val="00B050"/>
                </a:solidFill>
              </a:rPr>
              <a:t>예외처리 </a:t>
            </a:r>
            <a:r>
              <a:rPr lang="en-US" altLang="ko-KR" dirty="0" smtClean="0">
                <a:solidFill>
                  <a:srgbClr val="00B050"/>
                </a:solidFill>
              </a:rPr>
              <a:t>– </a:t>
            </a:r>
            <a:r>
              <a:rPr lang="ko-KR" altLang="en-US" dirty="0" smtClean="0">
                <a:solidFill>
                  <a:srgbClr val="00B050"/>
                </a:solidFill>
              </a:rPr>
              <a:t>회원가입 닉네임 검사</a:t>
            </a:r>
            <a:r>
              <a:rPr lang="en-US" altLang="ko-KR" dirty="0" smtClean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8992"/>
              </p:ext>
            </p:extLst>
          </p:nvPr>
        </p:nvGraphicFramePr>
        <p:xfrm>
          <a:off x="990600" y="1690688"/>
          <a:ext cx="10363200" cy="14630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920826">
                  <a:extLst>
                    <a:ext uri="{9D8B030D-6E8A-4147-A177-3AD203B41FA5}">
                      <a16:colId xmlns:a16="http://schemas.microsoft.com/office/drawing/2014/main" val="1685619465"/>
                    </a:ext>
                  </a:extLst>
                </a:gridCol>
                <a:gridCol w="2494756">
                  <a:extLst>
                    <a:ext uri="{9D8B030D-6E8A-4147-A177-3AD203B41FA5}">
                      <a16:colId xmlns:a16="http://schemas.microsoft.com/office/drawing/2014/main" val="2527058060"/>
                    </a:ext>
                  </a:extLst>
                </a:gridCol>
                <a:gridCol w="4947618">
                  <a:extLst>
                    <a:ext uri="{9D8B030D-6E8A-4147-A177-3AD203B41FA5}">
                      <a16:colId xmlns:a16="http://schemas.microsoft.com/office/drawing/2014/main" val="1844452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검사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예외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예외 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95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닉네임이 비어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닉네임을 입력해주세요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5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 길이가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자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닉네임은 </a:t>
                      </a:r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글자 이상이어야 합니다</a:t>
                      </a:r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01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닉네임에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admin 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포함됨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닉네임에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'admin'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은 포함할 수 없습니다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925185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990600" y="15511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764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복사보다 참조가 압도적으로 </a:t>
            </a:r>
            <a:r>
              <a:rPr lang="ko-KR" altLang="en-US" sz="2800" dirty="0">
                <a:solidFill>
                  <a:srgbClr val="00B050"/>
                </a:solidFill>
              </a:rPr>
              <a:t>빠르기 때문에</a:t>
            </a:r>
            <a:r>
              <a:rPr lang="ko-KR" altLang="en-US" sz="2800" dirty="0"/>
              <a:t> 큰 사이즈의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배열 등을 메소드에 전달 할 때 적극 이용</a:t>
            </a:r>
            <a:endParaRPr lang="en-US" altLang="ko-KR" dirty="0"/>
          </a:p>
          <a:p>
            <a:r>
              <a:rPr lang="en-US" altLang="ko-KR" dirty="0"/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메소드 밖</a:t>
            </a:r>
            <a:r>
              <a:rPr lang="ko-KR" altLang="en-US" dirty="0"/>
              <a:t>에서 변수를 참조하여 가져옴 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ref </a:t>
            </a:r>
            <a:r>
              <a:rPr lang="ko-KR" altLang="en-US" dirty="0"/>
              <a:t>로 받아올 변수는 초기화가 필수 </a:t>
            </a:r>
            <a:r>
              <a:rPr lang="en-US" altLang="ko-KR" dirty="0"/>
              <a:t>(</a:t>
            </a:r>
            <a:r>
              <a:rPr lang="ko-KR" altLang="en-US" dirty="0" err="1"/>
              <a:t>비어있으면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</a:t>
            </a:r>
          </a:p>
          <a:p>
            <a:pPr lvl="1"/>
            <a:r>
              <a:rPr lang="ko-KR" altLang="en-US" dirty="0"/>
              <a:t>메소드 안에서 참조된 변수의 값을 바꿈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안</a:t>
            </a:r>
            <a:r>
              <a:rPr lang="ko-KR" altLang="en-US" dirty="0"/>
              <a:t>에서 </a:t>
            </a:r>
            <a:r>
              <a:rPr lang="en-US" altLang="ko-KR" dirty="0"/>
              <a:t>out </a:t>
            </a:r>
            <a:r>
              <a:rPr lang="ko-KR" altLang="en-US" dirty="0"/>
              <a:t>변수의 값을 반드시 바꿔줘야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083109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0" t="40317" b="3874"/>
          <a:stretch/>
        </p:blipFill>
        <p:spPr>
          <a:xfrm>
            <a:off x="7641770" y="2804481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다음 조건에 따라 </a:t>
            </a:r>
            <a:r>
              <a:rPr lang="en-US" altLang="ko-KR" dirty="0"/>
              <a:t>void </a:t>
            </a:r>
            <a:r>
              <a:rPr lang="ko-KR" altLang="en-US" dirty="0"/>
              <a:t>형 메소드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ko-KR" altLang="en-US" dirty="0" smtClean="0"/>
              <a:t>작성할 것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 smtClean="0">
                <a:solidFill>
                  <a:schemeClr val="accent1"/>
                </a:solidFill>
              </a:rPr>
              <a:t>ref </a:t>
            </a:r>
            <a:r>
              <a:rPr lang="ko-KR" altLang="en-US" b="1" dirty="0" smtClean="0">
                <a:solidFill>
                  <a:schemeClr val="accent1"/>
                </a:solidFill>
              </a:rPr>
              <a:t>키워드를 활용한 배열 채우기</a:t>
            </a:r>
            <a:r>
              <a:rPr lang="en-US" altLang="ko-KR" b="1" dirty="0" smtClean="0">
                <a:solidFill>
                  <a:schemeClr val="accent1"/>
                </a:solidFill>
              </a:rPr>
              <a:t>.</a:t>
            </a:r>
            <a:endParaRPr lang="en-US" altLang="ko-KR" dirty="0" smtClean="0"/>
          </a:p>
          <a:p>
            <a:r>
              <a:rPr lang="ko-KR" altLang="en-US" dirty="0" smtClean="0"/>
              <a:t>배열 생성</a:t>
            </a:r>
            <a:r>
              <a:rPr lang="en-US" altLang="ko-KR" dirty="0"/>
              <a:t> </a:t>
            </a:r>
            <a:r>
              <a:rPr lang="ko-KR" altLang="en-US" dirty="0" smtClean="0"/>
              <a:t>후</a:t>
            </a:r>
            <a:r>
              <a:rPr lang="en-US" altLang="ko-KR" dirty="0" smtClean="0"/>
              <a:t>, new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생성된 배열을 </a:t>
            </a:r>
            <a:r>
              <a:rPr lang="en-US" altLang="ko-KR" dirty="0" smtClean="0"/>
              <a:t>ref</a:t>
            </a:r>
            <a:r>
              <a:rPr lang="ko-KR" altLang="en-US" dirty="0" smtClean="0"/>
              <a:t>로 메서드에 전달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메서드 내부에서 배열의 각 요소를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배열 길이만큼 순서대로</a:t>
            </a:r>
            <a:r>
              <a:rPr lang="ko-KR" altLang="en-US" dirty="0" smtClean="0"/>
              <a:t> 채워 넣기</a:t>
            </a:r>
            <a:r>
              <a:rPr lang="en-US" altLang="ko-KR" dirty="0" smtClean="0"/>
              <a:t>.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배열 길이가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라면 </a:t>
            </a:r>
            <a:r>
              <a:rPr lang="en-US" altLang="ko-KR" dirty="0" smtClean="0"/>
              <a:t>[1, 2, 3, 4, 5] </a:t>
            </a:r>
            <a:r>
              <a:rPr lang="ko-KR" altLang="en-US" dirty="0" smtClean="0"/>
              <a:t>로 채움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911" y="5373611"/>
            <a:ext cx="4713489" cy="6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olidFill>
                  <a:schemeClr val="accent1"/>
                </a:solidFill>
              </a:rPr>
              <a:t>2. out </a:t>
            </a:r>
            <a:r>
              <a:rPr lang="ko-KR" altLang="en-US" b="1" dirty="0" smtClean="0">
                <a:solidFill>
                  <a:schemeClr val="accent1"/>
                </a:solidFill>
              </a:rPr>
              <a:t>키워드를 활용한 배열 생성 및 채우기</a:t>
            </a:r>
            <a:endParaRPr lang="en-US" altLang="ko-KR" b="1" dirty="0" smtClean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dirty="0" smtClean="0"/>
              <a:t>초기화 되지 않은 배열 변수를 </a:t>
            </a:r>
            <a:r>
              <a:rPr lang="en-US" altLang="ko-KR" dirty="0" smtClean="0"/>
              <a:t>out</a:t>
            </a:r>
            <a:r>
              <a:rPr lang="ko-KR" altLang="en-US" dirty="0" smtClean="0"/>
              <a:t>으로 전달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메서드의 두 번째 인자로 원하는 배열의 크기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함께 전달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메서드 내부에서 해당 크기만큼의 배열을 생성한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요소를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부터 크기만큼 순서대로 채워 넣기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출력</a:t>
            </a:r>
            <a:r>
              <a:rPr lang="en-US" altLang="ko-KR" b="1" dirty="0" smtClean="0"/>
              <a:t>)</a:t>
            </a:r>
          </a:p>
          <a:p>
            <a:pPr>
              <a:buFontTx/>
              <a:buChar char="-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크기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[1, 2, 3]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GitHub Repo.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과 </a:t>
            </a:r>
            <a:r>
              <a:rPr lang="ko-KR" altLang="en-US" b="1" dirty="0" smtClean="0"/>
              <a:t>결과 창</a:t>
            </a:r>
            <a:r>
              <a:rPr lang="ko-KR" altLang="en-US" dirty="0" smtClean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4181174"/>
            <a:ext cx="4478605" cy="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예외처리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7298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9206</TotalTime>
  <Words>786</Words>
  <Application>Microsoft Office PowerPoint</Application>
  <PresentationFormat>와이드스크린</PresentationFormat>
  <Paragraphs>180</Paragraphs>
  <Slides>16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</vt:lpstr>
      <vt:lpstr>Pretendard Black</vt:lpstr>
      <vt:lpstr>Pretendard</vt:lpstr>
      <vt:lpstr>맑은 고딕</vt:lpstr>
      <vt:lpstr>AppleSDGothicNeoH00</vt:lpstr>
      <vt:lpstr>AppleSDGothicNeoB00</vt:lpstr>
      <vt:lpstr>1_코딩온템플릿</vt:lpstr>
      <vt:lpstr>값의 참조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실습. 값의 참조</vt:lpstr>
      <vt:lpstr>예외처리</vt:lpstr>
      <vt:lpstr>예외처리란?</vt:lpstr>
      <vt:lpstr>예외처리문 </vt:lpstr>
      <vt:lpstr>예외처리문</vt:lpstr>
      <vt:lpstr>예외처리문</vt:lpstr>
      <vt:lpstr>실습. 예외처리</vt:lpstr>
      <vt:lpstr>실습. 예외처리 – 회원가입 닉네임 검사.</vt:lpstr>
      <vt:lpstr>실습. 예외처리 – 회원가입 닉네임 검사.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1499</cp:revision>
  <dcterms:created xsi:type="dcterms:W3CDTF">2022-06-26T11:10:22Z</dcterms:created>
  <dcterms:modified xsi:type="dcterms:W3CDTF">2025-05-13T17:48:03Z</dcterms:modified>
</cp:coreProperties>
</file>