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4" r:id="rId2"/>
    <p:sldId id="862" r:id="rId3"/>
    <p:sldId id="751" r:id="rId4"/>
    <p:sldId id="863" r:id="rId5"/>
    <p:sldId id="864" r:id="rId6"/>
    <p:sldId id="755" r:id="rId7"/>
    <p:sldId id="753" r:id="rId8"/>
    <p:sldId id="752" r:id="rId9"/>
    <p:sldId id="835" r:id="rId10"/>
    <p:sldId id="828" r:id="rId11"/>
    <p:sldId id="829" r:id="rId12"/>
    <p:sldId id="830" r:id="rId13"/>
    <p:sldId id="831" r:id="rId14"/>
    <p:sldId id="832" r:id="rId15"/>
    <p:sldId id="756" r:id="rId16"/>
    <p:sldId id="825" r:id="rId17"/>
    <p:sldId id="826" r:id="rId18"/>
    <p:sldId id="759" r:id="rId19"/>
    <p:sldId id="772" r:id="rId20"/>
    <p:sldId id="827" r:id="rId21"/>
    <p:sldId id="855" r:id="rId22"/>
    <p:sldId id="856" r:id="rId23"/>
    <p:sldId id="857" r:id="rId24"/>
    <p:sldId id="858" r:id="rId25"/>
    <p:sldId id="859" r:id="rId26"/>
    <p:sldId id="860" r:id="rId27"/>
    <p:sldId id="861" r:id="rId28"/>
  </p:sldIdLst>
  <p:sldSz cx="12192000" cy="6858000"/>
  <p:notesSz cx="6858000" cy="9144000"/>
  <p:embeddedFontLst>
    <p:embeddedFont>
      <p:font typeface="Pretendard" panose="020B0600000101010101" charset="-127"/>
      <p:regular r:id="rId30"/>
      <p:bold r:id="rId31"/>
    </p:embeddedFont>
    <p:embeddedFont>
      <p:font typeface="Pretendard Black" panose="020B0600000101010101" charset="-127"/>
      <p:bold r:id="rId32"/>
    </p:embeddedFont>
    <p:embeddedFont>
      <p:font typeface="Pretendard GOV" panose="02000503000000020004" pitchFamily="2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75000" autoAdjust="0"/>
  </p:normalViewPr>
  <p:slideViewPr>
    <p:cSldViewPr snapToGrid="0">
      <p:cViewPr varScale="1">
        <p:scale>
          <a:sx n="79" d="100"/>
          <a:sy n="79" d="100"/>
        </p:scale>
        <p:origin x="1060" y="6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B524-D918-DA64-CBCA-C0C22883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DEB55A-08AB-400A-F61F-E9E368BA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E05A0D-84C7-7054-DB01-C9083CEB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99D-2A4B-0DBB-539C-1AC72AD08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5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this.worker</a:t>
            </a:r>
            <a:r>
              <a:rPr lang="ko-KR" altLang="en-US" dirty="0"/>
              <a:t>는 </a:t>
            </a:r>
            <a:r>
              <a:rPr lang="en-US" altLang="ko-KR" dirty="0" err="1"/>
              <a:t>BackgroundWorker</a:t>
            </a:r>
            <a:r>
              <a:rPr lang="ko-KR" altLang="en-US" dirty="0"/>
              <a:t>의 인스턴스 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/>
              <a:t>BackgroundWorker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r>
              <a:rPr lang="ko-KR" altLang="en-US" dirty="0"/>
              <a:t>의 주요 이벤트 및 메서드들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1. </a:t>
            </a:r>
            <a:r>
              <a:rPr lang="en-US" altLang="ko-KR" b="1" dirty="0" err="1"/>
              <a:t>DoWork</a:t>
            </a:r>
            <a:endParaRPr lang="en-US" altLang="ko-KR" b="1" dirty="0"/>
          </a:p>
          <a:p>
            <a:r>
              <a:rPr lang="ko-KR" altLang="en-US" dirty="0"/>
              <a:t>❗ 백그라운드에서 실제로 </a:t>
            </a:r>
            <a:r>
              <a:rPr lang="ko-KR" altLang="en-US" b="1" dirty="0"/>
              <a:t>작업을 수행할 함수</a:t>
            </a:r>
            <a:r>
              <a:rPr lang="ko-KR" altLang="en-US" dirty="0"/>
              <a:t>를 등록하는 이벤트</a:t>
            </a:r>
          </a:p>
          <a:p>
            <a:r>
              <a:rPr lang="ko-KR" altLang="en-US" dirty="0"/>
              <a:t>이 함수는 </a:t>
            </a:r>
            <a:r>
              <a:rPr lang="en-US" altLang="ko-KR" b="1" dirty="0"/>
              <a:t>UI </a:t>
            </a:r>
            <a:r>
              <a:rPr lang="ko-KR" altLang="en-US" b="1" dirty="0"/>
              <a:t>스레드와 분리되어 실행됨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화면 멈춤 없이 실행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계산 등 시간이 오래 걸리는 작업을 여기에 넣음</a:t>
            </a:r>
          </a:p>
          <a:p>
            <a:endParaRPr lang="en-US" altLang="ko-KR" dirty="0"/>
          </a:p>
          <a:p>
            <a:r>
              <a:rPr lang="ko-KR" altLang="en-US" dirty="0"/>
              <a:t>✅ </a:t>
            </a:r>
            <a:r>
              <a:rPr lang="en-US" altLang="ko-KR" dirty="0"/>
              <a:t>2. </a:t>
            </a:r>
            <a:r>
              <a:rPr lang="en-US" altLang="ko-KR" dirty="0" err="1"/>
              <a:t>ProgressChanged</a:t>
            </a:r>
            <a:endParaRPr lang="en-US" altLang="ko-KR" dirty="0"/>
          </a:p>
          <a:p>
            <a:r>
              <a:rPr lang="ko-KR" altLang="en-US" dirty="0"/>
              <a:t>❗ 백그라운드 작업 중 </a:t>
            </a:r>
            <a:r>
              <a:rPr lang="ko-KR" altLang="en-US" b="1" dirty="0"/>
              <a:t>진행 상황을 </a:t>
            </a:r>
            <a:r>
              <a:rPr lang="en-US" altLang="ko-KR" b="1" dirty="0"/>
              <a:t>UI</a:t>
            </a:r>
            <a:r>
              <a:rPr lang="ko-KR" altLang="en-US" b="1" dirty="0"/>
              <a:t>에 전달할 때</a:t>
            </a:r>
            <a:r>
              <a:rPr lang="ko-KR" altLang="en-US" dirty="0"/>
              <a:t> 사용하는 이벤트</a:t>
            </a:r>
            <a:endParaRPr lang="en-US" altLang="ko-KR" dirty="0"/>
          </a:p>
          <a:p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내부에서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(0~100)</a:t>
            </a:r>
            <a:r>
              <a:rPr lang="ko-KR" altLang="en-US" dirty="0"/>
              <a:t>을 호출하면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이벤트가 실행되어 </a:t>
            </a:r>
            <a:r>
              <a:rPr lang="en-US" altLang="ko-KR" b="1" dirty="0"/>
              <a:t>UI </a:t>
            </a:r>
            <a:r>
              <a:rPr lang="ko-KR" altLang="en-US" b="1" dirty="0"/>
              <a:t>스레드에서 안전하게 </a:t>
            </a:r>
            <a:r>
              <a:rPr lang="en-US" altLang="ko-KR" b="1" dirty="0"/>
              <a:t>Label, </a:t>
            </a:r>
            <a:r>
              <a:rPr lang="en-US" altLang="ko-KR" b="1" dirty="0" err="1"/>
              <a:t>ProgressBar</a:t>
            </a:r>
            <a:r>
              <a:rPr lang="en-US" altLang="ko-KR" b="1" dirty="0"/>
              <a:t> </a:t>
            </a:r>
            <a:r>
              <a:rPr lang="ko-KR" altLang="en-US" b="1" dirty="0"/>
              <a:t>등 갱신 가능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✅ </a:t>
            </a:r>
            <a:r>
              <a:rPr lang="en-US" altLang="ko-KR" dirty="0"/>
              <a:t>3. </a:t>
            </a:r>
            <a:r>
              <a:rPr lang="en-US" altLang="ko-KR" dirty="0" err="1"/>
              <a:t>RunWorkerCompleted</a:t>
            </a:r>
            <a:endParaRPr lang="en-US" altLang="ko-KR" dirty="0"/>
          </a:p>
          <a:p>
            <a:r>
              <a:rPr lang="ko-KR" altLang="en-US" dirty="0"/>
              <a:t>❗ 백그라운드 작업이 </a:t>
            </a:r>
            <a:r>
              <a:rPr lang="ko-KR" altLang="en-US" b="1" dirty="0"/>
              <a:t>끝났을 때 한 번 실행되는 이벤트</a:t>
            </a:r>
            <a:endParaRPr lang="en-US" altLang="ko-KR" b="1" dirty="0"/>
          </a:p>
          <a:p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실패 여부에 따라 후처리 가능</a:t>
            </a:r>
          </a:p>
          <a:p>
            <a:r>
              <a:rPr lang="ko-KR" altLang="en-US" dirty="0"/>
              <a:t>이 메서드도 </a:t>
            </a:r>
            <a:r>
              <a:rPr lang="en-US" altLang="ko-KR" dirty="0"/>
              <a:t>UI </a:t>
            </a:r>
            <a:r>
              <a:rPr lang="ko-KR" altLang="en-US" dirty="0"/>
              <a:t>스레드에서 실행되므로</a:t>
            </a:r>
            <a:r>
              <a:rPr lang="en-US" altLang="ko-KR" dirty="0"/>
              <a:t>, UI </a:t>
            </a:r>
            <a:r>
              <a:rPr lang="ko-KR" altLang="en-US" dirty="0"/>
              <a:t>업데이트 </a:t>
            </a:r>
            <a:r>
              <a:rPr lang="en-US" altLang="ko-KR" dirty="0"/>
              <a:t>OK</a:t>
            </a:r>
          </a:p>
          <a:p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4. </a:t>
            </a:r>
            <a:r>
              <a:rPr lang="en-US" altLang="ko-KR" b="1" dirty="0" err="1"/>
              <a:t>RunWorkerAsync</a:t>
            </a:r>
            <a:r>
              <a:rPr lang="en-US" altLang="ko-KR" b="1" dirty="0"/>
              <a:t>()</a:t>
            </a:r>
          </a:p>
          <a:p>
            <a:r>
              <a:rPr lang="ko-KR" altLang="en-US" dirty="0"/>
              <a:t>❗ </a:t>
            </a:r>
            <a:r>
              <a:rPr lang="en-US" altLang="ko-KR" dirty="0" err="1"/>
              <a:t>BackgroundWorker</a:t>
            </a:r>
            <a:r>
              <a:rPr lang="ko-KR" altLang="en-US" dirty="0"/>
              <a:t>를 실제로 </a:t>
            </a:r>
            <a:r>
              <a:rPr lang="ko-KR" altLang="en-US" b="1" dirty="0" err="1"/>
              <a:t>시작시키는</a:t>
            </a:r>
            <a:r>
              <a:rPr lang="ko-KR" altLang="en-US" b="1" dirty="0"/>
              <a:t> 메서드</a:t>
            </a:r>
            <a:endParaRPr lang="ko-KR" altLang="en-US" dirty="0"/>
          </a:p>
          <a:p>
            <a:r>
              <a:rPr lang="ko-KR" altLang="en-US" dirty="0"/>
              <a:t>작업을 비동기로 실행시킴 </a:t>
            </a:r>
            <a:r>
              <a:rPr lang="en-US" altLang="ko-KR" dirty="0"/>
              <a:t>(</a:t>
            </a:r>
            <a:r>
              <a:rPr lang="ko-KR" altLang="en-US" dirty="0"/>
              <a:t>이걸 호출해야 </a:t>
            </a:r>
            <a:r>
              <a:rPr lang="en-US" altLang="ko-KR" dirty="0" err="1"/>
              <a:t>DoWork</a:t>
            </a:r>
            <a:r>
              <a:rPr lang="ko-KR" altLang="en-US" dirty="0"/>
              <a:t>가 실행됨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파라미터를</a:t>
            </a:r>
            <a:r>
              <a:rPr lang="ko-KR" altLang="en-US" dirty="0"/>
              <a:t> 넘길 수도 있음 </a:t>
            </a:r>
            <a:r>
              <a:rPr lang="en-US" altLang="ko-KR" dirty="0"/>
              <a:t>(</a:t>
            </a:r>
            <a:r>
              <a:rPr lang="en-US" altLang="ko-KR" dirty="0" err="1"/>
              <a:t>RunWorkerAsync</a:t>
            </a:r>
            <a:r>
              <a:rPr lang="en-US" altLang="ko-KR" dirty="0"/>
              <a:t>(object argument))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r>
              <a:rPr lang="en-US" altLang="ko-KR" dirty="0"/>
              <a:t> </a:t>
            </a:r>
            <a:r>
              <a:rPr lang="ko-KR" altLang="en-US" dirty="0"/>
              <a:t>인스턴스를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WorkerReportsProgress</a:t>
            </a:r>
            <a:r>
              <a:rPr lang="en-US" altLang="ko-KR" dirty="0"/>
              <a:t> = true: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메서드를 사용할 수 있게 설정</a:t>
            </a:r>
          </a:p>
          <a:p>
            <a:r>
              <a:rPr lang="en-US" altLang="ko-KR" dirty="0" err="1"/>
              <a:t>WorkerSupportsCancellation</a:t>
            </a:r>
            <a:r>
              <a:rPr lang="en-US" altLang="ko-KR" dirty="0"/>
              <a:t> = true: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작업 중단</a:t>
            </a:r>
            <a:r>
              <a:rPr lang="en-US" altLang="ko-KR" dirty="0"/>
              <a:t>(</a:t>
            </a:r>
            <a:r>
              <a:rPr lang="en-US" altLang="ko-KR" dirty="0" err="1"/>
              <a:t>CancelAsync</a:t>
            </a:r>
            <a:r>
              <a:rPr lang="en-US" altLang="ko-KR" dirty="0"/>
              <a:t>())</a:t>
            </a:r>
            <a:r>
              <a:rPr lang="ko-KR" altLang="en-US" dirty="0"/>
              <a:t>을 사용할 수 있도록 설정</a:t>
            </a:r>
          </a:p>
          <a:p>
            <a:endParaRPr lang="en-US" altLang="ko-KR" dirty="0"/>
          </a:p>
          <a:p>
            <a:r>
              <a:rPr lang="en-US" altLang="ko-KR" dirty="0"/>
              <a:t>2️⃣ </a:t>
            </a:r>
            <a:r>
              <a:rPr lang="ko-KR" altLang="en-US" dirty="0"/>
              <a:t>이벤트 연결</a:t>
            </a:r>
            <a:endParaRPr lang="en-US" altLang="ko-KR" dirty="0"/>
          </a:p>
          <a:p>
            <a:r>
              <a:rPr lang="en-US" altLang="ko-KR" dirty="0" err="1"/>
              <a:t>this.worker.DoWork</a:t>
            </a:r>
            <a:r>
              <a:rPr lang="en-US" altLang="ko-KR" dirty="0"/>
              <a:t> += new </a:t>
            </a:r>
            <a:r>
              <a:rPr lang="en-US" altLang="ko-KR" dirty="0" err="1"/>
              <a:t>DoWorkEventHandler</a:t>
            </a:r>
            <a:r>
              <a:rPr lang="en-US" altLang="ko-KR" dirty="0"/>
              <a:t>(</a:t>
            </a:r>
            <a:r>
              <a:rPr lang="en-US" altLang="ko-KR" dirty="0" err="1"/>
              <a:t>Worker_DoWork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→ 백그라운드에서 </a:t>
            </a:r>
            <a:r>
              <a:rPr lang="ko-KR" altLang="en-US" b="1" dirty="0"/>
              <a:t>실제 작업을 수행할 메서드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this.worker.ProgressChanged</a:t>
            </a:r>
            <a:r>
              <a:rPr lang="en-US" altLang="ko-KR" dirty="0"/>
              <a:t> += new </a:t>
            </a:r>
            <a:r>
              <a:rPr lang="en-US" altLang="ko-KR" dirty="0" err="1"/>
              <a:t>ProgressChangedEventHandler</a:t>
            </a:r>
            <a:r>
              <a:rPr lang="en-US" altLang="ko-KR" dirty="0"/>
              <a:t>(</a:t>
            </a:r>
            <a:r>
              <a:rPr lang="en-US" altLang="ko-KR" dirty="0" err="1"/>
              <a:t>Worker_ProgressChanged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→ </a:t>
            </a:r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가 호출될 때 </a:t>
            </a:r>
            <a:r>
              <a:rPr lang="en-US" altLang="ko-KR" b="1" dirty="0"/>
              <a:t>UI</a:t>
            </a:r>
            <a:r>
              <a:rPr lang="ko-KR" altLang="en-US" b="1" dirty="0"/>
              <a:t>에서 실행할 메서드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this.worker.RunWorkerCompleted</a:t>
            </a:r>
            <a:r>
              <a:rPr lang="en-US" altLang="ko-KR" dirty="0"/>
              <a:t> += new </a:t>
            </a:r>
            <a:r>
              <a:rPr lang="en-US" altLang="ko-KR" dirty="0" err="1"/>
              <a:t>RunWorkerCompletedEventHandler</a:t>
            </a:r>
            <a:r>
              <a:rPr lang="en-US" altLang="ko-KR" dirty="0"/>
              <a:t>(</a:t>
            </a:r>
            <a:r>
              <a:rPr lang="en-US" altLang="ko-KR" dirty="0" err="1"/>
              <a:t>Worker_Complete</a:t>
            </a:r>
            <a:r>
              <a:rPr lang="en-US" altLang="ko-KR" dirty="0"/>
              <a:t>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→ 작업이 </a:t>
            </a:r>
            <a:r>
              <a:rPr lang="ko-KR" altLang="en-US" b="1" dirty="0"/>
              <a:t>끝난 후 </a:t>
            </a:r>
            <a:r>
              <a:rPr lang="en-US" altLang="ko-KR" b="1" dirty="0"/>
              <a:t>1</a:t>
            </a:r>
            <a:r>
              <a:rPr lang="ko-KR" altLang="en-US" b="1" dirty="0"/>
              <a:t>번 실행되는 메서드</a:t>
            </a:r>
            <a:r>
              <a:rPr lang="ko-KR" altLang="en-US" dirty="0"/>
              <a:t> 지정</a:t>
            </a:r>
          </a:p>
          <a:p>
            <a:endParaRPr lang="en-US" altLang="ko-KR" dirty="0"/>
          </a:p>
          <a:p>
            <a:r>
              <a:rPr lang="en-US" altLang="ko-KR" dirty="0"/>
              <a:t>3️⃣ </a:t>
            </a:r>
            <a:r>
              <a:rPr lang="ko-KR" altLang="en-US" dirty="0"/>
              <a:t>각 메서드 </a:t>
            </a:r>
            <a:r>
              <a:rPr lang="ko-KR" altLang="en-US" dirty="0" err="1"/>
              <a:t>정의부</a:t>
            </a:r>
            <a:endParaRPr lang="en-US" altLang="ko-KR" dirty="0"/>
          </a:p>
          <a:p>
            <a:r>
              <a:rPr lang="ko-KR" altLang="en-US" dirty="0"/>
              <a:t>각각의 메서드는 위에서 이벤트에 연결된 이름과 같아야 하며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정해진 시점에 자동으로 호출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1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스레드는 </a:t>
            </a:r>
            <a:r>
              <a:rPr lang="en-US" altLang="ko-KR" dirty="0" err="1"/>
              <a:t>MainThread</a:t>
            </a:r>
            <a:r>
              <a:rPr lang="ko-KR" altLang="en-US" dirty="0"/>
              <a:t>인 </a:t>
            </a:r>
            <a:r>
              <a:rPr lang="en-US" altLang="ko-KR" dirty="0"/>
              <a:t>From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 err="1"/>
              <a:t>MyThread</a:t>
            </a:r>
            <a:r>
              <a:rPr lang="en-US" altLang="ko-KR" dirty="0"/>
              <a:t> </a:t>
            </a:r>
            <a:r>
              <a:rPr lang="ko-KR" altLang="en-US" dirty="0"/>
              <a:t>메서드를 새로운 스레드로 실행하겠다는 의미</a:t>
            </a:r>
            <a:endParaRPr lang="en-US" altLang="ko-KR" dirty="0"/>
          </a:p>
          <a:p>
            <a:r>
              <a:rPr lang="ko-KR" altLang="en-US" dirty="0"/>
              <a:t>메인 </a:t>
            </a:r>
            <a:r>
              <a:rPr lang="en-US" altLang="ko-KR" dirty="0"/>
              <a:t>UI </a:t>
            </a:r>
            <a:r>
              <a:rPr lang="ko-KR" altLang="en-US" dirty="0"/>
              <a:t>스레드와는 별개로 </a:t>
            </a:r>
            <a:r>
              <a:rPr lang="en-US" altLang="ko-KR" dirty="0" err="1"/>
              <a:t>MyThread</a:t>
            </a:r>
            <a:r>
              <a:rPr lang="en-US" altLang="ko-KR" dirty="0"/>
              <a:t>() </a:t>
            </a:r>
            <a:r>
              <a:rPr lang="ko-KR" altLang="en-US" dirty="0"/>
              <a:t>메서드가 </a:t>
            </a:r>
            <a:r>
              <a:rPr lang="ko-KR" altLang="en-US" b="1" dirty="0"/>
              <a:t>비동기적으로</a:t>
            </a:r>
            <a:r>
              <a:rPr lang="ko-KR" altLang="en-US" dirty="0"/>
              <a:t>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스위칭이 일어나면서 코드가 기대한 것과 같이 정상 작동하지 않음</a:t>
            </a:r>
            <a:endParaRPr lang="en-US" altLang="ko-KR" dirty="0"/>
          </a:p>
          <a:p>
            <a:r>
              <a:rPr lang="ko-KR" altLang="en-US" dirty="0"/>
              <a:t>두 개의 스레드가 </a:t>
            </a:r>
            <a:r>
              <a:rPr lang="ko-KR" altLang="en-US" b="1" dirty="0"/>
              <a:t>공통된 변수</a:t>
            </a:r>
            <a:r>
              <a:rPr lang="en-US" altLang="ko-KR" b="1" dirty="0"/>
              <a:t>(</a:t>
            </a:r>
            <a:r>
              <a:rPr lang="en-US" altLang="ko-KR" b="1" dirty="0" err="1"/>
              <a:t>sharedData</a:t>
            </a:r>
            <a:r>
              <a:rPr lang="en-US" altLang="ko-KR" b="1" dirty="0"/>
              <a:t>)</a:t>
            </a:r>
            <a:r>
              <a:rPr lang="ko-KR" altLang="en-US" dirty="0"/>
              <a:t> 를 수정할 때 발생할 수 있는 </a:t>
            </a:r>
            <a:r>
              <a:rPr lang="ko-KR" altLang="en-US" b="1" dirty="0"/>
              <a:t>동기화 문제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sharedData</a:t>
            </a:r>
            <a:r>
              <a:rPr lang="en-US" altLang="ko-KR" dirty="0"/>
              <a:t> = 0;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두 스레드가 함께 접근하게 될 </a:t>
            </a:r>
            <a:r>
              <a:rPr lang="ko-KR" altLang="en-US" b="1" dirty="0"/>
              <a:t>공유 변수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endParaRPr lang="en-US" altLang="ko-KR" b="1" dirty="0"/>
          </a:p>
          <a:p>
            <a:pPr marL="0" indent="0">
              <a:buFontTx/>
              <a:buNone/>
            </a:pPr>
            <a:r>
              <a:rPr lang="en-US" altLang="ko-KR" b="1" dirty="0"/>
              <a:t>Thread thread1 = new Thread(UpdateData1);</a:t>
            </a:r>
          </a:p>
          <a:p>
            <a:pPr marL="0" indent="0">
              <a:buFontTx/>
              <a:buNone/>
            </a:pPr>
            <a:r>
              <a:rPr lang="en-US" altLang="ko-KR" b="1" dirty="0"/>
              <a:t>Thread thread2 = new Thread(UpdateData2);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UpdateData1, UpdateData2</a:t>
            </a:r>
            <a:r>
              <a:rPr lang="ko-KR" altLang="en-US" dirty="0"/>
              <a:t>는 각각 다른 </a:t>
            </a:r>
            <a:r>
              <a:rPr lang="ko-KR" altLang="en-US" dirty="0" err="1"/>
              <a:t>함수지만</a:t>
            </a:r>
            <a:r>
              <a:rPr lang="en-US" altLang="ko-KR" dirty="0"/>
              <a:t>, </a:t>
            </a:r>
            <a:r>
              <a:rPr lang="ko-KR" altLang="en-US" dirty="0"/>
              <a:t>동일한 공유 변수 </a:t>
            </a:r>
            <a:r>
              <a:rPr lang="en-US" altLang="ko-KR" dirty="0" err="1"/>
              <a:t>sharedData</a:t>
            </a:r>
            <a:r>
              <a:rPr lang="ko-KR" altLang="en-US" dirty="0"/>
              <a:t>에 접근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thread1.Join();</a:t>
            </a:r>
          </a:p>
          <a:p>
            <a:pPr marL="0" indent="0">
              <a:buFontTx/>
              <a:buNone/>
            </a:pPr>
            <a:r>
              <a:rPr lang="en-US" altLang="ko-KR" dirty="0"/>
              <a:t>thread2.Join();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Join()</a:t>
            </a:r>
            <a:r>
              <a:rPr lang="ko-KR" altLang="en-US" dirty="0"/>
              <a:t>은 해당 스레드가 </a:t>
            </a:r>
            <a:r>
              <a:rPr lang="ko-KR" altLang="en-US" b="1" dirty="0"/>
              <a:t>완전히 끝날 때까지 메인 스레드를 대기시킴</a:t>
            </a:r>
            <a:endParaRPr lang="en-US" altLang="ko-KR" b="1" dirty="0"/>
          </a:p>
          <a:p>
            <a:pPr marL="0" indent="0">
              <a:buFontTx/>
              <a:buNone/>
            </a:pPr>
            <a:endParaRPr lang="en-US" altLang="ko-KR" b="1" dirty="0"/>
          </a:p>
          <a:p>
            <a:pPr marL="0" indent="0">
              <a:buFontTx/>
              <a:buNone/>
            </a:pPr>
            <a:r>
              <a:rPr lang="ko-KR" altLang="en-US" b="1" dirty="0" err="1"/>
              <a:t>멀티스레드</a:t>
            </a:r>
            <a:r>
              <a:rPr lang="ko-KR" altLang="en-US" b="1" dirty="0"/>
              <a:t> 환경에서 이 연산들이 서로 뒤섞이면</a:t>
            </a:r>
            <a:r>
              <a:rPr lang="en-US" altLang="ko-KR" dirty="0"/>
              <a:t>, </a:t>
            </a:r>
            <a:r>
              <a:rPr lang="ko-KR" altLang="en-US" dirty="0"/>
              <a:t>값이 중복되거나 </a:t>
            </a:r>
            <a:r>
              <a:rPr lang="ko-KR" altLang="en-US" dirty="0" err="1"/>
              <a:t>스킵될</a:t>
            </a:r>
            <a:r>
              <a:rPr lang="ko-KR" altLang="en-US" dirty="0"/>
              <a:t> 수 있습니다 </a:t>
            </a:r>
            <a:r>
              <a:rPr lang="en-US" altLang="ko-KR" dirty="0"/>
              <a:t>(</a:t>
            </a:r>
            <a:r>
              <a:rPr lang="ko-KR" altLang="en-US" dirty="0"/>
              <a:t>경쟁 조건 발생</a:t>
            </a:r>
            <a:r>
              <a:rPr lang="en-US" altLang="ko-KR" dirty="0"/>
              <a:t>)</a:t>
            </a:r>
            <a:endParaRPr lang="en-US" altLang="ko-KR" b="1" dirty="0"/>
          </a:p>
          <a:p>
            <a:pPr marL="0" indent="0">
              <a:buFontTx/>
              <a:buNone/>
            </a:pPr>
            <a:r>
              <a:rPr lang="en-US" altLang="ko-KR" dirty="0"/>
              <a:t>Race Condition (</a:t>
            </a:r>
            <a:r>
              <a:rPr lang="ko-KR" altLang="en-US" dirty="0"/>
              <a:t>경쟁 조건</a:t>
            </a:r>
            <a:r>
              <a:rPr lang="en-US" altLang="ko-KR" dirty="0"/>
              <a:t>)</a:t>
            </a:r>
            <a:r>
              <a:rPr lang="ko-KR" altLang="en-US" dirty="0"/>
              <a:t>여러 스레드가 동시에 공유 데이터를 수정하면서 발생하는 </a:t>
            </a:r>
            <a:r>
              <a:rPr lang="ko-KR" altLang="en-US" b="1" dirty="0"/>
              <a:t>비정상적인 결과 현상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은 </a:t>
            </a:r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ko-KR" altLang="en-US" b="1" dirty="0"/>
              <a:t>스레드 간의 충돌</a:t>
            </a:r>
            <a:r>
              <a:rPr lang="en-US" altLang="ko-KR" b="1" dirty="0"/>
              <a:t>(</a:t>
            </a:r>
            <a:r>
              <a:rPr lang="ko-KR" altLang="en-US" b="1" dirty="0"/>
              <a:t>동시 접근</a:t>
            </a:r>
            <a:r>
              <a:rPr lang="en-US" altLang="ko-KR" b="1" dirty="0"/>
              <a:t>)</a:t>
            </a:r>
            <a:r>
              <a:rPr lang="ko-KR" altLang="en-US" b="1" dirty="0"/>
              <a:t>을 방지하기 위해 사용하는 키워드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사용하면 </a:t>
            </a:r>
            <a:r>
              <a:rPr lang="ko-KR" altLang="en-US" b="1" dirty="0"/>
              <a:t>스레드가 공유 자원에 동시에 접근하는 것을 막아</a:t>
            </a:r>
            <a:r>
              <a:rPr lang="en-US" altLang="ko-KR" dirty="0"/>
              <a:t>, </a:t>
            </a:r>
            <a:r>
              <a:rPr lang="ko-KR" altLang="en-US" b="1" dirty="0"/>
              <a:t>한 번에 하나의 스레드만</a:t>
            </a:r>
            <a:r>
              <a:rPr lang="ko-KR" altLang="en-US" dirty="0"/>
              <a:t> 특정 코드 블록을 실행하도록 만듭니다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전체 메서드에 </a:t>
            </a:r>
            <a:r>
              <a:rPr lang="en-US" altLang="ko-KR" dirty="0"/>
              <a:t>lock</a:t>
            </a:r>
            <a:r>
              <a:rPr lang="ko-KR" altLang="en-US" dirty="0"/>
              <a:t>을 걸면 결국 </a:t>
            </a:r>
            <a:r>
              <a:rPr lang="ko-KR" altLang="en-US" b="1" dirty="0"/>
              <a:t>동시성이 사라져서 성능 저하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"lock</a:t>
            </a:r>
            <a:r>
              <a:rPr lang="ko-KR" altLang="en-US" dirty="0"/>
              <a:t>을 사용하기 위해서는 </a:t>
            </a:r>
            <a:r>
              <a:rPr lang="ko-KR" altLang="en-US" b="1" dirty="0"/>
              <a:t>스레드 간에 </a:t>
            </a:r>
            <a:r>
              <a:rPr lang="en-US" altLang="ko-KR" b="1" dirty="0"/>
              <a:t>lock </a:t>
            </a:r>
            <a:r>
              <a:rPr lang="ko-KR" altLang="en-US" b="1" dirty="0"/>
              <a:t>정보를 공유</a:t>
            </a:r>
            <a:r>
              <a:rPr lang="ko-KR" altLang="en-US" dirty="0"/>
              <a:t>해야 하기 때문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30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lock </a:t>
            </a:r>
            <a:r>
              <a:rPr lang="ko-KR" altLang="en-US" dirty="0"/>
              <a:t>키워드를 적용한 개선 </a:t>
            </a:r>
            <a:r>
              <a:rPr lang="ko-KR" altLang="en-US" dirty="0" err="1"/>
              <a:t>버전반복문</a:t>
            </a:r>
            <a:r>
              <a:rPr lang="ko-KR" altLang="en-US" dirty="0"/>
              <a:t> 내부에서 </a:t>
            </a:r>
            <a:r>
              <a:rPr lang="en-US" altLang="ko-KR" dirty="0" err="1"/>
              <a:t>sharedData</a:t>
            </a:r>
            <a:r>
              <a:rPr lang="en-US" altLang="ko-KR" dirty="0"/>
              <a:t>++</a:t>
            </a:r>
            <a:r>
              <a:rPr lang="ko-KR" altLang="en-US" dirty="0"/>
              <a:t>을 </a:t>
            </a:r>
            <a:r>
              <a:rPr lang="en-US" altLang="ko-KR" b="1" dirty="0"/>
              <a:t>lock </a:t>
            </a:r>
            <a:r>
              <a:rPr lang="ko-KR" altLang="en-US" b="1" dirty="0"/>
              <a:t>블록으로 감쌈</a:t>
            </a:r>
            <a:endParaRPr lang="ko-KR" altLang="en-US" dirty="0"/>
          </a:p>
          <a:p>
            <a:r>
              <a:rPr lang="en-US" altLang="ko-KR" dirty="0"/>
              <a:t>lock (</a:t>
            </a:r>
            <a:r>
              <a:rPr lang="en-US" altLang="ko-KR" dirty="0" err="1"/>
              <a:t>LockObject</a:t>
            </a:r>
            <a:r>
              <a:rPr lang="en-US" altLang="ko-KR" dirty="0"/>
              <a:t>) → </a:t>
            </a:r>
            <a:r>
              <a:rPr lang="ko-KR" altLang="en-US" dirty="0"/>
              <a:t>이 블록 안에서는 </a:t>
            </a:r>
            <a:r>
              <a:rPr lang="ko-KR" altLang="en-US" b="1" dirty="0"/>
              <a:t>다른 스레드가 들어올 수 없음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스레드가 작업을 마칠 때까지 다른 스레드는 대기</a:t>
            </a:r>
          </a:p>
          <a:p>
            <a:endParaRPr lang="en-US" altLang="ko-KR" dirty="0"/>
          </a:p>
          <a:p>
            <a:r>
              <a:rPr lang="en-US" altLang="ko-KR" dirty="0"/>
              <a:t>Why? –</a:t>
            </a:r>
            <a:r>
              <a:rPr lang="en-US" altLang="ko-KR" baseline="0" dirty="0"/>
              <a:t> </a:t>
            </a:r>
            <a:r>
              <a:rPr lang="ko-KR" altLang="en-US" baseline="0" dirty="0"/>
              <a:t>양쪽에 </a:t>
            </a:r>
            <a:r>
              <a:rPr lang="en-US" altLang="ko-KR" baseline="0" dirty="0"/>
              <a:t>lock </a:t>
            </a:r>
            <a:r>
              <a:rPr lang="ko-KR" altLang="en-US" baseline="0" dirty="0"/>
              <a:t>설정</a:t>
            </a:r>
            <a:endParaRPr lang="en-US" altLang="ko-KR" dirty="0"/>
          </a:p>
          <a:p>
            <a:r>
              <a:rPr lang="ko-KR" altLang="en-US" dirty="0"/>
              <a:t>둘 다 </a:t>
            </a:r>
            <a:r>
              <a:rPr lang="en-US" altLang="ko-KR" dirty="0"/>
              <a:t>lock</a:t>
            </a:r>
            <a:r>
              <a:rPr lang="ko-KR" altLang="en-US" dirty="0"/>
              <a:t>으로 감싸야 안전하게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전제</a:t>
            </a:r>
            <a:r>
              <a:rPr lang="en-US" altLang="ko-KR" b="1" dirty="0"/>
              <a:t>:</a:t>
            </a:r>
          </a:p>
          <a:p>
            <a:r>
              <a:rPr lang="en-US" altLang="ko-KR" dirty="0" err="1"/>
              <a:t>sharedData</a:t>
            </a:r>
            <a:r>
              <a:rPr lang="ko-KR" altLang="en-US" dirty="0"/>
              <a:t>는 **두 스레드 모두에서 접근하는 </a:t>
            </a:r>
            <a:r>
              <a:rPr lang="en-US" altLang="ko-KR" dirty="0"/>
              <a:t>"</a:t>
            </a:r>
            <a:r>
              <a:rPr lang="ko-KR" altLang="en-US" dirty="0"/>
              <a:t>공유 변수</a:t>
            </a:r>
            <a:r>
              <a:rPr lang="en-US" altLang="ko-KR" dirty="0"/>
              <a:t>"**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✅ </a:t>
            </a:r>
            <a:r>
              <a:rPr lang="en-US" altLang="ko-KR" b="1" dirty="0"/>
              <a:t>lock</a:t>
            </a:r>
            <a:r>
              <a:rPr lang="ko-KR" altLang="en-US" b="1" dirty="0"/>
              <a:t>은 스레드 간 순서를 강제하는 </a:t>
            </a:r>
            <a:r>
              <a:rPr lang="ko-KR" altLang="en-US" b="1" dirty="0" err="1"/>
              <a:t>장치예요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https://ehdrn.tistory.com/234</a:t>
            </a:r>
          </a:p>
          <a:p>
            <a:r>
              <a:rPr lang="en-US" altLang="ko-KR" dirty="0"/>
              <a:t>https://www.sysnet.pe.kr/3/0/5262</a:t>
            </a:r>
          </a:p>
          <a:p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b="1" dirty="0"/>
              <a:t>UI </a:t>
            </a:r>
            <a:r>
              <a:rPr lang="ko-KR" altLang="en-US" b="1" dirty="0"/>
              <a:t>컨트롤들은 </a:t>
            </a:r>
            <a:r>
              <a:rPr lang="en-US" altLang="ko-KR" b="1" dirty="0"/>
              <a:t>Main Thread(UI Thread)</a:t>
            </a:r>
            <a:r>
              <a:rPr lang="ko-KR" altLang="en-US" dirty="0"/>
              <a:t> 가 독점적으로 소유하기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... </a:t>
            </a:r>
            <a:r>
              <a:rPr lang="ko-KR" altLang="en-US" dirty="0"/>
              <a:t>같은 코드는 반드시 </a:t>
            </a:r>
            <a:r>
              <a:rPr lang="en-US" altLang="ko-KR" b="1" dirty="0"/>
              <a:t>Main Thread</a:t>
            </a:r>
            <a:r>
              <a:rPr lang="ko-KR" altLang="en-US" b="1" dirty="0"/>
              <a:t>에서만 실행</a:t>
            </a:r>
            <a:r>
              <a:rPr lang="ko-KR" altLang="en-US" dirty="0"/>
              <a:t>되어야 함</a:t>
            </a:r>
          </a:p>
          <a:p>
            <a:r>
              <a:rPr lang="ko-KR" altLang="en-US" dirty="0"/>
              <a:t>하지만 우리가 만든 </a:t>
            </a:r>
            <a:r>
              <a:rPr lang="en-US" altLang="ko-KR" dirty="0"/>
              <a:t>Thread, Task, Timer </a:t>
            </a:r>
            <a:r>
              <a:rPr lang="ko-KR" altLang="en-US" dirty="0"/>
              <a:t>등의 </a:t>
            </a:r>
            <a:r>
              <a:rPr lang="ko-KR" altLang="en-US" b="1" dirty="0"/>
              <a:t>백그라운드 스레드</a:t>
            </a:r>
            <a:r>
              <a:rPr lang="ko-KR" altLang="en-US" dirty="0"/>
              <a:t>에서는 </a:t>
            </a:r>
            <a:r>
              <a:rPr lang="en-US" altLang="ko-KR" dirty="0"/>
              <a:t>UI </a:t>
            </a:r>
            <a:r>
              <a:rPr lang="ko-KR" altLang="en-US" dirty="0"/>
              <a:t>직접 조작이 </a:t>
            </a:r>
            <a:r>
              <a:rPr lang="ko-KR" altLang="en-US" b="1" dirty="0"/>
              <a:t>불가능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1. Dispatcher</a:t>
            </a:r>
          </a:p>
          <a:p>
            <a:r>
              <a:rPr lang="en-US" altLang="ko-KR" dirty="0"/>
              <a:t>(※ </a:t>
            </a:r>
            <a:r>
              <a:rPr lang="ko-KR" altLang="en-US" dirty="0"/>
              <a:t>주로 </a:t>
            </a:r>
            <a:r>
              <a:rPr lang="en-US" altLang="ko-KR" dirty="0"/>
              <a:t>WPF</a:t>
            </a:r>
            <a:r>
              <a:rPr lang="ko-KR" altLang="en-US" dirty="0"/>
              <a:t>에서 사용</a:t>
            </a:r>
            <a:r>
              <a:rPr lang="en-US" altLang="ko-KR" dirty="0"/>
              <a:t>, </a:t>
            </a:r>
            <a:r>
              <a:rPr lang="en-US" altLang="ko-KR" dirty="0" err="1"/>
              <a:t>WinForm</a:t>
            </a:r>
            <a:r>
              <a:rPr lang="ko-KR" altLang="en-US" dirty="0"/>
              <a:t>에서는 </a:t>
            </a:r>
            <a:r>
              <a:rPr lang="en-US" altLang="ko-KR" dirty="0" err="1"/>
              <a:t>Control.Invoke</a:t>
            </a:r>
            <a:r>
              <a:rPr lang="en-US" altLang="ko-KR" dirty="0"/>
              <a:t>()</a:t>
            </a:r>
            <a:r>
              <a:rPr lang="ko-KR" altLang="en-US" dirty="0"/>
              <a:t>로 대체됨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명령을 </a:t>
            </a:r>
            <a:r>
              <a:rPr lang="en-US" altLang="ko-KR" b="1" dirty="0"/>
              <a:t>Main Thread</a:t>
            </a:r>
            <a:r>
              <a:rPr lang="ko-KR" altLang="en-US" b="1" dirty="0"/>
              <a:t>로 위임</a:t>
            </a:r>
            <a:r>
              <a:rPr lang="ko-KR" altLang="en-US" dirty="0"/>
              <a:t>해서 실행하게 하는 방식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UI </a:t>
            </a:r>
            <a:r>
              <a:rPr lang="ko-KR" altLang="en-US" dirty="0"/>
              <a:t>컨트롤은 내부적으로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Dispatcher</a:t>
            </a:r>
            <a:r>
              <a:rPr lang="ko-KR" altLang="en-US" dirty="0"/>
              <a:t>는 </a:t>
            </a:r>
            <a:r>
              <a:rPr lang="en-US" altLang="ko-KR" b="1" dirty="0" err="1"/>
              <a:t>MainThread</a:t>
            </a:r>
            <a:r>
              <a:rPr lang="ko-KR" altLang="en-US" b="1" dirty="0"/>
              <a:t>가 소유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SynchronizationContext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ko-KR" altLang="en-US" dirty="0"/>
              <a:t>스레드 간 통신을 담당하는 클래스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 실행 중인 </a:t>
            </a:r>
            <a:r>
              <a:rPr lang="ko-KR" altLang="en-US" b="1" dirty="0"/>
              <a:t>스레드의 컨텍스트 정보</a:t>
            </a:r>
            <a:r>
              <a:rPr lang="ko-KR" altLang="en-US" dirty="0"/>
              <a:t>를 유지하고</a:t>
            </a:r>
            <a:r>
              <a:rPr lang="en-US" altLang="ko-KR" dirty="0"/>
              <a:t>, </a:t>
            </a:r>
            <a:r>
              <a:rPr lang="ko-KR" altLang="en-US" b="1" dirty="0"/>
              <a:t>다른 스레드에서 특정 스레드로 작업을 전달</a:t>
            </a:r>
            <a:r>
              <a:rPr lang="ko-KR" altLang="en-US" dirty="0"/>
              <a:t>할 수 있음</a:t>
            </a:r>
          </a:p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en-US" altLang="ko-KR" dirty="0" err="1"/>
              <a:t>SynchronizationContext.Current</a:t>
            </a:r>
            <a:r>
              <a:rPr lang="ko-KR" altLang="en-US" dirty="0"/>
              <a:t>를 통해 </a:t>
            </a:r>
            <a:r>
              <a:rPr lang="en-US" altLang="ko-KR" dirty="0" err="1"/>
              <a:t>MainThread</a:t>
            </a:r>
            <a:r>
              <a:rPr lang="ko-KR" altLang="en-US" dirty="0"/>
              <a:t>의 컨텍스트를 저장한 뒤</a:t>
            </a:r>
            <a:r>
              <a:rPr lang="en-US" altLang="ko-KR" dirty="0"/>
              <a:t>, </a:t>
            </a:r>
            <a:r>
              <a:rPr lang="ko-KR" altLang="en-US" dirty="0"/>
              <a:t>다른 스레드에서 </a:t>
            </a:r>
            <a:r>
              <a:rPr lang="en-US" altLang="ko-KR" dirty="0"/>
              <a:t>UI </a:t>
            </a:r>
            <a:r>
              <a:rPr lang="ko-KR" altLang="en-US" dirty="0"/>
              <a:t>작업을 보낼 수 있음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DateTime.Now</a:t>
            </a:r>
            <a:r>
              <a:rPr lang="en-US" altLang="ko-KR" dirty="0"/>
              <a:t> → </a:t>
            </a:r>
            <a:r>
              <a:rPr lang="en-US" altLang="ko-KR" dirty="0" err="1"/>
              <a:t>TimeSpan</a:t>
            </a:r>
            <a:r>
              <a:rPr lang="ko-KR" altLang="en-US" dirty="0"/>
              <a:t>으로 경과 시간 계산하는 법</a:t>
            </a:r>
            <a:endParaRPr lang="en-US" altLang="ko-KR" dirty="0"/>
          </a:p>
          <a:p>
            <a:r>
              <a:rPr lang="en-US" altLang="ko-KR" dirty="0"/>
              <a:t>Random</a:t>
            </a:r>
            <a:r>
              <a:rPr lang="ko-KR" altLang="en-US" dirty="0"/>
              <a:t>을 </a:t>
            </a:r>
            <a:r>
              <a:rPr lang="en-US" altLang="ko-KR" dirty="0"/>
              <a:t>lock</a:t>
            </a:r>
            <a:r>
              <a:rPr lang="ko-KR" altLang="en-US" dirty="0"/>
              <a:t>으로 감싸는 이유</a:t>
            </a:r>
            <a:r>
              <a:rPr lang="en-US" altLang="ko-KR" dirty="0"/>
              <a:t>: </a:t>
            </a:r>
            <a:r>
              <a:rPr lang="ko-KR" altLang="en-US" b="1" dirty="0"/>
              <a:t>스레드 충돌 방지</a:t>
            </a:r>
            <a:endParaRPr lang="en-US" altLang="ko-KR" b="1" dirty="0"/>
          </a:p>
          <a:p>
            <a:r>
              <a:rPr lang="en-US" altLang="ko-KR" dirty="0"/>
              <a:t>Invoke</a:t>
            </a:r>
            <a:r>
              <a:rPr lang="ko-KR" altLang="en-US" dirty="0"/>
              <a:t>로 </a:t>
            </a:r>
            <a:r>
              <a:rPr lang="en-US" altLang="ko-KR" dirty="0"/>
              <a:t>UI </a:t>
            </a:r>
            <a:r>
              <a:rPr lang="ko-KR" altLang="en-US" dirty="0"/>
              <a:t>스레드에 안전하게 접근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rank, </a:t>
            </a:r>
            <a:r>
              <a:rPr lang="en-US" altLang="ko-KR" dirty="0" err="1"/>
              <a:t>finishedCars</a:t>
            </a:r>
            <a:r>
              <a:rPr lang="en-US" altLang="ko-KR" dirty="0"/>
              <a:t> → </a:t>
            </a:r>
            <a:r>
              <a:rPr lang="ko-KR" altLang="en-US" dirty="0"/>
              <a:t>전역에서 </a:t>
            </a:r>
            <a:r>
              <a:rPr lang="en-US" altLang="ko-KR" dirty="0"/>
              <a:t>lock</a:t>
            </a:r>
            <a:r>
              <a:rPr lang="ko-KR" altLang="en-US" dirty="0"/>
              <a:t>을 통해 동기화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3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0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3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프로그램을 실행하면 프로세스가 생성되고</a:t>
            </a:r>
            <a:r>
              <a:rPr lang="en-US" altLang="ko-KR" dirty="0"/>
              <a:t>, </a:t>
            </a:r>
            <a:r>
              <a:rPr lang="ko-KR" altLang="en-US" dirty="0"/>
              <a:t>이 프로세스는 하나 이상의 스레드로 작업을 처리한다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41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(Action)(() =&gt; { ... })</a:t>
            </a:r>
          </a:p>
          <a:p>
            <a:r>
              <a:rPr lang="ko-KR" altLang="en-US" dirty="0" err="1"/>
              <a:t>반환값</a:t>
            </a:r>
            <a:r>
              <a:rPr lang="ko-KR" altLang="en-US" dirty="0"/>
              <a:t> 없는 </a:t>
            </a:r>
            <a:r>
              <a:rPr lang="en-US" altLang="ko-KR" dirty="0"/>
              <a:t>delegate</a:t>
            </a:r>
            <a:r>
              <a:rPr lang="ko-KR" altLang="en-US" dirty="0"/>
              <a:t>를 람다식으로 작성</a:t>
            </a:r>
            <a:r>
              <a:rPr lang="en-US" altLang="ko-KR" dirty="0"/>
              <a:t>. </a:t>
            </a:r>
            <a:r>
              <a:rPr lang="ko-KR" altLang="en-US" dirty="0"/>
              <a:t>즉시 실행할 수 있는 코드 블록 전달</a:t>
            </a:r>
            <a:endParaRPr lang="en-US" altLang="ko-KR" dirty="0"/>
          </a:p>
          <a:p>
            <a:r>
              <a:rPr lang="en-US" altLang="ko-KR" b="1" dirty="0"/>
              <a:t>Action:  </a:t>
            </a:r>
            <a:r>
              <a:rPr lang="ko-KR" altLang="en-US" dirty="0"/>
              <a:t>매개변수 없음</a:t>
            </a:r>
            <a:r>
              <a:rPr lang="en-US" altLang="ko-KR" dirty="0"/>
              <a:t>, </a:t>
            </a:r>
            <a:r>
              <a:rPr lang="ko-KR" altLang="en-US" dirty="0" err="1"/>
              <a:t>반환값</a:t>
            </a:r>
            <a:r>
              <a:rPr lang="ko-KR" altLang="en-US" dirty="0"/>
              <a:t> 없음인 </a:t>
            </a:r>
            <a:r>
              <a:rPr lang="en-US" altLang="ko-KR" dirty="0"/>
              <a:t>delegate </a:t>
            </a:r>
            <a:r>
              <a:rPr lang="ko-KR" altLang="en-US" dirty="0"/>
              <a:t>타입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현재 실행 중인 스레드가 </a:t>
            </a:r>
            <a:r>
              <a:rPr lang="en-US" altLang="ko-KR" dirty="0"/>
              <a:t>UI </a:t>
            </a:r>
            <a:r>
              <a:rPr lang="ko-KR" altLang="en-US" dirty="0"/>
              <a:t>스레드인지 확인하기 위해 </a:t>
            </a:r>
            <a:r>
              <a:rPr lang="en-US" altLang="ko-KR" dirty="0" err="1"/>
              <a:t>InvokeRequired</a:t>
            </a:r>
            <a:r>
              <a:rPr lang="en-US" altLang="ko-KR" dirty="0"/>
              <a:t> </a:t>
            </a:r>
            <a:r>
              <a:rPr lang="ko-KR" altLang="en-US" dirty="0"/>
              <a:t>체크</a:t>
            </a:r>
          </a:p>
          <a:p>
            <a:pPr>
              <a:buNone/>
            </a:pPr>
            <a:r>
              <a:rPr lang="en-US" altLang="ko-KR" b="1" dirty="0"/>
              <a:t>UI </a:t>
            </a:r>
            <a:r>
              <a:rPr lang="ko-KR" altLang="en-US" b="1" dirty="0"/>
              <a:t>스레드가 아니면</a:t>
            </a:r>
            <a:r>
              <a:rPr lang="ko-KR" altLang="en-US" dirty="0"/>
              <a:t> </a:t>
            </a:r>
            <a:r>
              <a:rPr lang="en-US" altLang="ko-KR" dirty="0" err="1"/>
              <a:t>this.Invoke</a:t>
            </a:r>
            <a:r>
              <a:rPr lang="en-US" altLang="ko-KR" dirty="0"/>
              <a:t>()</a:t>
            </a:r>
            <a:r>
              <a:rPr lang="ko-KR" altLang="en-US" dirty="0"/>
              <a:t>를 이용하여 </a:t>
            </a:r>
            <a:r>
              <a:rPr lang="en-US" altLang="ko-KR" dirty="0"/>
              <a:t>UI </a:t>
            </a:r>
            <a:r>
              <a:rPr lang="ko-KR" altLang="en-US" dirty="0"/>
              <a:t>스레드에서 코드를 실행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스레드라면 </a:t>
            </a:r>
            <a:r>
              <a:rPr lang="en-US" altLang="ko-KR" dirty="0"/>
              <a:t>Invoke </a:t>
            </a:r>
            <a:r>
              <a:rPr lang="ko-KR" altLang="en-US" dirty="0"/>
              <a:t>없이 바로 </a:t>
            </a:r>
            <a:r>
              <a:rPr lang="en-US" altLang="ko-KR" dirty="0"/>
              <a:t>Text</a:t>
            </a:r>
            <a:r>
              <a:rPr lang="ko-KR" altLang="en-US" dirty="0"/>
              <a:t>를 수정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Invoke(): UI </a:t>
            </a:r>
            <a:r>
              <a:rPr lang="ko-KR" altLang="en-US" dirty="0"/>
              <a:t>컨트롤을 </a:t>
            </a:r>
            <a:r>
              <a:rPr lang="en-US" altLang="ko-KR" b="1" dirty="0"/>
              <a:t>UI </a:t>
            </a:r>
            <a:r>
              <a:rPr lang="ko-KR" altLang="en-US" b="1"/>
              <a:t>스레드에서 안전하게 실행</a:t>
            </a:r>
            <a:r>
              <a:rPr lang="ko-KR" altLang="en-US"/>
              <a:t>하기 위한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57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성능 최적화와 동시성을 다룰 때 매우 중요한 개념</a:t>
            </a:r>
            <a:r>
              <a:rPr lang="en-US" altLang="ko-KR" dirty="0"/>
              <a:t>.    </a:t>
            </a:r>
          </a:p>
          <a:p>
            <a:endParaRPr lang="en-US" altLang="ko-KR" dirty="0"/>
          </a:p>
          <a:p>
            <a:r>
              <a:rPr lang="ko-KR" altLang="en-US" dirty="0" err="1"/>
              <a:t>스레드란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ㄴ</a:t>
            </a:r>
            <a:r>
              <a:rPr lang="en-US" altLang="ko-KR" dirty="0"/>
              <a:t> </a:t>
            </a:r>
            <a:r>
              <a:rPr lang="ko-KR" altLang="en-US" b="1" dirty="0"/>
              <a:t>프로그램이 작업을 수행하는 가장 작은 실행 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4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싱글코어에서 단일 스레드</a:t>
            </a:r>
            <a:r>
              <a:rPr lang="en-US" altLang="ko-KR" dirty="0"/>
              <a:t>(single thread)</a:t>
            </a:r>
            <a:r>
              <a:rPr lang="ko-KR" altLang="en-US" dirty="0"/>
              <a:t>가 동작하는 방식 </a:t>
            </a:r>
            <a:r>
              <a:rPr lang="en-US" altLang="ko-KR" dirty="0"/>
              <a:t>– </a:t>
            </a:r>
            <a:r>
              <a:rPr lang="ko-KR" altLang="en-US" dirty="0"/>
              <a:t>시각적</a:t>
            </a:r>
            <a:r>
              <a:rPr lang="ko-KR" altLang="en-US" baseline="0" dirty="0"/>
              <a:t> 설명 그림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가로방향 </a:t>
            </a:r>
            <a:r>
              <a:rPr lang="en-US" altLang="ko-KR" dirty="0"/>
              <a:t>: CPU </a:t>
            </a:r>
            <a:r>
              <a:rPr lang="ko-KR" altLang="en-US" dirty="0"/>
              <a:t>시간 흐름 </a:t>
            </a:r>
            <a:r>
              <a:rPr lang="en-US" altLang="ko-KR" dirty="0"/>
              <a:t>(</a:t>
            </a:r>
            <a:r>
              <a:rPr lang="ko-KR" altLang="en-US" dirty="0"/>
              <a:t>오른쪽으로 갈 수록 시간이 흐름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여러 작업을 처리하지만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 번에 하나씩만 실행되는 구조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여러 프로그램이 실행 중이지만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실제로는 </a:t>
            </a:r>
            <a:r>
              <a:rPr lang="en-US" altLang="ko-KR" baseline="0" dirty="0"/>
              <a:t>CPU</a:t>
            </a:r>
            <a:r>
              <a:rPr lang="ko-KR" altLang="en-US" baseline="0" dirty="0"/>
              <a:t>가 </a:t>
            </a:r>
            <a:r>
              <a:rPr lang="ko-KR" altLang="en-US" b="1" baseline="0" dirty="0"/>
              <a:t>순서대로 조금씩 나눠서 처리하는 구조</a:t>
            </a:r>
            <a:endParaRPr lang="en-US" altLang="ko-KR" b="1" baseline="0" dirty="0"/>
          </a:p>
          <a:p>
            <a:pPr marL="171450" indent="-171450">
              <a:buFontTx/>
              <a:buChar char="-"/>
            </a:pPr>
            <a:r>
              <a:rPr lang="en-US" altLang="ko-KR" b="1" baseline="0" dirty="0"/>
              <a:t>= </a:t>
            </a:r>
            <a:r>
              <a:rPr lang="ko-KR" altLang="en-US" b="1" baseline="0" dirty="0"/>
              <a:t>시분할</a:t>
            </a:r>
            <a:r>
              <a:rPr lang="en-US" altLang="ko-KR" b="1" baseline="0" dirty="0"/>
              <a:t>(Time Sharing) </a:t>
            </a:r>
            <a:r>
              <a:rPr lang="ko-KR" altLang="en-US" b="1" baseline="0" dirty="0"/>
              <a:t>이라고 함</a:t>
            </a:r>
            <a:r>
              <a:rPr lang="en-US" altLang="ko-KR" b="1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="1" baseline="0" dirty="0"/>
          </a:p>
          <a:p>
            <a:pPr marL="171450" indent="-171450">
              <a:buFontTx/>
              <a:buChar char="-"/>
            </a:pPr>
            <a:r>
              <a:rPr lang="ko-KR" altLang="en-US" b="0" baseline="0" dirty="0"/>
              <a:t>구글 크롬 실행하다가 </a:t>
            </a:r>
            <a:r>
              <a:rPr lang="en-US" altLang="ko-KR" b="0" baseline="0" dirty="0"/>
              <a:t>VS </a:t>
            </a:r>
            <a:r>
              <a:rPr lang="ko-KR" altLang="en-US" b="0" baseline="0" dirty="0"/>
              <a:t>실행하다가 음악 재생하다가 다시 구글 크롬 실행하다가 </a:t>
            </a:r>
            <a:r>
              <a:rPr lang="en-US" altLang="ko-KR" b="0" baseline="0" dirty="0"/>
              <a:t>--&gt; </a:t>
            </a:r>
            <a:r>
              <a:rPr lang="ko-KR" altLang="en-US" b="0" baseline="0" dirty="0"/>
              <a:t>각각을 조금씩 </a:t>
            </a:r>
            <a:r>
              <a:rPr lang="ko-KR" altLang="en-US" b="0" baseline="0" dirty="0" err="1"/>
              <a:t>번갈아가며</a:t>
            </a:r>
            <a:r>
              <a:rPr lang="ko-KR" altLang="en-US" b="0" baseline="0" dirty="0"/>
              <a:t> 처리 </a:t>
            </a:r>
            <a:r>
              <a:rPr lang="en-US" altLang="ko-KR" b="0" baseline="0" dirty="0"/>
              <a:t>= </a:t>
            </a:r>
            <a:r>
              <a:rPr lang="ko-KR" altLang="en-US" dirty="0"/>
              <a:t>동시에 실행되는 것처럼 느껴지는 이유</a:t>
            </a:r>
            <a:r>
              <a:rPr lang="en-US" altLang="ko-KR" dirty="0"/>
              <a:t>: </a:t>
            </a:r>
            <a:r>
              <a:rPr lang="ko-KR" altLang="en-US" b="1" dirty="0"/>
              <a:t>너무 빠르게 번갈아 처리하기 때문</a:t>
            </a:r>
            <a:endParaRPr lang="ko-KR" altLang="en-US" b="0" dirty="0"/>
          </a:p>
          <a:p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코어</a:t>
            </a:r>
            <a:r>
              <a:rPr lang="en-US" altLang="ko-KR" dirty="0"/>
              <a:t>(Core)"</a:t>
            </a:r>
            <a:r>
              <a:rPr lang="ko-KR" altLang="en-US" dirty="0"/>
              <a:t>는 </a:t>
            </a:r>
            <a:r>
              <a:rPr lang="en-US" altLang="ko-KR" dirty="0"/>
              <a:t>CPU </a:t>
            </a:r>
            <a:r>
              <a:rPr lang="ko-KR" altLang="en-US" dirty="0"/>
              <a:t>속에서 **실제로 계산하고 처리하는 유닛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)**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싱글 코어 </a:t>
            </a:r>
            <a:r>
              <a:rPr lang="en-US" altLang="ko-KR" dirty="0"/>
              <a:t>+ </a:t>
            </a:r>
            <a:r>
              <a:rPr lang="ko-KR" altLang="en-US" dirty="0"/>
              <a:t>싱글 스레드</a:t>
            </a:r>
            <a:br>
              <a:rPr lang="ko-KR" altLang="en-US" dirty="0"/>
            </a:br>
            <a:r>
              <a:rPr lang="ko-KR" altLang="en-US" dirty="0"/>
              <a:t>→ 요리사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en-US" altLang="ko-KR" dirty="0"/>
              <a:t>+ </a:t>
            </a:r>
            <a:r>
              <a:rPr lang="ko-KR" altLang="en-US" dirty="0"/>
              <a:t>요리 하나씩만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멀티 </a:t>
            </a:r>
            <a:r>
              <a:rPr lang="ko-KR" altLang="en-US" b="1" dirty="0" err="1"/>
              <a:t>스레드지만</a:t>
            </a:r>
            <a:r>
              <a:rPr lang="ko-KR" altLang="en-US" b="1" dirty="0"/>
              <a:t> 싱글 코어</a:t>
            </a:r>
            <a:br>
              <a:rPr lang="ko-KR" altLang="en-US" dirty="0"/>
            </a:br>
            <a:r>
              <a:rPr lang="ko-KR" altLang="en-US" dirty="0"/>
              <a:t>→ 요리사 </a:t>
            </a:r>
            <a:r>
              <a:rPr lang="en-US" altLang="ko-KR" dirty="0"/>
              <a:t>1</a:t>
            </a:r>
            <a:r>
              <a:rPr lang="ko-KR" altLang="en-US" dirty="0"/>
              <a:t>명이 여러 가지 요리를 조금씩 나눠서 함 </a:t>
            </a:r>
            <a:r>
              <a:rPr lang="en-US" altLang="ko-KR" dirty="0"/>
              <a:t>(</a:t>
            </a:r>
            <a:r>
              <a:rPr lang="ko-KR" altLang="en-US" dirty="0"/>
              <a:t>시간 나눠서 번갈아 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멀티 코어 </a:t>
            </a:r>
            <a:r>
              <a:rPr lang="en-US" altLang="ko-KR" b="1" dirty="0"/>
              <a:t>+ </a:t>
            </a:r>
            <a:r>
              <a:rPr lang="ko-KR" altLang="en-US" b="1" dirty="0"/>
              <a:t>멀티 스레드</a:t>
            </a:r>
            <a:br>
              <a:rPr lang="ko-KR" altLang="en-US" dirty="0"/>
            </a:br>
            <a:r>
              <a:rPr lang="ko-KR" altLang="en-US" dirty="0"/>
              <a:t>→ 요리사 여러 명이 동시에 각각의 요리를 맡아 처리</a:t>
            </a:r>
            <a:br>
              <a:rPr lang="ko-KR" altLang="en-US" dirty="0"/>
            </a:br>
            <a:r>
              <a:rPr lang="ko-KR" altLang="en-US" dirty="0"/>
              <a:t>👉 </a:t>
            </a:r>
            <a:r>
              <a:rPr lang="ko-KR" altLang="en-US" b="1" dirty="0"/>
              <a:t>진짜 병렬 처리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각 줄은 하나의 </a:t>
            </a:r>
            <a:r>
              <a:rPr lang="en-US" altLang="ko-KR" b="1" dirty="0"/>
              <a:t>CPU </a:t>
            </a:r>
            <a:r>
              <a:rPr lang="ko-KR" altLang="en-US" b="1" dirty="0"/>
              <a:t>코어</a:t>
            </a:r>
          </a:p>
          <a:p>
            <a:r>
              <a:rPr lang="en-US" altLang="ko-KR" dirty="0"/>
              <a:t>Core 1, Core 2, Core 3 →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코어가 있음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👉 같은 </a:t>
            </a:r>
            <a:r>
              <a:rPr lang="ko-KR" altLang="en-US" dirty="0" err="1"/>
              <a:t>쓰레드</a:t>
            </a:r>
            <a:r>
              <a:rPr lang="ko-KR" altLang="en-US" dirty="0"/>
              <a:t> 번호라도 </a:t>
            </a:r>
            <a:r>
              <a:rPr lang="ko-KR" altLang="en-US" b="1" dirty="0"/>
              <a:t>다른 코어에서 동시에</a:t>
            </a:r>
            <a:r>
              <a:rPr lang="ko-KR" altLang="en-US" dirty="0"/>
              <a:t> 실행될 수 있습니다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ko-KR" altLang="en-US" dirty="0"/>
              <a:t>단순히 “</a:t>
            </a:r>
            <a:r>
              <a:rPr lang="ko-KR" altLang="en-US" dirty="0" err="1"/>
              <a:t>번호”가</a:t>
            </a:r>
            <a:r>
              <a:rPr lang="ko-KR" altLang="en-US" dirty="0"/>
              <a:t> 같다고 해서 **동일한 스레드 인스턴스</a:t>
            </a:r>
            <a:r>
              <a:rPr lang="en-US" altLang="ko-KR" dirty="0"/>
              <a:t>(</a:t>
            </a:r>
            <a:r>
              <a:rPr lang="ko-KR" altLang="en-US" dirty="0"/>
              <a:t>실체</a:t>
            </a:r>
            <a:r>
              <a:rPr lang="en-US" altLang="ko-KR" dirty="0"/>
              <a:t>)**</a:t>
            </a:r>
            <a:r>
              <a:rPr lang="ko-KR" altLang="en-US" dirty="0"/>
              <a:t>를 의미하지 않기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**여러 명의 요리사</a:t>
            </a:r>
            <a:r>
              <a:rPr lang="en-US" altLang="ko-KR" dirty="0"/>
              <a:t>(Core)**</a:t>
            </a:r>
            <a:r>
              <a:rPr lang="ko-KR" altLang="en-US" dirty="0"/>
              <a:t>가 **같은 요리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음악 재생</a:t>
            </a:r>
            <a:r>
              <a:rPr lang="en-US" altLang="ko-KR" dirty="0"/>
              <a:t>)**</a:t>
            </a:r>
            <a:r>
              <a:rPr lang="ko-KR" altLang="en-US" dirty="0"/>
              <a:t>를</a:t>
            </a:r>
            <a:br>
              <a:rPr lang="ko-KR" altLang="en-US" dirty="0"/>
            </a:br>
            <a:r>
              <a:rPr lang="ko-KR" altLang="en-US" dirty="0"/>
              <a:t>**분담해서 처리</a:t>
            </a:r>
            <a:r>
              <a:rPr lang="en-US" altLang="ko-KR" dirty="0"/>
              <a:t>(</a:t>
            </a:r>
            <a:r>
              <a:rPr lang="ko-KR" altLang="en-US" dirty="0"/>
              <a:t>스레드</a:t>
            </a:r>
            <a:r>
              <a:rPr lang="en-US" altLang="ko-KR" dirty="0"/>
              <a:t>)**</a:t>
            </a:r>
            <a:r>
              <a:rPr lang="ko-KR" altLang="en-US" dirty="0"/>
              <a:t>하고 있으므로</a:t>
            </a:r>
            <a:r>
              <a:rPr lang="en-US" altLang="ko-KR" dirty="0"/>
              <a:t>, </a:t>
            </a:r>
            <a:r>
              <a:rPr lang="ko-KR" altLang="en-US" dirty="0"/>
              <a:t>빠르고 효율적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멀티스레드</a:t>
            </a:r>
            <a:r>
              <a:rPr lang="ko-KR" altLang="en-US" b="1" dirty="0"/>
              <a:t> 환경에서 메모리가 어떻게 관리되는지</a:t>
            </a:r>
            <a:r>
              <a:rPr lang="ko-KR" altLang="en-US" dirty="0"/>
              <a:t>를 시각적으로 보여주는 구조도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</a:t>
            </a:r>
            <a:r>
              <a:rPr lang="en-US" altLang="ko-KR" dirty="0"/>
              <a:t>) </a:t>
            </a:r>
            <a:r>
              <a:rPr lang="ko-KR" altLang="en-US" dirty="0"/>
              <a:t>싱글 스레드 구조</a:t>
            </a:r>
            <a:endParaRPr lang="en-US" altLang="ko-KR" dirty="0"/>
          </a:p>
          <a:p>
            <a:r>
              <a:rPr lang="ko-KR" altLang="en-US" dirty="0"/>
              <a:t>하나의 프로세스가 실행되면 다음과 같은 메모리 영역이 생김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Code</a:t>
            </a:r>
            <a:r>
              <a:rPr lang="en-US" altLang="ko-KR" dirty="0"/>
              <a:t>: </a:t>
            </a:r>
            <a:r>
              <a:rPr lang="ko-KR" altLang="en-US" dirty="0"/>
              <a:t>실행할 코드가 저장됨</a:t>
            </a:r>
            <a:endParaRPr lang="en-US" altLang="ko-KR" dirty="0"/>
          </a:p>
          <a:p>
            <a:r>
              <a:rPr lang="en-US" altLang="ko-KR" b="1" dirty="0"/>
              <a:t>Static</a:t>
            </a:r>
            <a:r>
              <a:rPr lang="en-US" altLang="ko-KR" dirty="0"/>
              <a:t>: static </a:t>
            </a:r>
            <a:r>
              <a:rPr lang="ko-KR" altLang="en-US" dirty="0"/>
              <a:t>변수들이 저장되는 영역</a:t>
            </a:r>
            <a:endParaRPr lang="en-US" altLang="ko-KR" dirty="0"/>
          </a:p>
          <a:p>
            <a:r>
              <a:rPr lang="en-US" altLang="ko-KR" b="1" dirty="0"/>
              <a:t>Heap</a:t>
            </a:r>
            <a:r>
              <a:rPr lang="en-US" altLang="ko-KR" dirty="0"/>
              <a:t>: new</a:t>
            </a:r>
            <a:r>
              <a:rPr lang="ko-KR" altLang="en-US" dirty="0"/>
              <a:t>로 할당된 객체들이 저장됨 </a:t>
            </a:r>
            <a:r>
              <a:rPr lang="en-US" altLang="ko-KR" dirty="0"/>
              <a:t>(</a:t>
            </a:r>
            <a:r>
              <a:rPr lang="ko-KR" altLang="en-US" dirty="0"/>
              <a:t>동적 메모리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Stack</a:t>
            </a:r>
            <a:r>
              <a:rPr lang="en-US" altLang="ko-KR" dirty="0"/>
              <a:t>: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/>
              <a:t>함수 호출 정보 등이 저장됨</a:t>
            </a:r>
            <a:endParaRPr lang="en-US" altLang="ko-KR" dirty="0"/>
          </a:p>
          <a:p>
            <a:r>
              <a:rPr lang="en-US" altLang="ko-KR" b="1" dirty="0"/>
              <a:t>Registers</a:t>
            </a:r>
            <a:r>
              <a:rPr lang="en-US" altLang="ko-KR" dirty="0"/>
              <a:t>: CPU </a:t>
            </a:r>
            <a:r>
              <a:rPr lang="ko-KR" altLang="en-US" dirty="0"/>
              <a:t>내부의 임시 </a:t>
            </a:r>
            <a:r>
              <a:rPr lang="ko-KR" altLang="en-US" dirty="0" err="1"/>
              <a:t>계산값</a:t>
            </a:r>
            <a:r>
              <a:rPr lang="ko-KR" altLang="en-US" dirty="0"/>
              <a:t>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</a:t>
            </a:r>
            <a:r>
              <a:rPr lang="en-US" altLang="ko-KR" dirty="0"/>
              <a:t>) </a:t>
            </a:r>
            <a:r>
              <a:rPr lang="ko-KR" altLang="en-US" dirty="0"/>
              <a:t>멀티 스레드 구조</a:t>
            </a:r>
            <a:endParaRPr lang="en-US" altLang="ko-KR" dirty="0"/>
          </a:p>
          <a:p>
            <a:r>
              <a:rPr lang="ko-KR" altLang="en-US" dirty="0"/>
              <a:t>하나의 프로세스 내에 여러 개의 스레드가 있는 경우를 나타냄</a:t>
            </a:r>
            <a:endParaRPr lang="en-US" altLang="ko-KR" dirty="0"/>
          </a:p>
          <a:p>
            <a:r>
              <a:rPr lang="ko-KR" altLang="en-US" dirty="0"/>
              <a:t>각각의 스레드는 다음을 </a:t>
            </a:r>
            <a:r>
              <a:rPr lang="ko-KR" altLang="en-US" b="1" dirty="0"/>
              <a:t>자신만 따로 가지고 있음</a:t>
            </a:r>
            <a:r>
              <a:rPr lang="en-US" altLang="ko-KR" dirty="0"/>
              <a:t>:</a:t>
            </a:r>
          </a:p>
          <a:p>
            <a:r>
              <a:rPr lang="en-US" altLang="ko-KR" b="1" dirty="0"/>
              <a:t>Registers</a:t>
            </a:r>
            <a:r>
              <a:rPr lang="ko-KR" altLang="en-US" dirty="0"/>
              <a:t> </a:t>
            </a:r>
            <a:r>
              <a:rPr lang="en-US" altLang="ko-KR" dirty="0"/>
              <a:t>(CPU </a:t>
            </a:r>
            <a:r>
              <a:rPr lang="ko-KR" altLang="en-US" dirty="0"/>
              <a:t>레지스터 상태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Stack:</a:t>
            </a:r>
            <a:r>
              <a:rPr lang="ko-KR" altLang="en-US" dirty="0"/>
              <a:t> 공유 안 됨 </a:t>
            </a:r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ko-KR" altLang="en-US" dirty="0" err="1"/>
              <a:t>스레드마다</a:t>
            </a:r>
            <a:r>
              <a:rPr lang="ko-KR" altLang="en-US" dirty="0"/>
              <a:t> 독립적인 스택 </a:t>
            </a:r>
            <a:r>
              <a:rPr lang="en-US" altLang="ko-KR" dirty="0"/>
              <a:t>(</a:t>
            </a:r>
            <a:r>
              <a:rPr lang="ko-KR" altLang="en-US" dirty="0"/>
              <a:t>지역 변수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호출용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나머지 </a:t>
            </a:r>
            <a:r>
              <a:rPr lang="en-US" altLang="ko-KR" dirty="0"/>
              <a:t>3</a:t>
            </a:r>
            <a:r>
              <a:rPr lang="ko-KR" altLang="en-US" dirty="0"/>
              <a:t>개는 공유</a:t>
            </a:r>
            <a:endParaRPr lang="en-US" altLang="ko-KR" dirty="0"/>
          </a:p>
          <a:p>
            <a:r>
              <a:rPr lang="en-US" altLang="ko-KR" dirty="0"/>
              <a:t>Heap: </a:t>
            </a:r>
            <a:r>
              <a:rPr lang="ko-KR" altLang="en-US" dirty="0"/>
              <a:t>모든 스레드가 접근 가능한 동적 메모리 영역</a:t>
            </a:r>
            <a:endParaRPr lang="en-US" altLang="ko-KR" dirty="0"/>
          </a:p>
          <a:p>
            <a:r>
              <a:rPr lang="en-US" altLang="ko-KR" dirty="0"/>
              <a:t>static: static </a:t>
            </a:r>
            <a:r>
              <a:rPr lang="ko-KR" altLang="en-US" dirty="0"/>
              <a:t>변수는 하나만 존재하며 모든 스레드가 접근</a:t>
            </a:r>
            <a:endParaRPr lang="en-US" altLang="ko-KR" dirty="0"/>
          </a:p>
          <a:p>
            <a:r>
              <a:rPr lang="en-US" altLang="ko-KR" dirty="0"/>
              <a:t>code :</a:t>
            </a:r>
            <a:r>
              <a:rPr lang="en-US" altLang="ko-KR" baseline="0" dirty="0"/>
              <a:t> </a:t>
            </a:r>
            <a:r>
              <a:rPr lang="ko-KR" altLang="en-US" baseline="0" dirty="0"/>
              <a:t>실행중인 프로그램 코드 자체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멀티스레드는 **하나의 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)**</a:t>
            </a:r>
            <a:r>
              <a:rPr lang="ko-KR" altLang="en-US" dirty="0"/>
              <a:t>이 **여러 개의 작업 흐름</a:t>
            </a:r>
            <a:r>
              <a:rPr lang="en-US" altLang="ko-KR" dirty="0"/>
              <a:t>(</a:t>
            </a:r>
            <a:r>
              <a:rPr lang="ko-KR" altLang="en-US" dirty="0"/>
              <a:t>스레드</a:t>
            </a:r>
            <a:r>
              <a:rPr lang="en-US" altLang="ko-KR" dirty="0"/>
              <a:t>)**</a:t>
            </a:r>
            <a:r>
              <a:rPr lang="ko-KR" altLang="en-US" dirty="0"/>
              <a:t>을 동시에 실행하는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스레드는 보통 **메서드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)**</a:t>
            </a:r>
            <a:r>
              <a:rPr lang="ko-KR" altLang="en-US" dirty="0"/>
              <a:t>를 하나 실행하는 단위로 만들어집니다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스레드의 실행 순서는 </a:t>
            </a:r>
            <a:r>
              <a:rPr lang="en-US" altLang="ko-KR" dirty="0"/>
              <a:t>OS(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  <a:r>
              <a:rPr lang="ko-KR" altLang="en-US" dirty="0"/>
              <a:t>가 결정함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개발자가 여러 스레드를 만들어도</a:t>
            </a:r>
            <a:r>
              <a:rPr lang="en-US" altLang="ko-KR" dirty="0"/>
              <a:t>, </a:t>
            </a:r>
            <a:r>
              <a:rPr lang="ko-KR" altLang="en-US" b="1" dirty="0"/>
              <a:t>실제로 어떤 스레드가 먼저 </a:t>
            </a:r>
            <a:r>
              <a:rPr lang="ko-KR" altLang="en-US" b="1" dirty="0" err="1"/>
              <a:t>실행될지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ko-KR" altLang="en-US" b="1" dirty="0"/>
              <a:t>운영체제가 결정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우리가 </a:t>
            </a:r>
            <a:r>
              <a:rPr lang="ko-KR" altLang="en-US" b="1" dirty="0"/>
              <a:t>스레드의 실행 순서를 정확히 제어할 수는 없습니다</a:t>
            </a:r>
            <a:r>
              <a:rPr lang="en-US" altLang="ko-KR" b="1" dirty="0"/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CPU </a:t>
            </a:r>
            <a:r>
              <a:rPr lang="ko-KR" altLang="en-US" dirty="0"/>
              <a:t>자원을 어떤 스레드에 배정할지 </a:t>
            </a:r>
            <a:r>
              <a:rPr lang="en-US" altLang="ko-KR" dirty="0"/>
              <a:t>OS</a:t>
            </a:r>
            <a:r>
              <a:rPr lang="ko-KR" altLang="en-US" dirty="0"/>
              <a:t>가 관리하기 때문</a:t>
            </a:r>
          </a:p>
          <a:p>
            <a:pPr marL="228600" lvl="0" indent="-228600">
              <a:buAutoNum type="arabicPeriod"/>
            </a:pPr>
            <a:r>
              <a:rPr lang="en-US" altLang="ko-KR" dirty="0"/>
              <a:t>Context Switching (</a:t>
            </a:r>
            <a:r>
              <a:rPr lang="ko-KR" altLang="en-US" dirty="0"/>
              <a:t>컨텍스트 스위칭</a:t>
            </a:r>
            <a:r>
              <a:rPr lang="en-US" altLang="ko-KR" dirty="0"/>
              <a:t>)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어떤 스레드가 실행 중인데</a:t>
            </a:r>
            <a:r>
              <a:rPr lang="en-US" altLang="ko-KR" dirty="0"/>
              <a:t>, OS</a:t>
            </a:r>
            <a:r>
              <a:rPr lang="ko-KR" altLang="en-US" dirty="0"/>
              <a:t>가 다른 스레드로 </a:t>
            </a:r>
            <a:r>
              <a:rPr lang="ko-KR" altLang="en-US" b="1" dirty="0"/>
              <a:t>갑자기 전환</a:t>
            </a:r>
            <a:r>
              <a:rPr lang="ko-KR" altLang="en-US" dirty="0"/>
              <a:t>시키는 현상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이 과정에서는 </a:t>
            </a:r>
            <a:r>
              <a:rPr lang="en-US" altLang="ko-KR" b="1" dirty="0"/>
              <a:t>CPU </a:t>
            </a:r>
            <a:r>
              <a:rPr lang="ko-KR" altLang="en-US" b="1" dirty="0"/>
              <a:t>상태</a:t>
            </a:r>
            <a:r>
              <a:rPr lang="en-US" altLang="ko-KR" b="1" dirty="0"/>
              <a:t>(</a:t>
            </a:r>
            <a:r>
              <a:rPr lang="ko-KR" altLang="en-US" b="1" dirty="0"/>
              <a:t>레지스터</a:t>
            </a:r>
            <a:r>
              <a:rPr lang="en-US" altLang="ko-KR" b="1" dirty="0"/>
              <a:t>, </a:t>
            </a:r>
            <a:r>
              <a:rPr lang="ko-KR" altLang="en-US" b="1" dirty="0"/>
              <a:t>스택 등</a:t>
            </a:r>
            <a:r>
              <a:rPr lang="en-US" altLang="ko-KR" b="1" dirty="0"/>
              <a:t>)</a:t>
            </a:r>
            <a:r>
              <a:rPr lang="ko-KR" altLang="en-US" b="1" dirty="0"/>
              <a:t>를 저장하고 불러오는 작업</a:t>
            </a:r>
            <a:r>
              <a:rPr lang="ko-KR" altLang="en-US" dirty="0"/>
              <a:t>이 필요함</a:t>
            </a:r>
            <a:endParaRPr lang="en-US" altLang="ko-KR" dirty="0"/>
          </a:p>
          <a:p>
            <a:pPr marL="228600" lvl="0" indent="-228600"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b="1" dirty="0"/>
              <a:t>메모리 절약</a:t>
            </a:r>
            <a:r>
              <a:rPr lang="en-US" altLang="ko-KR" dirty="0"/>
              <a:t>: </a:t>
            </a:r>
            <a:r>
              <a:rPr lang="ko-KR" altLang="en-US" dirty="0"/>
              <a:t>여러 스레드가 </a:t>
            </a:r>
            <a:r>
              <a:rPr lang="en-US" altLang="ko-KR" dirty="0"/>
              <a:t>Heap/Static </a:t>
            </a:r>
            <a:r>
              <a:rPr lang="ko-KR" altLang="en-US" dirty="0"/>
              <a:t>메모리를 공유하므로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b="1" dirty="0"/>
              <a:t>속도 향상</a:t>
            </a:r>
            <a:r>
              <a:rPr lang="en-US" altLang="ko-KR" dirty="0"/>
              <a:t>: </a:t>
            </a:r>
            <a:r>
              <a:rPr lang="ko-KR" altLang="en-US" dirty="0"/>
              <a:t>병렬 처리를 통해 여러 작업을 빠르게 처리할 수 있음</a:t>
            </a:r>
            <a:endParaRPr lang="en-US" altLang="ko-KR" dirty="0"/>
          </a:p>
          <a:p>
            <a:pPr marL="228600" lvl="0" indent="-228600">
              <a:buAutoNum type="arabicPeriod"/>
            </a:pPr>
            <a:r>
              <a:rPr lang="ko-KR" altLang="en-US" dirty="0"/>
              <a:t>대부분 운영체제는 </a:t>
            </a:r>
            <a:r>
              <a:rPr lang="ko-KR" altLang="en-US" dirty="0" err="1"/>
              <a:t>멀티스레드</a:t>
            </a:r>
            <a:r>
              <a:rPr lang="ko-KR" altLang="en-US" dirty="0"/>
              <a:t> 지원</a:t>
            </a:r>
            <a:endParaRPr lang="en-US" altLang="ko-KR" dirty="0"/>
          </a:p>
          <a:p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en-US" altLang="ko-KR" dirty="0" err="1"/>
              <a:t>macOS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</a:t>
            </a:r>
            <a:br>
              <a:rPr lang="ko-KR" altLang="en-US" dirty="0"/>
            </a:br>
            <a:r>
              <a:rPr lang="ko-KR" altLang="en-US" dirty="0"/>
              <a:t>거의 모든 </a:t>
            </a:r>
            <a:r>
              <a:rPr lang="en-US" altLang="ko-KR" dirty="0"/>
              <a:t>OS</a:t>
            </a:r>
            <a:r>
              <a:rPr lang="ko-KR" altLang="en-US" dirty="0"/>
              <a:t>는 멀티스레드를 기반으로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우리가 사용하는 대부분의 프로그램은 내부적으로 </a:t>
            </a:r>
            <a:r>
              <a:rPr lang="ko-KR" altLang="en-US" b="1" dirty="0"/>
              <a:t>여러 개의 스레드</a:t>
            </a:r>
            <a:r>
              <a:rPr lang="ko-KR" altLang="en-US" dirty="0"/>
              <a:t>를 사용하고 있습니다</a:t>
            </a:r>
            <a:r>
              <a:rPr lang="en-US" altLang="ko-KR" dirty="0"/>
              <a:t>.</a:t>
            </a:r>
          </a:p>
          <a:p>
            <a:pPr marL="228600" lvl="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🌀 </a:t>
            </a:r>
            <a:r>
              <a:rPr lang="en-US" altLang="ko-KR" b="1" dirty="0"/>
              <a:t>Context Switching (</a:t>
            </a:r>
            <a:r>
              <a:rPr lang="ko-KR" altLang="en-US" b="1" dirty="0"/>
              <a:t>컨텍스트 스위칭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실행 중이던 스레드를 </a:t>
            </a:r>
            <a:r>
              <a:rPr lang="ko-KR" altLang="en-US" b="1" dirty="0"/>
              <a:t>중단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다른 스레드로 </a:t>
            </a:r>
            <a:r>
              <a:rPr lang="ko-KR" altLang="en-US" b="1" dirty="0"/>
              <a:t>전환</a:t>
            </a:r>
            <a:r>
              <a:rPr lang="ko-KR" altLang="en-US" dirty="0"/>
              <a:t>하는 현상</a:t>
            </a:r>
          </a:p>
          <a:p>
            <a:r>
              <a:rPr lang="ko-KR" altLang="en-US" dirty="0"/>
              <a:t>스레드가 </a:t>
            </a:r>
            <a:r>
              <a:rPr lang="ko-KR" altLang="en-US" b="1" dirty="0"/>
              <a:t>아직 끝나지 않았는데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ko-KR" altLang="en-US" b="1" dirty="0"/>
              <a:t>다른 스레드</a:t>
            </a:r>
            <a:r>
              <a:rPr lang="ko-KR" altLang="en-US" dirty="0"/>
              <a:t>를 먼저 실행시킴</a:t>
            </a:r>
          </a:p>
          <a:p>
            <a:r>
              <a:rPr lang="ko-KR" altLang="en-US" dirty="0"/>
              <a:t>이 전환 과정에서 </a:t>
            </a:r>
            <a:r>
              <a:rPr lang="en-US" altLang="ko-KR" dirty="0"/>
              <a:t>CPU</a:t>
            </a:r>
            <a:r>
              <a:rPr lang="ko-KR" altLang="en-US" dirty="0"/>
              <a:t>는 이전 스레드의 상태를 저장하고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다음 스레드의 상태를 불러와야 하므로 약간의 비용이 발생함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동기</a:t>
            </a:r>
            <a:r>
              <a:rPr lang="en-US" altLang="ko-KR" b="1" dirty="0"/>
              <a:t>/</a:t>
            </a:r>
            <a:r>
              <a:rPr lang="ko-KR" altLang="en-US" b="1" dirty="0"/>
              <a:t>비동기 </a:t>
            </a:r>
            <a:r>
              <a:rPr lang="en-US" altLang="ko-KR" b="1" dirty="0"/>
              <a:t>: </a:t>
            </a:r>
            <a:r>
              <a:rPr lang="ko-KR" altLang="en-US" b="1" dirty="0"/>
              <a:t>작업 실행 순서와 흐름</a:t>
            </a:r>
            <a:r>
              <a:rPr lang="ko-KR" altLang="en-US" dirty="0"/>
              <a:t>을 다루는 개념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동기 처리 </a:t>
            </a:r>
            <a:r>
              <a:rPr lang="en-US" altLang="ko-KR" dirty="0"/>
              <a:t>(Synchronous)</a:t>
            </a:r>
          </a:p>
          <a:p>
            <a:r>
              <a:rPr lang="ko-KR" altLang="en-US" dirty="0"/>
              <a:t>한 작업이 </a:t>
            </a:r>
            <a:r>
              <a:rPr lang="ko-KR" altLang="en-US" b="1" dirty="0"/>
              <a:t>끝나야 다음 작업이 실행</a:t>
            </a:r>
            <a:r>
              <a:rPr lang="ko-KR" altLang="en-US" dirty="0"/>
              <a:t>되는 방식</a:t>
            </a:r>
            <a:endParaRPr lang="en-US" altLang="ko-KR" dirty="0"/>
          </a:p>
          <a:p>
            <a:r>
              <a:rPr lang="ko-KR" altLang="en-US" b="1" dirty="0"/>
              <a:t>단일 스레드 환경</a:t>
            </a:r>
            <a:r>
              <a:rPr lang="ko-KR" altLang="en-US" dirty="0"/>
              <a:t>에서 많이 사용됨</a:t>
            </a:r>
            <a:endParaRPr lang="en-US" altLang="ko-KR" dirty="0"/>
          </a:p>
          <a:p>
            <a:r>
              <a:rPr lang="ko-KR" altLang="en-US" dirty="0"/>
              <a:t>작업이 </a:t>
            </a:r>
            <a:r>
              <a:rPr lang="ko-KR" altLang="en-US" b="1" dirty="0"/>
              <a:t>순차적</a:t>
            </a:r>
            <a:r>
              <a:rPr lang="ko-KR" altLang="en-US" dirty="0"/>
              <a:t>으로 일어나므로 예측하기 쉬움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1" dirty="0"/>
              <a:t>비동기 처리</a:t>
            </a:r>
            <a:endParaRPr lang="en-US" altLang="ko-KR" b="1" dirty="0"/>
          </a:p>
          <a:p>
            <a:r>
              <a:rPr lang="ko-KR" altLang="en-US" dirty="0"/>
              <a:t>여러 작업이 </a:t>
            </a:r>
            <a:r>
              <a:rPr lang="ko-KR" altLang="en-US" b="1" dirty="0"/>
              <a:t>병렬</a:t>
            </a:r>
            <a:r>
              <a:rPr lang="ko-KR" altLang="en-US" dirty="0"/>
              <a:t>로 일어나고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하나가 끝날 때까지 </a:t>
            </a:r>
            <a:r>
              <a:rPr lang="ko-KR" altLang="en-US" b="1" dirty="0"/>
              <a:t>기다리지 않아도 되는 방식</a:t>
            </a:r>
            <a:endParaRPr lang="en-US" altLang="ko-KR" b="1" dirty="0"/>
          </a:p>
          <a:p>
            <a:r>
              <a:rPr lang="en-US" altLang="ko-KR" b="1" dirty="0"/>
              <a:t>1.</a:t>
            </a:r>
            <a:r>
              <a:rPr lang="en-US" altLang="ko-KR" b="1" baseline="0" dirty="0"/>
              <a:t> </a:t>
            </a:r>
            <a:r>
              <a:rPr lang="ko-KR" altLang="en-US" b="1" dirty="0"/>
              <a:t>멀티스레드</a:t>
            </a:r>
            <a:r>
              <a:rPr lang="ko-KR" altLang="en-US" dirty="0"/>
              <a:t>를 기반으로 하거나</a:t>
            </a:r>
            <a:r>
              <a:rPr lang="en-US" altLang="ko-KR" dirty="0"/>
              <a:t>, </a:t>
            </a:r>
            <a:r>
              <a:rPr lang="en-US" altLang="ko-KR" dirty="0" err="1"/>
              <a:t>async</a:t>
            </a:r>
            <a:r>
              <a:rPr lang="en-US" altLang="ko-KR" dirty="0"/>
              <a:t>/await </a:t>
            </a:r>
            <a:r>
              <a:rPr lang="ko-KR" altLang="en-US" dirty="0"/>
              <a:t>키워드를 통해 구현됨</a:t>
            </a:r>
          </a:p>
          <a:p>
            <a:r>
              <a:rPr lang="en-US" altLang="ko-KR" dirty="0"/>
              <a:t>2. Context Switching</a:t>
            </a:r>
            <a:r>
              <a:rPr lang="ko-KR" altLang="en-US" dirty="0"/>
              <a:t>을 활용해 하나의 스레드에서 여러 작업을 교대로 수행하기도 함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✔️ </a:t>
            </a:r>
            <a:r>
              <a:rPr lang="en-US" altLang="ko-KR" b="1" dirty="0"/>
              <a:t>Context Switching</a:t>
            </a:r>
            <a:r>
              <a:rPr lang="ko-KR" altLang="en-US" b="1" dirty="0"/>
              <a:t>은 스레드 수와 무관하게 발생할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✔️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환경에서는 훨씬 자주</a:t>
            </a:r>
            <a:r>
              <a:rPr lang="ko-KR" altLang="en-US" dirty="0"/>
              <a:t> 발생합니다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 err="1"/>
              <a:t>싱글스레드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스레드는 </a:t>
            </a:r>
            <a:r>
              <a:rPr lang="en-US" altLang="ko-KR" b="1" dirty="0"/>
              <a:t>1</a:t>
            </a:r>
            <a:r>
              <a:rPr lang="ko-KR" altLang="en-US" b="1" dirty="0"/>
              <a:t>개지만</a:t>
            </a:r>
            <a:r>
              <a:rPr lang="en-US" altLang="ko-KR" dirty="0"/>
              <a:t>, OS</a:t>
            </a:r>
            <a:r>
              <a:rPr lang="ko-KR" altLang="en-US" dirty="0"/>
              <a:t>는 다른 </a:t>
            </a:r>
            <a:r>
              <a:rPr lang="ko-KR" altLang="en-US" b="1" dirty="0"/>
              <a:t>프로세스 또는 인터럽트</a:t>
            </a:r>
            <a:r>
              <a:rPr lang="ko-KR" altLang="en-US" dirty="0"/>
              <a:t>로 인해</a:t>
            </a:r>
            <a:br>
              <a:rPr lang="ko-KR" altLang="en-US" dirty="0"/>
            </a:br>
            <a:r>
              <a:rPr lang="ko-KR" altLang="en-US" dirty="0"/>
              <a:t>지금 실행 중인 작업을 중단시키고</a:t>
            </a:r>
            <a:r>
              <a:rPr lang="en-US" altLang="ko-KR" dirty="0"/>
              <a:t>, </a:t>
            </a:r>
            <a:r>
              <a:rPr lang="ko-KR" altLang="en-US" b="1" dirty="0"/>
              <a:t>다른 작업으로 전환</a:t>
            </a:r>
            <a:r>
              <a:rPr lang="ko-KR" altLang="en-US" dirty="0"/>
              <a:t>할 수 있기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OS</a:t>
            </a:r>
            <a:r>
              <a:rPr lang="ko-KR" altLang="en-US" dirty="0"/>
              <a:t>가 일정 시간마다 스레드를 번갈아 실행해야 하므로</a:t>
            </a:r>
            <a:br>
              <a:rPr lang="ko-KR" altLang="en-US" dirty="0"/>
            </a:br>
            <a:r>
              <a:rPr lang="ko-KR" altLang="en-US" dirty="0"/>
              <a:t>👉 아주 빠른 속도로 스레드를 바꿔가며 실행함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.NET Framework</a:t>
            </a:r>
            <a:r>
              <a:rPr lang="ko-KR" altLang="en-US" b="1" dirty="0"/>
              <a:t>에서 제공하는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클래스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1. </a:t>
            </a:r>
            <a:r>
              <a:rPr lang="en-US" altLang="ko-KR" b="1" dirty="0" err="1"/>
              <a:t>BackgroundWorker</a:t>
            </a:r>
            <a:endParaRPr lang="en-US" altLang="ko-KR" b="1" dirty="0"/>
          </a:p>
          <a:p>
            <a:r>
              <a:rPr lang="ko-KR" altLang="en-US" b="1" dirty="0"/>
              <a:t>🔹 목적</a:t>
            </a:r>
          </a:p>
          <a:p>
            <a:r>
              <a:rPr lang="en-US" altLang="ko-KR" dirty="0" err="1"/>
              <a:t>WinForm</a:t>
            </a:r>
            <a:r>
              <a:rPr lang="ko-KR" altLang="en-US" dirty="0"/>
              <a:t>이나 </a:t>
            </a:r>
            <a:r>
              <a:rPr lang="en-US" altLang="ko-KR" dirty="0"/>
              <a:t>WPF</a:t>
            </a:r>
            <a:r>
              <a:rPr lang="ko-KR" altLang="en-US" dirty="0"/>
              <a:t>에서 </a:t>
            </a:r>
            <a:r>
              <a:rPr lang="en-US" altLang="ko-KR" b="1" dirty="0"/>
              <a:t>UI </a:t>
            </a:r>
            <a:r>
              <a:rPr lang="ko-KR" altLang="en-US" b="1" dirty="0"/>
              <a:t>스레드와 분리된 작업</a:t>
            </a:r>
            <a:r>
              <a:rPr lang="ko-KR" altLang="en-US" dirty="0"/>
              <a:t>을 처리하는 데 사용</a:t>
            </a:r>
          </a:p>
          <a:p>
            <a:r>
              <a:rPr lang="en-US" altLang="ko-KR" b="1" dirty="0"/>
              <a:t>UI</a:t>
            </a:r>
            <a:r>
              <a:rPr lang="ko-KR" altLang="en-US" b="1" dirty="0"/>
              <a:t>가 멈추지 않게 백그라운드에서 코드 실행</a:t>
            </a:r>
            <a:r>
              <a:rPr lang="ko-KR" altLang="en-US" dirty="0"/>
              <a:t> 가능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프로그램이 느려지지 않도록</a:t>
            </a:r>
            <a:r>
              <a:rPr lang="en-US" altLang="ko-KR" dirty="0"/>
              <a:t>, </a:t>
            </a:r>
            <a:r>
              <a:rPr lang="ko-KR" altLang="en-US" b="1" dirty="0"/>
              <a:t>시간이 오래 걸리는 작업을 따로 실행</a:t>
            </a:r>
            <a:r>
              <a:rPr lang="ko-KR" altLang="en-US" dirty="0"/>
              <a:t>할 때 사용</a:t>
            </a:r>
            <a:endParaRPr lang="en-US" altLang="ko-KR" dirty="0"/>
          </a:p>
          <a:p>
            <a:r>
              <a:rPr lang="ko-KR" altLang="en-US" b="1" dirty="0"/>
              <a:t>🔹 장점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와 스레드를 자동으로 연동해주므로 </a:t>
            </a:r>
            <a:r>
              <a:rPr lang="ko-KR" altLang="en-US" b="1" dirty="0"/>
              <a:t>개발이 간단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2. Thread</a:t>
            </a:r>
          </a:p>
          <a:p>
            <a:r>
              <a:rPr lang="ko-KR" altLang="en-US" b="1" dirty="0"/>
              <a:t>🔹 목적</a:t>
            </a:r>
          </a:p>
          <a:p>
            <a:r>
              <a:rPr lang="ko-KR" altLang="en-US" b="1" dirty="0"/>
              <a:t>스레드를 직접 생성하고 제어</a:t>
            </a:r>
            <a:r>
              <a:rPr lang="ko-KR" altLang="en-US" dirty="0"/>
              <a:t>하고 싶을 때 사용</a:t>
            </a:r>
          </a:p>
          <a:p>
            <a:r>
              <a:rPr lang="ko-KR" altLang="en-US" dirty="0"/>
              <a:t>보다 정밀하고 유연한 제어 가능</a:t>
            </a:r>
          </a:p>
          <a:p>
            <a:r>
              <a:rPr lang="ko-KR" altLang="en-US" b="1" dirty="0"/>
              <a:t>🔹 장점</a:t>
            </a:r>
          </a:p>
          <a:p>
            <a:r>
              <a:rPr lang="en-US" altLang="ko-KR" dirty="0" err="1"/>
              <a:t>BackgroundWorker</a:t>
            </a:r>
            <a:r>
              <a:rPr lang="ko-KR" altLang="en-US" dirty="0"/>
              <a:t>보다 </a:t>
            </a:r>
            <a:r>
              <a:rPr lang="ko-KR" altLang="en-US" b="1" dirty="0"/>
              <a:t>세밀한 제어</a:t>
            </a:r>
            <a:r>
              <a:rPr lang="ko-KR" altLang="en-US" dirty="0"/>
              <a:t>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r>
              <a:rPr lang="ko-KR" altLang="en-US" dirty="0"/>
              <a:t> 제어</a:t>
            </a:r>
            <a:r>
              <a:rPr lang="en-US" altLang="ko-KR" dirty="0"/>
              <a:t>, </a:t>
            </a:r>
            <a:r>
              <a:rPr lang="ko-KR" altLang="en-US" dirty="0"/>
              <a:t>중지 조건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Start(), Abort(), Suspend(), Resume() </a:t>
            </a:r>
            <a:r>
              <a:rPr lang="ko-KR" altLang="en-US" dirty="0"/>
              <a:t>등을 직접 호출 가능</a:t>
            </a:r>
            <a:endParaRPr lang="en-US" altLang="ko-KR" dirty="0"/>
          </a:p>
          <a:p>
            <a:r>
              <a:rPr lang="ko-KR" altLang="en-US" dirty="0"/>
              <a:t>🔹 </a:t>
            </a:r>
            <a:r>
              <a:rPr lang="ko-KR" altLang="en-US" b="1" dirty="0"/>
              <a:t>단점</a:t>
            </a:r>
          </a:p>
          <a:p>
            <a:r>
              <a:rPr lang="ko-KR" altLang="en-US" dirty="0"/>
              <a:t>생명 주기</a:t>
            </a:r>
            <a:r>
              <a:rPr lang="en-US" altLang="ko-KR" dirty="0"/>
              <a:t>, </a:t>
            </a:r>
            <a:r>
              <a:rPr lang="ko-KR" altLang="en-US" dirty="0"/>
              <a:t>예외 처리</a:t>
            </a:r>
            <a:r>
              <a:rPr lang="en-US" altLang="ko-KR" dirty="0"/>
              <a:t>, </a:t>
            </a:r>
            <a:r>
              <a:rPr lang="ko-KR" altLang="en-US" dirty="0"/>
              <a:t>동기화 등을 </a:t>
            </a:r>
            <a:r>
              <a:rPr lang="ko-KR" altLang="en-US" b="1" dirty="0"/>
              <a:t>직접 관리해야 함</a:t>
            </a:r>
            <a:endParaRPr lang="ko-KR" altLang="en-US" dirty="0"/>
          </a:p>
          <a:p>
            <a:r>
              <a:rPr lang="ko-KR" altLang="en-US" b="1" dirty="0"/>
              <a:t>복잡도 증가</a:t>
            </a:r>
            <a:endParaRPr lang="ko-KR" altLang="en-US" dirty="0"/>
          </a:p>
          <a:p>
            <a:endParaRPr lang="ko-KR" altLang="en-US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indows.forms.progressbar?view=windowsdesktop-8.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desktop/winforms/controls/how-to-make-thread-safe-calls?view=netdesktop-8.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C3A-F056-E99C-BFE1-C0075A99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7E-1356-DEDF-0CC8-EE257289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5898-2A69-259B-EAB7-387785A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D3B7-54A5-DF22-6333-1F7EE3C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008000"/>
                </a:solidFill>
              </a:rPr>
              <a:t>실습</a:t>
            </a:r>
            <a:r>
              <a:rPr lang="en-US" altLang="ko-KR" b="0" dirty="0">
                <a:solidFill>
                  <a:srgbClr val="008000"/>
                </a:solidFill>
              </a:rPr>
              <a:t>. </a:t>
            </a:r>
            <a:r>
              <a:rPr lang="en-US" altLang="ko-KR" b="0" dirty="0" err="1">
                <a:solidFill>
                  <a:srgbClr val="008000"/>
                </a:solidFill>
              </a:rPr>
              <a:t>BackgroundWorker</a:t>
            </a:r>
            <a:endParaRPr lang="ko-KR" altLang="en-US" b="0" dirty="0">
              <a:solidFill>
                <a:srgbClr val="008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2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우리가 실행할 수 있는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.exe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 파일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(Process)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프로그램이 실행되어 메모리 상에 올라간 것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프로세스는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 이상의 스레드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포함할 수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 내에서 실제로 </a:t>
            </a:r>
            <a:r>
              <a:rPr lang="ko-KR" altLang="en-US" b="1" dirty="0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코드를 실행하는 작업 단위</a:t>
            </a:r>
            <a:endParaRPr lang="en-US" altLang="ko-KR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프로세스는 최소 하나의 스레드를 갖고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Thread.Sleep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아래 레이스 경기 코드를 제작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명의 참가자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동시에 경주 시작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차량마다 스레드 생성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차량은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랜덤한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시간 간격으로 전진함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(0.1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 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차량이 결승선에 도달하면 차량 이름 및 시간을 출력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차량이 결승선에 도달하면 레이스 종료 메시지 출력 및 경기 종료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   (Hint)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DateTime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TimeSpan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List&lt;Thread&gt;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결과화면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캡처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 GitHub 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스레드에서 안전하게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호출하기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https://learn.microsoft.com/ko-kr/dotnet/desktop/winforms/controls/how-to-make-thread-safe-calls?view=netdesktop-8.0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6A74-2FB0-9E4F-3F16-3E62F6A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A883-2783-8D24-8239-06CDF9B0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간편하게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멀티스레드를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구현하기 위한 기능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Task&lt;T&gt;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작업을 나타내는 객체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작업의 완료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함수 실행 결과를 반환하는 역할을 수행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선언 앞에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있다면 비동기로 실행이 가능한 메소드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void,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만 반환할 수 있으나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void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시 호출하는 쪽에서 비동기 처리가 불가능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통해 호출되어야 비동기로 작동함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작업이 끝나기를 기다리지만 스레드를 멈추지는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하는 메소드만 기다리를 수 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메소드에서만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0B5D-5DF4-6CB9-289C-2D64945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82B20-D072-9F06-A957-5C22536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6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6C1A-8885-7707-5BDA-1D7F3FC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2138-5315-485F-2AE8-F00FB04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선언되고 </a:t>
            </a:r>
            <a:r>
              <a:rPr lang="en-US" altLang="ko-KR" dirty="0"/>
              <a:t>Task</a:t>
            </a:r>
            <a:r>
              <a:rPr lang="ko-KR" altLang="en-US" dirty="0"/>
              <a:t>를 반환하는 메소드를 </a:t>
            </a:r>
            <a:r>
              <a:rPr lang="en-US" altLang="ko-KR" dirty="0"/>
              <a:t>async</a:t>
            </a:r>
            <a:r>
              <a:rPr lang="ko-KR" altLang="en-US" dirty="0"/>
              <a:t>로 선언된 다른 메소드에서 </a:t>
            </a:r>
            <a:r>
              <a:rPr lang="en-US" altLang="ko-KR" dirty="0"/>
              <a:t>await</a:t>
            </a:r>
            <a:r>
              <a:rPr lang="ko-KR" altLang="en-US" dirty="0"/>
              <a:t>으로 호출해서 사용하는 것이 기본적인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CBF7-DAF3-CCAA-55D3-59D306F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E5B1F-2729-DFB7-A230-1CE20B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9D7F0-B87D-AE62-1321-17F7020E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8" y="2962358"/>
            <a:ext cx="422016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E2A98-D860-61C5-4330-A1F049F57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043" y="2962358"/>
            <a:ext cx="7039957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0D214-6EF4-5480-D065-633511BAECE4}"/>
              </a:ext>
            </a:extLst>
          </p:cNvPr>
          <p:cNvSpPr txBox="1"/>
          <p:nvPr/>
        </p:nvSpPr>
        <p:spPr>
          <a:xfrm>
            <a:off x="5152043" y="4001294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await</a:t>
            </a:r>
            <a:r>
              <a:rPr lang="ko-KR" altLang="en-US" dirty="0"/>
              <a:t>을 사용하기 위해 호출하는 쪽도 </a:t>
            </a:r>
            <a:r>
              <a:rPr lang="en-US" altLang="ko-KR" dirty="0"/>
              <a:t>async</a:t>
            </a:r>
            <a:r>
              <a:rPr lang="ko-KR" altLang="en-US" dirty="0"/>
              <a:t>로 선언돼야 함</a:t>
            </a:r>
            <a:endParaRPr lang="en-US" altLang="ko-KR" dirty="0"/>
          </a:p>
          <a:p>
            <a:r>
              <a:rPr lang="en-US" altLang="ko-KR" dirty="0"/>
              <a:t>* AsyncOperation3()</a:t>
            </a:r>
            <a:r>
              <a:rPr lang="ko-KR" altLang="en-US" dirty="0"/>
              <a:t>가 끝나기를 기다리지만 스레드를 멈추지는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352E6-56C5-4954-02B3-A79BEC2FA9ED}"/>
              </a:ext>
            </a:extLst>
          </p:cNvPr>
          <p:cNvSpPr/>
          <p:nvPr/>
        </p:nvSpPr>
        <p:spPr>
          <a:xfrm>
            <a:off x="6011776" y="2962358"/>
            <a:ext cx="653716" cy="2380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6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9AA-C989-0B46-B77A-E5A24997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D4D5-1A22-F8B5-987D-1E97F6D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8E6B-EAFC-60E7-346E-A055D1E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 내부에서 </a:t>
            </a:r>
            <a:r>
              <a:rPr lang="en-US" altLang="ko-KR" dirty="0"/>
              <a:t>Task </a:t>
            </a:r>
            <a:r>
              <a:rPr lang="ko-KR" altLang="en-US" dirty="0"/>
              <a:t>객체를 생성하고 바로 </a:t>
            </a:r>
            <a:r>
              <a:rPr lang="en-US" altLang="ko-KR" dirty="0"/>
              <a:t>await</a:t>
            </a:r>
            <a:r>
              <a:rPr lang="ko-KR" altLang="en-US" dirty="0"/>
              <a:t>을 사용하여 비동기 처리를 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8EBEF-05A0-AC3C-6240-DD15C82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440B-F95E-D785-18CA-FD710D2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204ACA-C816-D7DE-27D2-DC5EB8ED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99" y="2967408"/>
            <a:ext cx="8151475" cy="2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274-6CDF-6BFF-6A09-0F2C93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6E90-43E8-20D8-F347-40BA0A8A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선언되지 않은 메소드도 </a:t>
            </a:r>
            <a:r>
              <a:rPr lang="en-US" altLang="ko-KR" dirty="0"/>
              <a:t>Task</a:t>
            </a:r>
            <a:r>
              <a:rPr lang="ko-KR" altLang="en-US" dirty="0"/>
              <a:t>를 반환한다면 </a:t>
            </a:r>
            <a:r>
              <a:rPr lang="en-US" altLang="ko-KR" dirty="0"/>
              <a:t>await</a:t>
            </a:r>
            <a:r>
              <a:rPr lang="ko-KR" altLang="en-US" dirty="0"/>
              <a:t>으로 호출하여 비동기 처리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D35BA-C734-B0C5-47B2-C5761EEB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EFCB-FB7B-32BB-8E67-A9D0814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0CA37-C18C-F1F2-9BF4-406AD16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" y="3070088"/>
            <a:ext cx="5468113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3DB3E-26D8-DC3E-4E8E-EA9772A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4" y="3070088"/>
            <a:ext cx="60682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D72-460E-F547-EC8C-91D7F8F1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7DEE-3A0C-8D30-2975-4112886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1AFA-E619-20E8-114B-E9156E66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메소드는 비동기 방식으로 호출될 가능성이 있으므로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컨트롤 수정은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Invoke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통해서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364CF-31F9-7083-92F1-0B00B81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FDF2-3B24-809D-1C63-03320A3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AE4B6-A685-7E63-AD95-1BF0026C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67" y="2787133"/>
            <a:ext cx="666843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7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DBB8-E2E3-82EE-D2F9-8E2BA033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EAEA-141D-560E-B791-0840D5C3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6348-3D2B-610B-E600-839B711E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Task.Delay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함께 사용할 때 스레드를 멈추지 않고 대기하는 것이 가능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스레드나 다른 스레드의 동작을 차단하거나 방해하지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I/O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네트워크 요청 대기 등에서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238B-4385-C535-A4EB-7AD9D0D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A17F9-1B73-45FE-2D2B-0C98035F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E36B9-2B14-1425-F77E-EAD08AC7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8" y="4001294"/>
            <a:ext cx="8207085" cy="11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098-B2E0-0E9C-E50A-EEA77517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async, await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1B49D-62CC-D51C-6862-B4FFEF0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async, 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사용하여 아래 기능을 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버튼을 클릭하여 텍스트 파일을 선택하면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파일의 내용을 텍스트박스에 표시해주는 프로그램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파일을 비동기적으로 읽어오는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ReadFileAsync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작성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파일의 내용을 불러오고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내장된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ReadToEndAsync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읽어오는 부분도 비동기처리</a:t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Push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GitHub 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178B0-ADBC-3400-D6A0-78718F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3F7F-E568-D4EB-D61D-49D5C33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싱글 스레드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작업만 순차적으로 처리하는 방식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번에 한 작업만 실행 가능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이전 작업이 끝나야 다음 작업이 실행됨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 실행 흐름이 직선형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순차적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2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 스레드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작업을 동시에 처리하는 방식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개 이상의 작업을 병렬로 실행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백그라운드 작업을 수행하면서도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멈추지 않음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처리 속도 향상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(CPU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효율 증가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싱글코어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9520</TotalTime>
  <Words>2910</Words>
  <Application>Microsoft Office PowerPoint</Application>
  <PresentationFormat>와이드스크린</PresentationFormat>
  <Paragraphs>447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Pretendard GOV</vt:lpstr>
      <vt:lpstr>Arial</vt:lpstr>
      <vt:lpstr>맑은 고딕</vt:lpstr>
      <vt:lpstr>Pretendard Black</vt:lpstr>
      <vt:lpstr>Pretendard</vt:lpstr>
      <vt:lpstr>1_코딩온템플릿</vt:lpstr>
      <vt:lpstr>멀티스레드</vt:lpstr>
      <vt:lpstr>용어 정리</vt:lpstr>
      <vt:lpstr>스레드</vt:lpstr>
      <vt:lpstr>싱글 스레드</vt:lpstr>
      <vt:lpstr>멀티 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  <vt:lpstr>Task, async, await</vt:lpstr>
      <vt:lpstr>Task, async, await</vt:lpstr>
      <vt:lpstr>Task, async, await</vt:lpstr>
      <vt:lpstr>Task, async, await</vt:lpstr>
      <vt:lpstr>Task, async, await</vt:lpstr>
      <vt:lpstr>Task, async, await</vt:lpstr>
      <vt:lpstr>실습. async,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1487</cp:revision>
  <dcterms:created xsi:type="dcterms:W3CDTF">2022-06-26T11:10:22Z</dcterms:created>
  <dcterms:modified xsi:type="dcterms:W3CDTF">2025-05-19T00:08:32Z</dcterms:modified>
</cp:coreProperties>
</file>