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notesMasterIdLst>
    <p:notesMasterId r:id="rId13"/>
  </p:notesMasterIdLst>
  <p:sldIdLst>
    <p:sldId id="782" r:id="rId2"/>
    <p:sldId id="769" r:id="rId3"/>
    <p:sldId id="771" r:id="rId4"/>
    <p:sldId id="770" r:id="rId5"/>
    <p:sldId id="772" r:id="rId6"/>
    <p:sldId id="773" r:id="rId7"/>
    <p:sldId id="774" r:id="rId8"/>
    <p:sldId id="776" r:id="rId9"/>
    <p:sldId id="775" r:id="rId10"/>
    <p:sldId id="777" r:id="rId11"/>
    <p:sldId id="716" r:id="rId12"/>
  </p:sldIdLst>
  <p:sldSz cx="12192000" cy="6858000"/>
  <p:notesSz cx="6858000" cy="9144000"/>
  <p:embeddedFontLst>
    <p:embeddedFont>
      <p:font typeface="AppleSDGothicNeoB00" panose="020B0600000101010101" charset="-127"/>
      <p:regular r:id="rId14"/>
    </p:embeddedFont>
    <p:embeddedFont>
      <p:font typeface="AppleSDGothicNeoH00" panose="020B0600000101010101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A31515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7" autoAdjust="0"/>
    <p:restoredTop sz="82029" autoAdjust="0"/>
  </p:normalViewPr>
  <p:slideViewPr>
    <p:cSldViewPr snapToGrid="0">
      <p:cViewPr varScale="1">
        <p:scale>
          <a:sx n="90" d="100"/>
          <a:sy n="90" d="100"/>
        </p:scale>
        <p:origin x="1096" y="68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-344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EF6BC-6ADA-B944-AC16-F3BF570E2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7F64EC7-E9A7-9EDA-55CE-363DD72A0E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8C9D1C-36BD-B89D-A857-9DC0DF0380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A00F70-C0C6-4763-E7DC-B6FC1767B4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48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Local : </a:t>
            </a:r>
            <a:r>
              <a:rPr lang="ko-KR" altLang="en-US" dirty="0"/>
              <a:t>현재 멈춘 시점</a:t>
            </a:r>
            <a:r>
              <a:rPr lang="en-US" altLang="ko-KR" dirty="0"/>
              <a:t>(</a:t>
            </a:r>
            <a:r>
              <a:rPr lang="ko-KR" altLang="en-US" dirty="0"/>
              <a:t>브레이크포인트</a:t>
            </a:r>
            <a:r>
              <a:rPr lang="en-US" altLang="ko-KR" dirty="0"/>
              <a:t>)</a:t>
            </a:r>
            <a:r>
              <a:rPr lang="ko-KR" altLang="en-US" dirty="0"/>
              <a:t>에서 접근 가능한 모든 변수들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673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응용 실습은 수업 외적인 내용이 포함되고 직접 검색하는 것을 활용해서 문제를 해결하는 실습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문자열 숫자 변환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숫자 </a:t>
            </a:r>
            <a:r>
              <a:rPr lang="en-US" altLang="ko-KR" dirty="0"/>
              <a:t>/ </a:t>
            </a:r>
            <a:r>
              <a:rPr lang="ko-KR" altLang="en-US" dirty="0"/>
              <a:t>사칙연산 </a:t>
            </a:r>
            <a:r>
              <a:rPr lang="en-US" altLang="ko-KR" dirty="0"/>
              <a:t>/ clear/</a:t>
            </a:r>
          </a:p>
          <a:p>
            <a:r>
              <a:rPr lang="ko-KR" altLang="en-US" dirty="0"/>
              <a:t>소수점 입력 </a:t>
            </a:r>
            <a:r>
              <a:rPr lang="en-US" altLang="ko-KR" dirty="0"/>
              <a:t>/ backspace </a:t>
            </a:r>
            <a:r>
              <a:rPr lang="ko-KR" altLang="en-US" dirty="0"/>
              <a:t>삭제 </a:t>
            </a:r>
            <a:r>
              <a:rPr lang="en-US" altLang="ko-KR" dirty="0"/>
              <a:t>/ </a:t>
            </a:r>
          </a:p>
          <a:p>
            <a:endParaRPr lang="en-US" altLang="ko-KR" dirty="0"/>
          </a:p>
          <a:p>
            <a:r>
              <a:rPr lang="ko-KR" altLang="en-US" dirty="0"/>
              <a:t>고급</a:t>
            </a:r>
            <a:r>
              <a:rPr lang="en-US" altLang="ko-KR" dirty="0"/>
              <a:t>: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실시간 </a:t>
            </a:r>
            <a:r>
              <a:rPr lang="ko-KR" altLang="en-US" dirty="0" err="1"/>
              <a:t>미리보기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공학교</a:t>
            </a:r>
            <a:r>
              <a:rPr lang="ko-KR" altLang="en-US" dirty="0"/>
              <a:t> 계산기 모드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테마모드</a:t>
            </a:r>
            <a:r>
              <a:rPr lang="ko-KR" altLang="en-US" dirty="0"/>
              <a:t> </a:t>
            </a:r>
            <a:r>
              <a:rPr lang="en-US" altLang="ko-KR" dirty="0"/>
              <a:t>( light/black)</a:t>
            </a: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22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5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96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1pPr>
            <a:lvl2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2pPr>
            <a:lvl3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3pPr>
            <a:lvl4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4pPr>
            <a:lvl5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58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5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62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29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6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80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06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79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2025-05-02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SDGothicNeoH00" panose="02000503000000000000" pitchFamily="2" charset="-127"/>
          <a:ea typeface="AppleSDGothicNeoH00" panose="02000503000000000000" pitchFamily="2" charset="-127"/>
          <a:cs typeface="Malgun Gothic Semilight" panose="020B0503020000020004" pitchFamily="34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1866F-3458-BE76-702D-7234222A4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8629F-18A0-E76E-FAB4-FB2E180DB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기타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0AF8B-3EEC-89EE-4AEC-0840A3B1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7FB11-BF15-3FBC-7DA5-64481B88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75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AAC5B-CA72-2689-6157-6D5B46A34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1C2A1-20A7-94FF-AFEB-52165B1BB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파일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0BE8D-ED8A-18BF-454F-534D54AAA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클래스에 함수를 작성하고 클래스의 인스턴스를 통해 함수를 사용 가능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96601-9CDF-32B0-D86A-5FCBDA25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E806B0-E1D7-D7BD-4D9D-9C44A04D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879041-84EB-41B4-2F42-E4A0357D5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96258"/>
            <a:ext cx="4778829" cy="32596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DE4E64-450C-FF0A-A284-3B603A838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954" y="2696258"/>
            <a:ext cx="5312229" cy="2520674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6EE7349-A094-A728-D47D-C3B3CBB9AEB0}"/>
              </a:ext>
            </a:extLst>
          </p:cNvPr>
          <p:cNvCxnSpPr>
            <a:cxnSpLocks/>
          </p:cNvCxnSpPr>
          <p:nvPr/>
        </p:nvCxnSpPr>
        <p:spPr>
          <a:xfrm>
            <a:off x="1360714" y="3799413"/>
            <a:ext cx="339416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43ADF74-2C3F-D91E-C3C6-F71413447F72}"/>
              </a:ext>
            </a:extLst>
          </p:cNvPr>
          <p:cNvSpPr txBox="1"/>
          <p:nvPr/>
        </p:nvSpPr>
        <p:spPr>
          <a:xfrm>
            <a:off x="6574973" y="5216932"/>
            <a:ext cx="351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</a:t>
            </a:r>
            <a:r>
              <a:rPr lang="ko-KR" altLang="en-US" dirty="0"/>
              <a:t>을 붙여주면 변수도 사용 가능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F294BE4-8560-A389-66A8-5F6CA9A7F5DD}"/>
              </a:ext>
            </a:extLst>
          </p:cNvPr>
          <p:cNvCxnSpPr>
            <a:cxnSpLocks/>
          </p:cNvCxnSpPr>
          <p:nvPr/>
        </p:nvCxnSpPr>
        <p:spPr>
          <a:xfrm>
            <a:off x="6450874" y="5144887"/>
            <a:ext cx="424325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203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2BC13-1057-F4F9-1EC7-40A16662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미니 프로젝트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윈도우 계산기 따라서 만들기</a:t>
            </a:r>
          </a:p>
        </p:txBody>
      </p:sp>
      <p:sp>
        <p:nvSpPr>
          <p:cNvPr id="3" name="내용 개체 틀 6">
            <a:extLst>
              <a:ext uri="{FF2B5EF4-FFF2-40B4-BE49-F238E27FC236}">
                <a16:creationId xmlns:a16="http://schemas.microsoft.com/office/drawing/2014/main" id="{4F32C2FA-979B-7FA8-9E57-7C7A62A6E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8883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팀장님이 </a:t>
            </a:r>
            <a:r>
              <a:rPr lang="en-US" altLang="ko-KR" dirty="0"/>
              <a:t>Remote Repo. </a:t>
            </a:r>
            <a:r>
              <a:rPr lang="ko-KR" altLang="en-US" dirty="0"/>
              <a:t>및 솔루션 만들기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Fork </a:t>
            </a:r>
            <a:r>
              <a:rPr lang="ko-KR" altLang="en-US" dirty="0"/>
              <a:t>또는 </a:t>
            </a:r>
            <a:r>
              <a:rPr lang="en-US" altLang="ko-KR" dirty="0"/>
              <a:t>Collaborator </a:t>
            </a:r>
            <a:r>
              <a:rPr lang="ko-KR" altLang="en-US" dirty="0"/>
              <a:t>편한 방법을 사용하되 어느 쪽이든 </a:t>
            </a:r>
            <a:r>
              <a:rPr lang="en-US" altLang="ko-KR" dirty="0"/>
              <a:t>Pull Request</a:t>
            </a:r>
            <a:r>
              <a:rPr lang="ko-KR" altLang="en-US" dirty="0"/>
              <a:t>는 사용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버튼 위치</a:t>
            </a:r>
            <a:r>
              <a:rPr lang="en-US" altLang="ko-KR" dirty="0"/>
              <a:t>, </a:t>
            </a:r>
            <a:r>
              <a:rPr lang="ko-KR" altLang="en-US" dirty="0"/>
              <a:t>숫자 표기 방식</a:t>
            </a:r>
            <a:r>
              <a:rPr lang="en-US" altLang="ko-KR" dirty="0"/>
              <a:t>, </a:t>
            </a:r>
            <a:r>
              <a:rPr lang="ko-KR" altLang="en-US" dirty="0"/>
              <a:t>내역 보기 등등 여러가지 기능 중 현재 팀 멤버로 구현 가능한 부분과 불가능한 부분을 추리기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구현이 어려운 기능은 다른 형태로 타협 가능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, </a:t>
            </a:r>
            <a:r>
              <a:rPr lang="ko-KR" altLang="en-US" dirty="0"/>
              <a:t>계산 내역은 새창으로 띄우기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참고로 표준</a:t>
            </a:r>
            <a:r>
              <a:rPr lang="en-US" altLang="ko-KR" dirty="0"/>
              <a:t>, </a:t>
            </a:r>
            <a:r>
              <a:rPr lang="ko-KR" altLang="en-US" dirty="0"/>
              <a:t>공학용</a:t>
            </a:r>
            <a:r>
              <a:rPr lang="en-US" altLang="ko-KR" dirty="0"/>
              <a:t>, </a:t>
            </a:r>
            <a:r>
              <a:rPr lang="ko-KR" altLang="en-US" dirty="0"/>
              <a:t>그래프</a:t>
            </a:r>
            <a:r>
              <a:rPr lang="en-US" altLang="ko-KR" dirty="0"/>
              <a:t>, </a:t>
            </a:r>
            <a:r>
              <a:rPr lang="ko-KR" altLang="en-US" dirty="0"/>
              <a:t>프로그래머</a:t>
            </a:r>
            <a:r>
              <a:rPr lang="en-US" altLang="ko-KR" dirty="0"/>
              <a:t>, </a:t>
            </a:r>
            <a:r>
              <a:rPr lang="ko-KR" altLang="en-US" dirty="0"/>
              <a:t>날짜 계산 등등 여러 기능이 있음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추려진 기능 목록을 갖고 역할을 나누기 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충돌이 지나치게 발생하지 않도록 각자 어떤 파일을 어떤 이름으로 작성할지 미리 협의하기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문서 작성이 완료되면 리더님께 전달 후</a:t>
            </a:r>
            <a:r>
              <a:rPr lang="en-US" altLang="ko-KR" dirty="0"/>
              <a:t>,</a:t>
            </a:r>
            <a:r>
              <a:rPr lang="ko-KR" altLang="en-US" dirty="0"/>
              <a:t> 개발을 시작하기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9BFB1-2DA0-2F20-AD44-CA5C5F40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1B0B11-CD29-3A7E-2B71-977BB9D3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7C6FDC-D000-DE0B-6227-2BE79D0BA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180" y="5167312"/>
            <a:ext cx="1367263" cy="167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AC936-E861-755B-AA6C-8D3EEB8D1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E2F9C-6844-B834-BE67-48AEA9DA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6D0EAF-9966-1EC4-1CBC-99FE1544C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오류를 해결하고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코드를 테스트 하는데 가장 강력한 방법 🌟👍💪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/>
              <a:t>소스코드를 한 줄 단위로 실행하면서 변수에 담겨진 값의 변화를 추적</a:t>
            </a:r>
            <a:endParaRPr lang="en-US" altLang="ko-KR" dirty="0"/>
          </a:p>
          <a:p>
            <a:r>
              <a:rPr lang="en-US" altLang="ko-KR" dirty="0"/>
              <a:t>F5</a:t>
            </a:r>
            <a:r>
              <a:rPr lang="ko-KR" altLang="en-US" dirty="0"/>
              <a:t>로 디버그 모드 시작</a:t>
            </a:r>
            <a:endParaRPr lang="en-US" altLang="ko-KR" dirty="0"/>
          </a:p>
          <a:p>
            <a:r>
              <a:rPr lang="en-US" altLang="ko-KR" dirty="0"/>
              <a:t>Shift + F5</a:t>
            </a:r>
            <a:r>
              <a:rPr lang="ko-KR" altLang="en-US" dirty="0"/>
              <a:t>로 디버그 모드 종료</a:t>
            </a:r>
            <a:endParaRPr lang="en-US" altLang="ko-KR" dirty="0"/>
          </a:p>
          <a:p>
            <a:r>
              <a:rPr lang="en-US" altLang="ko-KR" dirty="0"/>
              <a:t>F9</a:t>
            </a:r>
            <a:r>
              <a:rPr lang="ko-KR" altLang="en-US" dirty="0"/>
              <a:t>로 브레이크 포인트를 설정하여 어느 줄에서 코드 실행을 멈출지 선택</a:t>
            </a:r>
            <a:endParaRPr lang="en-US" altLang="ko-KR" dirty="0"/>
          </a:p>
          <a:p>
            <a:r>
              <a:rPr lang="en-US" altLang="ko-KR" dirty="0"/>
              <a:t>F10</a:t>
            </a:r>
            <a:r>
              <a:rPr lang="ko-KR" altLang="en-US" dirty="0"/>
              <a:t>으로 한 줄 단위로 실행</a:t>
            </a:r>
            <a:endParaRPr lang="en-US" altLang="ko-KR" dirty="0"/>
          </a:p>
          <a:p>
            <a:r>
              <a:rPr lang="ko-KR" altLang="en-US" dirty="0"/>
              <a:t>함수를 만났을 때</a:t>
            </a:r>
            <a:r>
              <a:rPr lang="en-US" altLang="ko-KR" dirty="0"/>
              <a:t>, F11</a:t>
            </a:r>
            <a:r>
              <a:rPr lang="ko-KR" altLang="en-US" dirty="0"/>
              <a:t>로 함수 내부로 들어가는 것이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93CEE3-0859-1449-D3FB-20AC67B1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72719F-97DC-A4CD-3DB3-5C492D28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40B04-CF44-1693-B96E-718E1451E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9F748-7B4E-D60D-EC1E-6EC8DD29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33B5B-1D9B-57FC-0D69-6B4B8798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4506FB-63FF-89D6-38B1-1224B0E2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280BCD7-314B-7C02-15E5-46FF8600E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 줄 수 왼편에 회색 지점을 클릭하여 브레이크 포인트 생성</a:t>
            </a:r>
            <a:endParaRPr lang="en-US" altLang="ko-KR" dirty="0"/>
          </a:p>
          <a:p>
            <a:r>
              <a:rPr lang="ko-KR" altLang="en-US" dirty="0"/>
              <a:t>또는 단축키 </a:t>
            </a:r>
            <a:r>
              <a:rPr lang="en-US" altLang="ko-KR" dirty="0"/>
              <a:t>F9 </a:t>
            </a:r>
            <a:r>
              <a:rPr lang="ko-KR" altLang="en-US" dirty="0"/>
              <a:t>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B426EE-7AD7-558F-4EDB-6C45241C2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62794"/>
            <a:ext cx="6008914" cy="286242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4F396B6-2808-9C9F-42C9-EC558EEA1033}"/>
              </a:ext>
            </a:extLst>
          </p:cNvPr>
          <p:cNvSpPr/>
          <p:nvPr/>
        </p:nvSpPr>
        <p:spPr>
          <a:xfrm>
            <a:off x="1436915" y="4528457"/>
            <a:ext cx="461815" cy="45289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70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DE278-BC5E-D56A-746F-1529ACF3E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FB6E9-737A-1EA8-617F-1E971EB2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8E160-84F0-7A6B-3417-D524DA7D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817CEF-049F-7E5B-9780-B6CF2E75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0511037-F878-AA8D-9B7B-83F40EBBC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디버그 모드가 시작되면 창 하단이 주황색으로 바뀜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D30207A-E9F8-10F7-D849-46CBD95D1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971" y="2390026"/>
            <a:ext cx="7424057" cy="399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2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3A63D-55BF-255C-AF61-7B8CC9C53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4DB27-5E2A-A95F-FD62-5B385A07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35BDE-6199-D7A0-727F-48F1C260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CBFB56-EEFA-5CE1-F006-5D89DD28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46C6422-8581-8DA5-4CEA-7EEC33CD5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코드가 실행되면 노랑 화살표가 생기며 브레이크 포인트에서 멈춤</a:t>
            </a:r>
            <a:endParaRPr lang="en-US" altLang="ko-KR" dirty="0"/>
          </a:p>
          <a:p>
            <a:r>
              <a:rPr lang="en-US" altLang="ko-KR" dirty="0"/>
              <a:t>F10 </a:t>
            </a:r>
            <a:r>
              <a:rPr lang="ko-KR" altLang="en-US" dirty="0"/>
              <a:t>또는 </a:t>
            </a:r>
            <a:r>
              <a:rPr lang="en-US" altLang="ko-KR" dirty="0"/>
              <a:t>F11 </a:t>
            </a:r>
            <a:r>
              <a:rPr lang="ko-KR" altLang="en-US" dirty="0"/>
              <a:t>버튼으로 코드를 한 줄 단위로 실행하거나 함수 진입 가능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483EA72-31B1-F262-E6EF-0B7AB587BBE5}"/>
              </a:ext>
            </a:extLst>
          </p:cNvPr>
          <p:cNvGrpSpPr/>
          <p:nvPr/>
        </p:nvGrpSpPr>
        <p:grpSpPr>
          <a:xfrm>
            <a:off x="1108501" y="2964880"/>
            <a:ext cx="3795021" cy="3081113"/>
            <a:chOff x="792349" y="2851600"/>
            <a:chExt cx="3795021" cy="308111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066E8C1-96BA-CB51-E589-97314ED59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9030" y="2851600"/>
              <a:ext cx="3688340" cy="3081113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E4C6E71-47D6-8179-75BA-F5747345C2E0}"/>
                </a:ext>
              </a:extLst>
            </p:cNvPr>
            <p:cNvSpPr/>
            <p:nvPr/>
          </p:nvSpPr>
          <p:spPr>
            <a:xfrm>
              <a:off x="792349" y="4472781"/>
              <a:ext cx="461815" cy="452891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1698D3-EE86-D769-19D1-1E507A022F34}"/>
              </a:ext>
            </a:extLst>
          </p:cNvPr>
          <p:cNvGrpSpPr/>
          <p:nvPr/>
        </p:nvGrpSpPr>
        <p:grpSpPr>
          <a:xfrm>
            <a:off x="5439888" y="3209003"/>
            <a:ext cx="5287756" cy="2592868"/>
            <a:chOff x="5418778" y="3067703"/>
            <a:chExt cx="5287756" cy="259286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C39724E-8455-D97B-7319-523A4E459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8568" y="3067703"/>
              <a:ext cx="5197966" cy="2592868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C1C0AD6-6FBB-26EC-964D-AB84850A862C}"/>
                </a:ext>
              </a:extLst>
            </p:cNvPr>
            <p:cNvSpPr/>
            <p:nvPr/>
          </p:nvSpPr>
          <p:spPr>
            <a:xfrm>
              <a:off x="5418778" y="4505438"/>
              <a:ext cx="461815" cy="452891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933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491BA-FA32-228C-ED43-746E8133B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7399-645F-F1A6-C82B-A86CA481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78B265-B4FA-8078-46F9-031758D20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8D4E4D-9137-E3A2-2CAE-EA206413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D292B45-ED91-0767-9B0A-D512AA87E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브레이크 포인트가 여러 개 일 경우 </a:t>
            </a:r>
            <a:r>
              <a:rPr lang="en-US" altLang="ko-KR" dirty="0"/>
              <a:t>F5 </a:t>
            </a:r>
            <a:r>
              <a:rPr lang="ko-KR" altLang="en-US" dirty="0"/>
              <a:t>키로 다음 브레이크 포인까지 코드 실행 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4B06F4-3E9A-A2C0-4034-6A10AC07C5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05"/>
          <a:stretch/>
        </p:blipFill>
        <p:spPr>
          <a:xfrm>
            <a:off x="1658997" y="2982686"/>
            <a:ext cx="5630061" cy="282572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D06D21A-F6E8-8F78-9A5E-9806EC927F0A}"/>
              </a:ext>
            </a:extLst>
          </p:cNvPr>
          <p:cNvSpPr/>
          <p:nvPr/>
        </p:nvSpPr>
        <p:spPr>
          <a:xfrm>
            <a:off x="1565701" y="4586061"/>
            <a:ext cx="461815" cy="45289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51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8979A-45CD-0264-C7A7-39FF4925A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16780-338E-FA2E-D57B-7460AD0CC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A56847-D216-A402-FB43-B982C3BEC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B1A08C-1F08-237C-1AE0-EC03E595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475C8C7-5662-8B75-87FE-C0623D1F3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 실행이 멈춘 시점에서 같은 </a:t>
            </a:r>
            <a:r>
              <a:rPr lang="ko-KR" altLang="en-US" dirty="0" err="1"/>
              <a:t>스코프에</a:t>
            </a:r>
            <a:r>
              <a:rPr lang="ko-KR" altLang="en-US" dirty="0"/>
              <a:t> 있는 변수들의 값을 확인 가능</a:t>
            </a:r>
            <a:endParaRPr lang="en-US" altLang="ko-KR" dirty="0"/>
          </a:p>
          <a:p>
            <a:r>
              <a:rPr lang="en-US" altLang="ko-KR" dirty="0"/>
              <a:t>Autos: </a:t>
            </a:r>
            <a:r>
              <a:rPr lang="ko-KR" altLang="en-US" dirty="0"/>
              <a:t>최근에 변화된 변수의 값</a:t>
            </a:r>
            <a:endParaRPr lang="en-US" altLang="ko-KR" dirty="0"/>
          </a:p>
          <a:p>
            <a:r>
              <a:rPr lang="en-US" altLang="ko-KR" dirty="0"/>
              <a:t>Local: </a:t>
            </a:r>
            <a:r>
              <a:rPr lang="ko-KR" altLang="en-US" dirty="0"/>
              <a:t>같은 </a:t>
            </a:r>
            <a:r>
              <a:rPr lang="ko-KR" altLang="en-US" dirty="0" err="1"/>
              <a:t>스코프에</a:t>
            </a:r>
            <a:r>
              <a:rPr lang="ko-KR" altLang="en-US" dirty="0"/>
              <a:t> 있는 변수의 값</a:t>
            </a:r>
            <a:endParaRPr lang="en-US" altLang="ko-KR" dirty="0"/>
          </a:p>
          <a:p>
            <a:r>
              <a:rPr lang="en-US" altLang="ko-KR" dirty="0"/>
              <a:t>Watch 1: </a:t>
            </a:r>
            <a:r>
              <a:rPr lang="ko-KR" altLang="en-US" dirty="0"/>
              <a:t>직접 </a:t>
            </a:r>
            <a:r>
              <a:rPr lang="en-US" altLang="ko-KR" dirty="0"/>
              <a:t>Watch</a:t>
            </a:r>
            <a:r>
              <a:rPr lang="ko-KR" altLang="en-US" dirty="0"/>
              <a:t>로 등록한 변수의 값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501635B-AF69-0038-C808-212ED2D5E7EE}"/>
              </a:ext>
            </a:extLst>
          </p:cNvPr>
          <p:cNvGrpSpPr/>
          <p:nvPr/>
        </p:nvGrpSpPr>
        <p:grpSpPr>
          <a:xfrm>
            <a:off x="1152044" y="4095431"/>
            <a:ext cx="4715356" cy="2232661"/>
            <a:chOff x="1152044" y="3878953"/>
            <a:chExt cx="5172556" cy="244913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A10B791-AE8F-4BB3-3756-F750C94CC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5927" y="3878953"/>
              <a:ext cx="5105129" cy="2449139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E40091A-CEAE-4CBE-56FC-69D1D07CDA42}"/>
                </a:ext>
              </a:extLst>
            </p:cNvPr>
            <p:cNvSpPr/>
            <p:nvPr/>
          </p:nvSpPr>
          <p:spPr>
            <a:xfrm>
              <a:off x="1152044" y="4811486"/>
              <a:ext cx="5172556" cy="129426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539745E-DBA5-DA20-B7EE-6E374D5D72F0}"/>
              </a:ext>
            </a:extLst>
          </p:cNvPr>
          <p:cNvSpPr txBox="1"/>
          <p:nvPr/>
        </p:nvSpPr>
        <p:spPr>
          <a:xfrm rot="772511">
            <a:off x="6334300" y="4774772"/>
            <a:ext cx="4956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적극적으로 이용해주세요</a:t>
            </a:r>
            <a:r>
              <a:rPr lang="en-US" altLang="ko-KR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!!</a:t>
            </a:r>
            <a:endParaRPr lang="ko-KR" alt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6" name="그래픽 15" descr="엄지척 기호 윤곽선">
            <a:extLst>
              <a:ext uri="{FF2B5EF4-FFF2-40B4-BE49-F238E27FC236}">
                <a16:creationId xmlns:a16="http://schemas.microsoft.com/office/drawing/2014/main" id="{B28440C1-2B70-81A8-EABF-E4C02947B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4400" y="3578719"/>
            <a:ext cx="914400" cy="9144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8" name="그래픽 17" descr="엄지척 기호 단색으로 채워진">
            <a:extLst>
              <a:ext uri="{FF2B5EF4-FFF2-40B4-BE49-F238E27FC236}">
                <a16:creationId xmlns:a16="http://schemas.microsoft.com/office/drawing/2014/main" id="{845C36F2-5EDA-CEC8-EFC1-C6F3E3A694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34400" y="3728719"/>
            <a:ext cx="914400" cy="9144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056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E649A-CDC7-BFD9-AD19-B9559A203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AE64E-6A2F-10C5-6C82-CCD07D4B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파일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5B602-FF20-4AFA-F577-4F596373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파일을 생성하면 파일 이름으로 클래스가 생성됨</a:t>
            </a:r>
            <a:endParaRPr lang="en-US" altLang="ko-KR" dirty="0"/>
          </a:p>
          <a:p>
            <a:r>
              <a:rPr lang="ko-KR" altLang="en-US" dirty="0"/>
              <a:t>클래스는 </a:t>
            </a:r>
            <a:r>
              <a:rPr lang="en-US" altLang="ko-KR" dirty="0"/>
              <a:t>“</a:t>
            </a:r>
            <a:r>
              <a:rPr lang="ko-KR" altLang="en-US" dirty="0" err="1"/>
              <a:t>인스터스</a:t>
            </a:r>
            <a:r>
              <a:rPr lang="en-US" altLang="ko-KR" dirty="0"/>
              <a:t>” </a:t>
            </a:r>
            <a:r>
              <a:rPr lang="ko-KR" altLang="en-US" dirty="0"/>
              <a:t>라는 것을 만들어서 클래스에 작성한 변수 및 함수를 동작 시킬 수 있음</a:t>
            </a:r>
            <a:endParaRPr lang="en-US" altLang="ko-KR" dirty="0"/>
          </a:p>
          <a:p>
            <a:pPr lvl="1"/>
            <a:r>
              <a:rPr lang="ko-KR" altLang="en-US" dirty="0"/>
              <a:t>자세한 설명은 이후 클래스를 배우면서 진행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331B7-AB52-599A-5B17-8A49289A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99946D-1F8C-9F17-01F3-2D8CE918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7BF401-580F-A7C4-FB1D-0849DB33A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03" y="3837948"/>
            <a:ext cx="5011102" cy="2153819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CD3F89-3249-8657-6DCA-C24700393B3E}"/>
              </a:ext>
            </a:extLst>
          </p:cNvPr>
          <p:cNvCxnSpPr>
            <a:cxnSpLocks/>
          </p:cNvCxnSpPr>
          <p:nvPr/>
        </p:nvCxnSpPr>
        <p:spPr>
          <a:xfrm>
            <a:off x="3054305" y="5018613"/>
            <a:ext cx="7371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1F4BFD83-6850-F922-DEEC-20BC11742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908" y="3836125"/>
            <a:ext cx="4334064" cy="215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10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92174-A977-AD65-1F06-9BD01E25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파일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E98734-E37B-46B7-1371-A9516B3FF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클래스에 함수를 작성하고 클래스의 인스턴스를 통해 함수를 사용 가능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FED2CB-74B8-6417-2CB0-005638E0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3A6EC7-0B46-D0C2-09C3-A67D3721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C9B7DD5-C8EE-CB14-795D-739418598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75" y="2696258"/>
            <a:ext cx="5167592" cy="294701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48CA958-7C65-A8D6-2323-9450CD713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096" y="2696258"/>
            <a:ext cx="6019893" cy="2497079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A633081-1274-6B39-88A9-889302ECB668}"/>
              </a:ext>
            </a:extLst>
          </p:cNvPr>
          <p:cNvCxnSpPr>
            <a:cxnSpLocks/>
          </p:cNvCxnSpPr>
          <p:nvPr/>
        </p:nvCxnSpPr>
        <p:spPr>
          <a:xfrm>
            <a:off x="838200" y="4121630"/>
            <a:ext cx="86868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1A3CC5-C086-9601-FF2C-B4160B9B43F4}"/>
              </a:ext>
            </a:extLst>
          </p:cNvPr>
          <p:cNvSpPr txBox="1"/>
          <p:nvPr/>
        </p:nvSpPr>
        <p:spPr>
          <a:xfrm>
            <a:off x="1045029" y="4130339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</a:t>
            </a:r>
            <a:r>
              <a:rPr lang="ko-KR" altLang="en-US" dirty="0"/>
              <a:t>을 붙여줘야 사용가능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A2493D9-578E-E015-6C30-8C8185AA3CDA}"/>
              </a:ext>
            </a:extLst>
          </p:cNvPr>
          <p:cNvCxnSpPr>
            <a:cxnSpLocks/>
          </p:cNvCxnSpPr>
          <p:nvPr/>
        </p:nvCxnSpPr>
        <p:spPr>
          <a:xfrm>
            <a:off x="6346371" y="4459238"/>
            <a:ext cx="86868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83C7768-1D03-82B0-336A-B5D627B9D344}"/>
              </a:ext>
            </a:extLst>
          </p:cNvPr>
          <p:cNvCxnSpPr>
            <a:cxnSpLocks/>
          </p:cNvCxnSpPr>
          <p:nvPr/>
        </p:nvCxnSpPr>
        <p:spPr>
          <a:xfrm>
            <a:off x="7291251" y="4459238"/>
            <a:ext cx="159149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FCC4F1-B412-694C-3733-E667EB452032}"/>
              </a:ext>
            </a:extLst>
          </p:cNvPr>
          <p:cNvSpPr txBox="1"/>
          <p:nvPr/>
        </p:nvSpPr>
        <p:spPr>
          <a:xfrm>
            <a:off x="6346371" y="4464227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인스턴스 이름 </a:t>
            </a:r>
            <a:r>
              <a:rPr lang="en-US" altLang="ko-KR" dirty="0"/>
              <a:t>-&gt; </a:t>
            </a:r>
            <a:r>
              <a:rPr lang="ko-KR" altLang="en-US" dirty="0"/>
              <a:t>인스턴스 생성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4C3ACB1-E7FC-242B-5999-BC0598963ED3}"/>
              </a:ext>
            </a:extLst>
          </p:cNvPr>
          <p:cNvCxnSpPr>
            <a:cxnSpLocks/>
          </p:cNvCxnSpPr>
          <p:nvPr/>
        </p:nvCxnSpPr>
        <p:spPr>
          <a:xfrm>
            <a:off x="8086997" y="5081901"/>
            <a:ext cx="347798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084D94-9415-1C39-5EC8-624835819567}"/>
              </a:ext>
            </a:extLst>
          </p:cNvPr>
          <p:cNvSpPr txBox="1"/>
          <p:nvPr/>
        </p:nvSpPr>
        <p:spPr>
          <a:xfrm>
            <a:off x="7951014" y="5109209"/>
            <a:ext cx="393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인스턴스 이름</a:t>
            </a:r>
            <a:r>
              <a:rPr lang="en-US" altLang="ko-KR" dirty="0"/>
              <a:t>.</a:t>
            </a:r>
            <a:r>
              <a:rPr lang="ko-KR" altLang="en-US" dirty="0"/>
              <a:t>클래스 내부에 선언된 함수 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A7F3619-F2B8-9240-20E6-1608AC4F733C}"/>
              </a:ext>
            </a:extLst>
          </p:cNvPr>
          <p:cNvCxnSpPr>
            <a:cxnSpLocks/>
          </p:cNvCxnSpPr>
          <p:nvPr/>
        </p:nvCxnSpPr>
        <p:spPr>
          <a:xfrm>
            <a:off x="9175025" y="4459238"/>
            <a:ext cx="16453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947847"/>
      </p:ext>
    </p:extLst>
  </p:cSld>
  <p:clrMapOvr>
    <a:masterClrMapping/>
  </p:clrMapOvr>
</p:sld>
</file>

<file path=ppt/theme/theme1.xml><?xml version="1.0" encoding="utf-8"?>
<a:theme xmlns:a="http://schemas.openxmlformats.org/drawingml/2006/main" name="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9206</TotalTime>
  <Words>424</Words>
  <Application>Microsoft Office PowerPoint</Application>
  <PresentationFormat>와이드스크린</PresentationFormat>
  <Paragraphs>82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</vt:lpstr>
      <vt:lpstr>맑은 고딕</vt:lpstr>
      <vt:lpstr>AppleSDGothicNeoB00</vt:lpstr>
      <vt:lpstr>AppleSDGothicNeoH00</vt:lpstr>
      <vt:lpstr>코딩온템플릿</vt:lpstr>
      <vt:lpstr>기타</vt:lpstr>
      <vt:lpstr>디버깅</vt:lpstr>
      <vt:lpstr>디버깅</vt:lpstr>
      <vt:lpstr>디버깅</vt:lpstr>
      <vt:lpstr>디버깅</vt:lpstr>
      <vt:lpstr>디버깅</vt:lpstr>
      <vt:lpstr>디버깅</vt:lpstr>
      <vt:lpstr>소스 파일 활용</vt:lpstr>
      <vt:lpstr>소스 파일 활용</vt:lpstr>
      <vt:lpstr>소스 파일 활용</vt:lpstr>
      <vt:lpstr>미니 프로젝트. 윈도우 계산기 따라서 만들기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On Coding</cp:lastModifiedBy>
  <cp:revision>1408</cp:revision>
  <dcterms:created xsi:type="dcterms:W3CDTF">2022-06-26T11:10:22Z</dcterms:created>
  <dcterms:modified xsi:type="dcterms:W3CDTF">2025-05-02T04:20:36Z</dcterms:modified>
</cp:coreProperties>
</file>