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770" r:id="rId2"/>
    <p:sldId id="771" r:id="rId3"/>
    <p:sldId id="772" r:id="rId4"/>
    <p:sldId id="773" r:id="rId5"/>
    <p:sldId id="774" r:id="rId6"/>
    <p:sldId id="775" r:id="rId7"/>
    <p:sldId id="776" r:id="rId8"/>
    <p:sldId id="777" r:id="rId9"/>
    <p:sldId id="778" r:id="rId10"/>
    <p:sldId id="7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47" autoAdjust="0"/>
    <p:restoredTop sz="78214" autoAdjust="0"/>
  </p:normalViewPr>
  <p:slideViewPr>
    <p:cSldViewPr snapToGrid="0">
      <p:cViewPr varScale="1">
        <p:scale>
          <a:sx n="94" d="100"/>
          <a:sy n="94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수업노트 주소</a:t>
            </a:r>
            <a:endParaRPr lang="en-US" altLang="ko-KR"/>
          </a:p>
          <a:p>
            <a:r>
              <a:rPr lang="en-US" altLang="ko-KR"/>
              <a:t>https://clever-newsprint-4a9.notion.site/git-30553c7930e0448085ec310215631bc5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54CD0-B1C3-6F3F-EBEA-6C0D4C3F4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A09AE0-90AA-D1E0-E885-6DC1A05665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98E942-B902-55DC-1AC8-D47B5DE0D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2C7F09-625C-9D69-69E4-CC08B970CA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99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5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8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9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7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0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3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6600" dirty="0" err="1" smtClean="0">
                <a:highlight>
                  <a:srgbClr val="FFFF00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Sourcetree</a:t>
            </a:r>
            <a:endParaRPr lang="ko-KR" altLang="en-US" sz="6600" dirty="0">
              <a:highlight>
                <a:srgbClr val="FFFF00"/>
              </a:highligh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BE5289-103B-C694-7EB2-1CBB0E59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9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EBF07-4654-EE2C-BAAB-01706369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9E38E-011B-814C-2A4A-E8F6DC5A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en-US" altLang="ko-KR" dirty="0" err="1">
                <a:solidFill>
                  <a:srgbClr val="00B050"/>
                </a:solidFill>
              </a:rPr>
              <a:t>Sourcetree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써보기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3FA75-45FF-2AC9-61C7-3DB72E04B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Sourcetree</a:t>
            </a:r>
            <a:r>
              <a:rPr lang="ko-KR" altLang="en-US" dirty="0"/>
              <a:t>를 이용하여 아래 기능 수행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자유롭게 </a:t>
            </a:r>
            <a:r>
              <a:rPr lang="en-US" altLang="ko-KR" dirty="0"/>
              <a:t>Remote Repo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하나를 </a:t>
            </a:r>
            <a:r>
              <a:rPr lang="en-US" altLang="ko-KR" dirty="0"/>
              <a:t>Clone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hotfix123 </a:t>
            </a:r>
            <a:r>
              <a:rPr lang="ko-KR" altLang="en-US" dirty="0" err="1"/>
              <a:t>브랜치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hotfix123 </a:t>
            </a:r>
            <a:r>
              <a:rPr lang="ko-KR" altLang="en-US" dirty="0" err="1"/>
              <a:t>브랜치로</a:t>
            </a:r>
            <a:r>
              <a:rPr lang="ko-KR" altLang="en-US" dirty="0"/>
              <a:t> 스위치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Repo.</a:t>
            </a:r>
            <a:r>
              <a:rPr lang="ko-KR" altLang="en-US" dirty="0"/>
              <a:t>에서 </a:t>
            </a:r>
            <a:r>
              <a:rPr lang="en-US" altLang="ko-KR" dirty="0"/>
              <a:t>bugfix123.txt </a:t>
            </a:r>
            <a:r>
              <a:rPr lang="ko-KR" altLang="en-US" dirty="0"/>
              <a:t>파일 추가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Stage</a:t>
            </a:r>
            <a:r>
              <a:rPr lang="ko-KR" altLang="en-US" dirty="0"/>
              <a:t>에 올리기</a:t>
            </a:r>
            <a:r>
              <a:rPr lang="en-US" altLang="ko-KR" dirty="0"/>
              <a:t>, Commit, Push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에서  </a:t>
            </a:r>
            <a:r>
              <a:rPr lang="en-US" altLang="ko-KR" dirty="0"/>
              <a:t>Add File </a:t>
            </a:r>
            <a:r>
              <a:rPr lang="ko-KR" altLang="en-US" dirty="0"/>
              <a:t>기능으로 </a:t>
            </a:r>
            <a:r>
              <a:rPr lang="en-US" altLang="ko-KR" dirty="0"/>
              <a:t>newbug.txt </a:t>
            </a:r>
            <a:r>
              <a:rPr lang="ko-KR" altLang="en-US" dirty="0"/>
              <a:t>파일 추가 및 </a:t>
            </a:r>
            <a:r>
              <a:rPr lang="en-US" altLang="ko-KR" dirty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Sourcetree</a:t>
            </a:r>
            <a:r>
              <a:rPr lang="ko-KR" altLang="en-US" dirty="0"/>
              <a:t>에서 </a:t>
            </a:r>
            <a:r>
              <a:rPr lang="en-US" altLang="ko-KR" dirty="0"/>
              <a:t>Fetch </a:t>
            </a:r>
            <a:r>
              <a:rPr lang="ko-KR" altLang="en-US" dirty="0"/>
              <a:t>및 </a:t>
            </a:r>
            <a:r>
              <a:rPr lang="en-US" altLang="ko-KR" dirty="0"/>
              <a:t>Pull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프로그램 화면을 캡처하여 </a:t>
            </a:r>
            <a:r>
              <a:rPr lang="ko-KR" altLang="en-US" dirty="0" err="1"/>
              <a:t>슬랙에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31865-2657-7536-2830-AE09F070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CF7F61-0B0A-D8A0-6985-3D5BF9D8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74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17AFC-4744-D47A-E99A-A39FA911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B566E-3C39-722B-CC0E-B716912EE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40115" cy="4351338"/>
          </a:xfrm>
        </p:spPr>
        <p:txBody>
          <a:bodyPr/>
          <a:lstStyle/>
          <a:p>
            <a:r>
              <a:rPr lang="en-US" altLang="ko-KR" dirty="0"/>
              <a:t>Git Branch</a:t>
            </a:r>
            <a:r>
              <a:rPr lang="ko-KR" altLang="en-US" dirty="0"/>
              <a:t> 상태를 눈으로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>
                <a:hlinkClick r:id="rId2"/>
              </a:rPr>
              <a:t>https://www.sourcetreeapp.com/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Git Bash</a:t>
            </a:r>
            <a:r>
              <a:rPr lang="ko-KR" altLang="en-US" sz="2400" dirty="0"/>
              <a:t>와 병행하여 사용가능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78FF6-B4B1-79F7-A6EA-1CC6EABC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503C5-6863-30F8-B4E1-7EEB2B7E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DD9FB2-3E56-D6FF-D79A-7A3E641C0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734" y="1825625"/>
            <a:ext cx="5308759" cy="353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7B77D-0748-74AF-CFC1-50DEB7E2C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8794A-5E42-E50B-5AFD-49C8DF53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영어로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DCCDE-06C2-A877-57F2-A39D9352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EFC7DE-EB87-5878-9159-58B93B84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3E298161-4B15-FA67-3BE0-6740707EF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359" y="1825625"/>
            <a:ext cx="6891282" cy="4351338"/>
          </a:xfr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7BEC85-718B-9558-C9C3-9239CCF4BB65}"/>
              </a:ext>
            </a:extLst>
          </p:cNvPr>
          <p:cNvSpPr/>
          <p:nvPr/>
        </p:nvSpPr>
        <p:spPr>
          <a:xfrm>
            <a:off x="4686300" y="5154930"/>
            <a:ext cx="1211580" cy="11569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D2788-BDE7-FB24-5315-6FC878F1C141}"/>
              </a:ext>
            </a:extLst>
          </p:cNvPr>
          <p:cNvSpPr txBox="1"/>
          <p:nvPr/>
        </p:nvSpPr>
        <p:spPr>
          <a:xfrm>
            <a:off x="1124559" y="225349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도구 </a:t>
            </a:r>
            <a:r>
              <a:rPr lang="en-US" altLang="ko-KR" b="1" dirty="0"/>
              <a:t>&gt; </a:t>
            </a:r>
            <a:r>
              <a:rPr lang="ko-KR" altLang="en-US" b="1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312642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66191-7287-8C83-E9E9-BCF0F8254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C2C85-F08C-236D-0783-DB19C363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285A04-9381-F233-7F86-29B2E663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86DAA2-899D-3E75-2DF1-664505F2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59" y="981205"/>
            <a:ext cx="8122682" cy="53837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436599-C429-7B46-4A49-2A81BF47B19C}"/>
              </a:ext>
            </a:extLst>
          </p:cNvPr>
          <p:cNvSpPr txBox="1"/>
          <p:nvPr/>
        </p:nvSpPr>
        <p:spPr>
          <a:xfrm>
            <a:off x="1954649" y="54432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Local</a:t>
            </a:r>
            <a:r>
              <a:rPr lang="ko-KR" altLang="en-US" b="1" dirty="0"/>
              <a:t> </a:t>
            </a:r>
            <a:r>
              <a:rPr lang="en-US" altLang="ko-KR" b="1" dirty="0"/>
              <a:t>Repo.</a:t>
            </a:r>
            <a:r>
              <a:rPr lang="ko-KR" altLang="en-US" b="1" dirty="0"/>
              <a:t> 추가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6A48EF-7307-A97C-B3C0-AD8F0C1A1C4C}"/>
              </a:ext>
            </a:extLst>
          </p:cNvPr>
          <p:cNvSpPr/>
          <p:nvPr/>
        </p:nvSpPr>
        <p:spPr>
          <a:xfrm>
            <a:off x="1988820" y="1405890"/>
            <a:ext cx="1268730" cy="5943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F3530-41CE-CE2F-7484-4D8DBF69A45E}"/>
              </a:ext>
            </a:extLst>
          </p:cNvPr>
          <p:cNvSpPr txBox="1"/>
          <p:nvPr/>
        </p:nvSpPr>
        <p:spPr>
          <a:xfrm>
            <a:off x="291669" y="4082757"/>
            <a:ext cx="566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Sourcetree</a:t>
            </a:r>
            <a:r>
              <a:rPr lang="ko-KR" altLang="en-US" dirty="0"/>
              <a:t>에 추가돼 있는 </a:t>
            </a:r>
            <a:r>
              <a:rPr lang="en-US" altLang="ko-KR" dirty="0"/>
              <a:t>Local </a:t>
            </a:r>
            <a:r>
              <a:rPr lang="ko-KR" altLang="en-US" dirty="0"/>
              <a:t>또는 </a:t>
            </a:r>
            <a:r>
              <a:rPr lang="en-US" altLang="ko-KR" dirty="0"/>
              <a:t>Remote Repo. </a:t>
            </a:r>
            <a:r>
              <a:rPr lang="ko-KR" altLang="en-US" dirty="0"/>
              <a:t>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19282E-1E16-1072-C6D2-A94395A38611}"/>
              </a:ext>
            </a:extLst>
          </p:cNvPr>
          <p:cNvSpPr/>
          <p:nvPr/>
        </p:nvSpPr>
        <p:spPr>
          <a:xfrm>
            <a:off x="3844910" y="1405890"/>
            <a:ext cx="1744360" cy="5943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370369-889D-EFD0-E378-E93B168C7F9E}"/>
              </a:ext>
            </a:extLst>
          </p:cNvPr>
          <p:cNvSpPr txBox="1"/>
          <p:nvPr/>
        </p:nvSpPr>
        <p:spPr>
          <a:xfrm>
            <a:off x="5641347" y="1518404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Local </a:t>
            </a:r>
            <a:r>
              <a:rPr lang="ko-KR" altLang="en-US" dirty="0"/>
              <a:t>또는 </a:t>
            </a:r>
            <a:r>
              <a:rPr lang="en-US" altLang="ko-KR" dirty="0"/>
              <a:t>Remote Repo. </a:t>
            </a:r>
            <a:r>
              <a:rPr lang="ko-KR" altLang="en-US" dirty="0"/>
              <a:t>보기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E557791-4790-1BF0-419B-CEABBACCCA2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1645920" y="2000250"/>
            <a:ext cx="977265" cy="20271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24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32453-8804-8A02-978C-6A4CA5CAD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B1A2A3-5F7A-F9CF-CA00-84639375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20" y="913656"/>
            <a:ext cx="7920990" cy="5250035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A91ED-D6FC-B8D7-2856-1317761B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58E50B-A64F-66A4-CEB5-15E62576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BD3C2-02B0-25C8-0588-5D178B7A5C97}"/>
              </a:ext>
            </a:extLst>
          </p:cNvPr>
          <p:cNvSpPr txBox="1"/>
          <p:nvPr/>
        </p:nvSpPr>
        <p:spPr>
          <a:xfrm>
            <a:off x="1988820" y="465383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Remote</a:t>
            </a:r>
            <a:r>
              <a:rPr lang="ko-KR" altLang="en-US" b="1" dirty="0"/>
              <a:t> </a:t>
            </a:r>
            <a:r>
              <a:rPr lang="en-US" altLang="ko-KR" b="1" dirty="0"/>
              <a:t>Repo.</a:t>
            </a:r>
            <a:r>
              <a:rPr lang="ko-KR" altLang="en-US" b="1" dirty="0"/>
              <a:t> </a:t>
            </a:r>
            <a:r>
              <a:rPr lang="en-US" altLang="ko-KR" b="1" dirty="0"/>
              <a:t>Clone </a:t>
            </a:r>
            <a:r>
              <a:rPr lang="ko-KR" altLang="en-US" b="1" dirty="0"/>
              <a:t>해오기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7F1901-8578-3CAA-1422-E281AF9F3657}"/>
              </a:ext>
            </a:extLst>
          </p:cNvPr>
          <p:cNvSpPr/>
          <p:nvPr/>
        </p:nvSpPr>
        <p:spPr>
          <a:xfrm>
            <a:off x="2304820" y="2834640"/>
            <a:ext cx="4244570" cy="5943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96105B-9DDB-29E8-CD5B-F06ED9B2B9ED}"/>
              </a:ext>
            </a:extLst>
          </p:cNvPr>
          <p:cNvSpPr txBox="1"/>
          <p:nvPr/>
        </p:nvSpPr>
        <p:spPr>
          <a:xfrm>
            <a:off x="3844910" y="5038518"/>
            <a:ext cx="626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GitHub HTTPS </a:t>
            </a:r>
            <a:r>
              <a:rPr lang="ko-KR" altLang="en-US" dirty="0"/>
              <a:t>주소를 입력하면 자동으로 </a:t>
            </a:r>
            <a:r>
              <a:rPr lang="en-US" altLang="ko-KR" dirty="0"/>
              <a:t>Clone </a:t>
            </a:r>
            <a:r>
              <a:rPr lang="ko-KR" altLang="en-US" dirty="0"/>
              <a:t>가능 여부 확인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9F43582-166C-FE22-07AD-26B894B38FA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427105" y="3429000"/>
            <a:ext cx="1893685" cy="15251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49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4BE0F-54F2-F1F0-DB0C-B50FE8944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A8C651-653E-EBD1-73DF-DA57E472D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20" y="913656"/>
            <a:ext cx="7920990" cy="5250035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1E0E6-EEA7-6615-6056-E19F50F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5C00C3-C7F9-011D-6819-4B30DD8F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89ACAC-C12A-0493-8290-273A6F7A742F}"/>
              </a:ext>
            </a:extLst>
          </p:cNvPr>
          <p:cNvSpPr txBox="1"/>
          <p:nvPr/>
        </p:nvSpPr>
        <p:spPr>
          <a:xfrm>
            <a:off x="1988820" y="465383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Remote</a:t>
            </a:r>
            <a:r>
              <a:rPr lang="ko-KR" altLang="en-US" b="1" dirty="0"/>
              <a:t> </a:t>
            </a:r>
            <a:r>
              <a:rPr lang="en-US" altLang="ko-KR" b="1" dirty="0"/>
              <a:t>Repo.</a:t>
            </a:r>
            <a:r>
              <a:rPr lang="ko-KR" altLang="en-US" b="1" dirty="0"/>
              <a:t> </a:t>
            </a:r>
            <a:r>
              <a:rPr lang="en-US" altLang="ko-KR" b="1" dirty="0"/>
              <a:t>Clone </a:t>
            </a:r>
            <a:r>
              <a:rPr lang="ko-KR" altLang="en-US" b="1" dirty="0"/>
              <a:t>해오기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750F2D-8F44-E3A5-F218-FAB8F3595129}"/>
              </a:ext>
            </a:extLst>
          </p:cNvPr>
          <p:cNvSpPr/>
          <p:nvPr/>
        </p:nvSpPr>
        <p:spPr>
          <a:xfrm>
            <a:off x="2304820" y="2834640"/>
            <a:ext cx="4244570" cy="5943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CAEEDE-0114-41CE-CEB2-B511BDA9812D}"/>
              </a:ext>
            </a:extLst>
          </p:cNvPr>
          <p:cNvSpPr txBox="1"/>
          <p:nvPr/>
        </p:nvSpPr>
        <p:spPr>
          <a:xfrm>
            <a:off x="3844910" y="5038518"/>
            <a:ext cx="626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GitHub HTTPS </a:t>
            </a:r>
            <a:r>
              <a:rPr lang="ko-KR" altLang="en-US" dirty="0"/>
              <a:t>주소를 입력하면 자동으로 </a:t>
            </a:r>
            <a:r>
              <a:rPr lang="en-US" altLang="ko-KR" dirty="0"/>
              <a:t>Clone </a:t>
            </a:r>
            <a:r>
              <a:rPr lang="ko-KR" altLang="en-US" dirty="0"/>
              <a:t>가능 여부 확인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2BD5E7-2DC9-8D44-E460-92889D724ED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427105" y="3429000"/>
            <a:ext cx="1893685" cy="15251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5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2F745-48C3-D4C6-851C-556B9FC47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A5B256D0-25D2-D8C6-9BB7-93FC7297A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21" y="881020"/>
            <a:ext cx="8141160" cy="5594072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BBF38-D34E-1441-4E0A-C6E237BF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8AA314-942A-9B0F-1F18-D17E0716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DA980-56B9-602F-CDFD-5DD6E93B6226}"/>
              </a:ext>
            </a:extLst>
          </p:cNvPr>
          <p:cNvSpPr txBox="1"/>
          <p:nvPr/>
        </p:nvSpPr>
        <p:spPr>
          <a:xfrm>
            <a:off x="1988820" y="465383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Local Repo. </a:t>
            </a:r>
            <a:r>
              <a:rPr lang="ko-KR" altLang="en-US" b="1" dirty="0"/>
              <a:t>기본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FFB893-76E6-9BE6-84A2-EEF5702A17C7}"/>
              </a:ext>
            </a:extLst>
          </p:cNvPr>
          <p:cNvSpPr/>
          <p:nvPr/>
        </p:nvSpPr>
        <p:spPr>
          <a:xfrm>
            <a:off x="8812530" y="1225122"/>
            <a:ext cx="434340" cy="5465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B89C02-4FF6-82C4-96D9-62FFF78B6251}"/>
              </a:ext>
            </a:extLst>
          </p:cNvPr>
          <p:cNvCxnSpPr>
            <a:cxnSpLocks/>
            <a:stCxn id="22" idx="0"/>
            <a:endCxn id="15" idx="2"/>
          </p:cNvCxnSpPr>
          <p:nvPr/>
        </p:nvCxnSpPr>
        <p:spPr>
          <a:xfrm flipH="1" flipV="1">
            <a:off x="7440912" y="748111"/>
            <a:ext cx="1588788" cy="4770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C89EB1-0807-BB9F-2A5F-C8759900632E}"/>
              </a:ext>
            </a:extLst>
          </p:cNvPr>
          <p:cNvSpPr txBox="1"/>
          <p:nvPr/>
        </p:nvSpPr>
        <p:spPr>
          <a:xfrm>
            <a:off x="6671310" y="378779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Git Bash </a:t>
            </a:r>
            <a:r>
              <a:rPr lang="ko-KR" altLang="en-US" b="1" dirty="0"/>
              <a:t>실행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AAD17F-7BF7-55CF-1AD5-B49E49323739}"/>
              </a:ext>
            </a:extLst>
          </p:cNvPr>
          <p:cNvSpPr/>
          <p:nvPr/>
        </p:nvSpPr>
        <p:spPr>
          <a:xfrm>
            <a:off x="9243810" y="1225122"/>
            <a:ext cx="437400" cy="5465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6EE9A7C-5A67-BB82-39CF-EE5B9D3B91D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9107811" y="752240"/>
            <a:ext cx="354699" cy="47288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30E703-F57A-6E02-C86D-DDCD724895DC}"/>
              </a:ext>
            </a:extLst>
          </p:cNvPr>
          <p:cNvSpPr txBox="1"/>
          <p:nvPr/>
        </p:nvSpPr>
        <p:spPr>
          <a:xfrm>
            <a:off x="8338209" y="37968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작업 폴더 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0138F0-7443-ECBC-1E79-7AC0D566A593}"/>
              </a:ext>
            </a:extLst>
          </p:cNvPr>
          <p:cNvSpPr/>
          <p:nvPr/>
        </p:nvSpPr>
        <p:spPr>
          <a:xfrm>
            <a:off x="3571873" y="1911546"/>
            <a:ext cx="4334997" cy="20580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FFA0AC-A3C7-E28F-9A60-A71FE581498E}"/>
              </a:ext>
            </a:extLst>
          </p:cNvPr>
          <p:cNvSpPr/>
          <p:nvPr/>
        </p:nvSpPr>
        <p:spPr>
          <a:xfrm>
            <a:off x="3571874" y="5407380"/>
            <a:ext cx="3302261" cy="10677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88048-6DEF-DF33-A4DD-2AE660CDBEB9}"/>
              </a:ext>
            </a:extLst>
          </p:cNvPr>
          <p:cNvSpPr txBox="1"/>
          <p:nvPr/>
        </p:nvSpPr>
        <p:spPr>
          <a:xfrm>
            <a:off x="3571873" y="5014449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Stage</a:t>
            </a:r>
            <a:r>
              <a:rPr lang="ko-KR" altLang="en-US" b="1" dirty="0"/>
              <a:t>에 올릴 필요가 있는 파일들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E4DE8A-E68D-1B3F-216B-B1E7DC2607B1}"/>
              </a:ext>
            </a:extLst>
          </p:cNvPr>
          <p:cNvSpPr/>
          <p:nvPr/>
        </p:nvSpPr>
        <p:spPr>
          <a:xfrm>
            <a:off x="2071139" y="2868576"/>
            <a:ext cx="962517" cy="6061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DF4454-A863-57F9-D0FE-9B5AD56B7B68}"/>
              </a:ext>
            </a:extLst>
          </p:cNvPr>
          <p:cNvSpPr txBox="1"/>
          <p:nvPr/>
        </p:nvSpPr>
        <p:spPr>
          <a:xfrm>
            <a:off x="292671" y="284848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더블 클릭으로 </a:t>
            </a:r>
            <a:endParaRPr lang="en-US" altLang="ko-KR" b="1" dirty="0"/>
          </a:p>
          <a:p>
            <a:r>
              <a:rPr lang="en-US" altLang="ko-KR" b="1" dirty="0"/>
              <a:t>Branch Switch</a:t>
            </a:r>
            <a:endParaRPr lang="ko-KR" altLang="en-US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40B3D9-3701-3D3F-1C3E-15127EAC4766}"/>
              </a:ext>
            </a:extLst>
          </p:cNvPr>
          <p:cNvSpPr/>
          <p:nvPr/>
        </p:nvSpPr>
        <p:spPr>
          <a:xfrm>
            <a:off x="2029531" y="1268655"/>
            <a:ext cx="2854441" cy="50299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39DEC9-8A04-EF0D-0E7D-ADC70966832C}"/>
              </a:ext>
            </a:extLst>
          </p:cNvPr>
          <p:cNvSpPr txBox="1"/>
          <p:nvPr/>
        </p:nvSpPr>
        <p:spPr>
          <a:xfrm>
            <a:off x="981735" y="1225122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Git </a:t>
            </a:r>
            <a:r>
              <a:rPr lang="ko-KR" altLang="en-US" b="1" dirty="0"/>
              <a:t>관련</a:t>
            </a:r>
            <a:endParaRPr lang="en-US" altLang="ko-KR" b="1" dirty="0"/>
          </a:p>
          <a:p>
            <a:r>
              <a:rPr lang="ko-KR" altLang="en-US" b="1" dirty="0"/>
              <a:t>주요 기능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A774A4-B184-015D-516A-F7F9456B840A}"/>
              </a:ext>
            </a:extLst>
          </p:cNvPr>
          <p:cNvSpPr txBox="1"/>
          <p:nvPr/>
        </p:nvSpPr>
        <p:spPr>
          <a:xfrm>
            <a:off x="5556678" y="4015877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커밋</a:t>
            </a:r>
            <a:r>
              <a:rPr lang="ko-KR" altLang="en-US" b="1" dirty="0"/>
              <a:t> 노드 및 </a:t>
            </a:r>
            <a:r>
              <a:rPr lang="ko-KR" altLang="en-US" b="1" dirty="0" err="1"/>
              <a:t>시각화된</a:t>
            </a:r>
            <a:r>
              <a:rPr lang="ko-KR" altLang="en-US" b="1" dirty="0"/>
              <a:t> </a:t>
            </a:r>
            <a:r>
              <a:rPr lang="ko-KR" altLang="en-US" b="1" dirty="0" err="1"/>
              <a:t>브랜치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A109F8-2E2C-C2C9-6F6D-0866D4262064}"/>
              </a:ext>
            </a:extLst>
          </p:cNvPr>
          <p:cNvSpPr txBox="1"/>
          <p:nvPr/>
        </p:nvSpPr>
        <p:spPr>
          <a:xfrm>
            <a:off x="7411042" y="4884702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파일 내용 미리보기 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2879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471E-5B67-2306-926B-042E91F41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A3F44F-A1C9-FAC3-739A-F551D946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19" y="881020"/>
            <a:ext cx="8152193" cy="5601653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A1D87-E59A-4EDB-9F33-1E29E6BB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BB707B-D2DA-D3D5-1755-16474688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6942-0570-6AA7-6539-9D07B7751596}"/>
              </a:ext>
            </a:extLst>
          </p:cNvPr>
          <p:cNvSpPr txBox="1"/>
          <p:nvPr/>
        </p:nvSpPr>
        <p:spPr>
          <a:xfrm>
            <a:off x="1988820" y="465383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Local Repo. </a:t>
            </a:r>
            <a:r>
              <a:rPr lang="ko-KR" altLang="en-US" b="1" dirty="0"/>
              <a:t>기본 화면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F4F40D-1F1B-9AA0-B6C6-775572F99672}"/>
              </a:ext>
            </a:extLst>
          </p:cNvPr>
          <p:cNvSpPr/>
          <p:nvPr/>
        </p:nvSpPr>
        <p:spPr>
          <a:xfrm>
            <a:off x="4073700" y="2549893"/>
            <a:ext cx="3322382" cy="26137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CF1287-A213-B613-3E9F-3B2E5437A66A}"/>
              </a:ext>
            </a:extLst>
          </p:cNvPr>
          <p:cNvSpPr txBox="1"/>
          <p:nvPr/>
        </p:nvSpPr>
        <p:spPr>
          <a:xfrm>
            <a:off x="5845436" y="5209975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커밋</a:t>
            </a:r>
            <a:r>
              <a:rPr lang="ko-KR" altLang="en-US" b="1" dirty="0"/>
              <a:t> 노드 </a:t>
            </a:r>
            <a:r>
              <a:rPr lang="ko-KR" altLang="en-US" b="1" dirty="0" err="1"/>
              <a:t>우클릭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b="1" dirty="0"/>
              <a:t>Reset, Revert </a:t>
            </a:r>
            <a:r>
              <a:rPr lang="ko-KR" altLang="en-US" b="1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110746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99E86-AC63-279F-5D4C-8FD3CDDE8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E25410-162A-7FD8-F8F7-B428B8E00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20" y="880110"/>
            <a:ext cx="8137050" cy="5591248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98DF9-2B38-A140-B0A5-B0378CCE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2D3834-FAC7-356E-EC34-0B0D7C50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0FC38-96C8-50C2-225A-F9DB8DB32155}"/>
              </a:ext>
            </a:extLst>
          </p:cNvPr>
          <p:cNvSpPr txBox="1"/>
          <p:nvPr/>
        </p:nvSpPr>
        <p:spPr>
          <a:xfrm>
            <a:off x="1988820" y="465383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Commit </a:t>
            </a:r>
            <a:r>
              <a:rPr lang="ko-KR" altLang="en-US" b="1" dirty="0"/>
              <a:t>화면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EC8798-8FE7-9F92-E673-EEC03813315E}"/>
              </a:ext>
            </a:extLst>
          </p:cNvPr>
          <p:cNvCxnSpPr>
            <a:cxnSpLocks/>
          </p:cNvCxnSpPr>
          <p:nvPr/>
        </p:nvCxnSpPr>
        <p:spPr>
          <a:xfrm flipH="1">
            <a:off x="6794917" y="4193458"/>
            <a:ext cx="373264" cy="37774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665FD5-0395-DEBB-FC4B-05D9770C4277}"/>
              </a:ext>
            </a:extLst>
          </p:cNvPr>
          <p:cNvSpPr/>
          <p:nvPr/>
        </p:nvSpPr>
        <p:spPr>
          <a:xfrm>
            <a:off x="4164330" y="2006172"/>
            <a:ext cx="1184910" cy="2798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5BABFF-F705-A095-F3FC-6E3F82F97A19}"/>
              </a:ext>
            </a:extLst>
          </p:cNvPr>
          <p:cNvSpPr/>
          <p:nvPr/>
        </p:nvSpPr>
        <p:spPr>
          <a:xfrm>
            <a:off x="3571874" y="5407380"/>
            <a:ext cx="6569978" cy="10677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04308E-1B5C-DE24-70F6-946EFE075777}"/>
              </a:ext>
            </a:extLst>
          </p:cNvPr>
          <p:cNvSpPr txBox="1"/>
          <p:nvPr/>
        </p:nvSpPr>
        <p:spPr>
          <a:xfrm>
            <a:off x="3972854" y="5802832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Commit </a:t>
            </a:r>
            <a:r>
              <a:rPr lang="ko-KR" altLang="en-US" b="1" dirty="0"/>
              <a:t>메시지 작성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66FFE6-D5C4-C3D7-8ED5-D7601C69845C}"/>
              </a:ext>
            </a:extLst>
          </p:cNvPr>
          <p:cNvSpPr/>
          <p:nvPr/>
        </p:nvSpPr>
        <p:spPr>
          <a:xfrm>
            <a:off x="5524344" y="3675734"/>
            <a:ext cx="618271" cy="3153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80B80-B7F8-5EC7-5A7C-E61299D52A33}"/>
              </a:ext>
            </a:extLst>
          </p:cNvPr>
          <p:cNvSpPr txBox="1"/>
          <p:nvPr/>
        </p:nvSpPr>
        <p:spPr>
          <a:xfrm>
            <a:off x="7188799" y="3870293"/>
            <a:ext cx="2953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한 번에 전부</a:t>
            </a:r>
            <a:r>
              <a:rPr lang="en-US" altLang="ko-KR" b="1" dirty="0"/>
              <a:t>, </a:t>
            </a:r>
            <a:r>
              <a:rPr lang="ko-KR" altLang="en-US" b="1" dirty="0"/>
              <a:t>또는 개별 적으로 </a:t>
            </a:r>
            <a:endParaRPr lang="en-US" altLang="ko-KR" b="1" dirty="0"/>
          </a:p>
          <a:p>
            <a:r>
              <a:rPr lang="en-US" altLang="ko-KR" b="1" dirty="0"/>
              <a:t>Stage</a:t>
            </a:r>
            <a:r>
              <a:rPr lang="ko-KR" altLang="en-US" b="1" dirty="0"/>
              <a:t>에 올리기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D64AD9F-2F4F-B491-52ED-9655A460071D}"/>
              </a:ext>
            </a:extLst>
          </p:cNvPr>
          <p:cNvCxnSpPr>
            <a:cxnSpLocks/>
          </p:cNvCxnSpPr>
          <p:nvPr/>
        </p:nvCxnSpPr>
        <p:spPr>
          <a:xfrm flipH="1" flipV="1">
            <a:off x="6142615" y="3870293"/>
            <a:ext cx="1025566" cy="31535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082186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Pretendard ExtraBold"/>
        <a:ea typeface="Pretendard ExtraBold"/>
        <a:cs typeface=""/>
      </a:majorFont>
      <a:minorFont>
        <a:latin typeface="Pretendard SemiBold"/>
        <a:ea typeface="Pretendard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</TotalTime>
  <Words>217</Words>
  <Application>Microsoft Office PowerPoint</Application>
  <PresentationFormat>와이드스크린</PresentationFormat>
  <Paragraphs>67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G마켓 산스 TTF Bold</vt:lpstr>
      <vt:lpstr>Malgun Gothic Semilight</vt:lpstr>
      <vt:lpstr>Pretendard ExtraBold</vt:lpstr>
      <vt:lpstr>Pretendard SemiBold</vt:lpstr>
      <vt:lpstr>Arial</vt:lpstr>
      <vt:lpstr>Wingdings</vt:lpstr>
      <vt:lpstr>맑은 고딕</vt:lpstr>
      <vt:lpstr>코딩온템플릿</vt:lpstr>
      <vt:lpstr>PowerPoint 프레젠테이션</vt:lpstr>
      <vt:lpstr>Sourcetree</vt:lpstr>
      <vt:lpstr>인터페이스 영어로 변경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실습. Sourcetree 써보기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263</cp:revision>
  <dcterms:created xsi:type="dcterms:W3CDTF">2022-06-26T11:10:22Z</dcterms:created>
  <dcterms:modified xsi:type="dcterms:W3CDTF">2025-04-23T16:16:56Z</dcterms:modified>
</cp:coreProperties>
</file>