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6"/>
  </p:notesMasterIdLst>
  <p:sldIdLst>
    <p:sldId id="256" r:id="rId2"/>
    <p:sldId id="680" r:id="rId3"/>
    <p:sldId id="710" r:id="rId4"/>
    <p:sldId id="711" r:id="rId5"/>
    <p:sldId id="712" r:id="rId6"/>
    <p:sldId id="713" r:id="rId7"/>
    <p:sldId id="714" r:id="rId8"/>
    <p:sldId id="715" r:id="rId9"/>
    <p:sldId id="716" r:id="rId10"/>
    <p:sldId id="717" r:id="rId11"/>
    <p:sldId id="718" r:id="rId12"/>
    <p:sldId id="736" r:id="rId13"/>
    <p:sldId id="737" r:id="rId14"/>
    <p:sldId id="720" r:id="rId15"/>
    <p:sldId id="721" r:id="rId16"/>
    <p:sldId id="723" r:id="rId17"/>
    <p:sldId id="725" r:id="rId18"/>
    <p:sldId id="726" r:id="rId19"/>
    <p:sldId id="727" r:id="rId20"/>
    <p:sldId id="730" r:id="rId21"/>
    <p:sldId id="731" r:id="rId22"/>
    <p:sldId id="732" r:id="rId23"/>
    <p:sldId id="734" r:id="rId24"/>
    <p:sldId id="735" r:id="rId25"/>
  </p:sldIdLst>
  <p:sldSz cx="12192000" cy="6858000"/>
  <p:notesSz cx="6858000" cy="9144000"/>
  <p:embeddedFontLst>
    <p:embeddedFont>
      <p:font typeface="Pretendard GOV SemiBold" panose="020B0600000101010101" charset="-127"/>
      <p:bold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Pretendard GOV Black" panose="020B0600000101010101" charset="-127"/>
      <p:bold r:id="rId30"/>
    </p:embeddedFont>
    <p:embeddedFont>
      <p:font typeface="Pretendard GOV" panose="020B0600000101010101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F2C"/>
    <a:srgbClr val="A31515"/>
    <a:srgbClr val="0000FF"/>
    <a:srgbClr val="008000"/>
    <a:srgbClr val="F9A1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07" autoAdjust="0"/>
    <p:restoredTop sz="80182" autoAdjust="0"/>
  </p:normalViewPr>
  <p:slideViewPr>
    <p:cSldViewPr snapToGrid="0">
      <p:cViewPr varScale="1">
        <p:scale>
          <a:sx n="97" d="100"/>
          <a:sy n="97" d="100"/>
        </p:scale>
        <p:origin x="2256" y="72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979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108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71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내용 입력하고 </a:t>
            </a:r>
            <a:r>
              <a:rPr lang="en-US" altLang="ko-KR" dirty="0"/>
              <a:t>-&gt; add -&gt; commit -&gt; push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414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28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126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71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7634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462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300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931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024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21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29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289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가서 </a:t>
            </a:r>
            <a:r>
              <a:rPr lang="en-US" altLang="ko-KR" dirty="0"/>
              <a:t>Repo </a:t>
            </a:r>
            <a:r>
              <a:rPr lang="ko-KR" altLang="en-US" dirty="0"/>
              <a:t>한번 보기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77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274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44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388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67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89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21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20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1pPr>
            <a:lvl2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2pPr>
            <a:lvl3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3pPr>
            <a:lvl4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4pPr>
            <a:lvl5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68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78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93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319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21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62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731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2025-06-08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85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etendard GOV Black" panose="02000A03000000020004" pitchFamily="2" charset="-127"/>
          <a:ea typeface="Pretendard GOV Black" panose="02000A03000000020004" pitchFamily="2" charset="-127"/>
          <a:cs typeface="Pretendard GOV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ifefun.tistory.com/16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651760"/>
            <a:ext cx="7772498" cy="12634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accent2"/>
                </a:solidFill>
              </a:rPr>
              <a:t>Visual Studio &amp; Git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655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Add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F5691-BE4C-66F7-48FC-34D97FAD5FA5}"/>
              </a:ext>
            </a:extLst>
          </p:cNvPr>
          <p:cNvSpPr txBox="1"/>
          <p:nvPr/>
        </p:nvSpPr>
        <p:spPr>
          <a:xfrm>
            <a:off x="759543" y="5436724"/>
            <a:ext cx="5591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클릭하여 자세한 변동 사항을 체크 할 수 있음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583EFA-F371-D494-0EC2-40E8B0BB5C5F}"/>
              </a:ext>
            </a:extLst>
          </p:cNvPr>
          <p:cNvSpPr txBox="1"/>
          <p:nvPr/>
        </p:nvSpPr>
        <p:spPr>
          <a:xfrm>
            <a:off x="3915757" y="1424332"/>
            <a:ext cx="3517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변경 사항에 대해 </a:t>
            </a:r>
            <a:r>
              <a:rPr lang="en-US" altLang="ko-KR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Add </a:t>
            </a:r>
            <a:r>
              <a:rPr lang="ko-KR" altLang="en-US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실행</a:t>
            </a:r>
          </a:p>
        </p:txBody>
      </p:sp>
      <p:pic>
        <p:nvPicPr>
          <p:cNvPr id="6" name="그림 5" descr="텍스트, 소프트웨어, 라인, 번호이(가) 표시된 사진&#10;&#10;자동 생성된 설명">
            <a:extLst>
              <a:ext uri="{FF2B5EF4-FFF2-40B4-BE49-F238E27FC236}">
                <a16:creationId xmlns:a16="http://schemas.microsoft.com/office/drawing/2014/main" id="{1326A619-9222-8F71-319C-BE883D96C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43" y="2103705"/>
            <a:ext cx="10405171" cy="321336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8FF04DA-5A9E-E78B-A5A7-C2AFB8000194}"/>
              </a:ext>
            </a:extLst>
          </p:cNvPr>
          <p:cNvSpPr/>
          <p:nvPr/>
        </p:nvSpPr>
        <p:spPr>
          <a:xfrm>
            <a:off x="2921000" y="2539120"/>
            <a:ext cx="1667933" cy="41574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157F48D-BB53-013C-1DC2-AE4B3F8EE850}"/>
              </a:ext>
            </a:extLst>
          </p:cNvPr>
          <p:cNvCxnSpPr>
            <a:stCxn id="14" idx="2"/>
            <a:endCxn id="9" idx="0"/>
          </p:cNvCxnSpPr>
          <p:nvPr/>
        </p:nvCxnSpPr>
        <p:spPr>
          <a:xfrm flipH="1">
            <a:off x="3754967" y="1885997"/>
            <a:ext cx="1919445" cy="6531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406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11439F8-5509-A44A-A914-D885CAA9B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753" y="1615961"/>
            <a:ext cx="4148975" cy="239528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Commit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F5691-BE4C-66F7-48FC-34D97FAD5FA5}"/>
              </a:ext>
            </a:extLst>
          </p:cNvPr>
          <p:cNvSpPr txBox="1"/>
          <p:nvPr/>
        </p:nvSpPr>
        <p:spPr>
          <a:xfrm>
            <a:off x="3292418" y="5077815"/>
            <a:ext cx="3517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메모 작성 및 </a:t>
            </a:r>
            <a:r>
              <a:rPr lang="en-US" altLang="ko-KR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Commit</a:t>
            </a:r>
            <a:r>
              <a:rPr lang="ko-KR" altLang="en-US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실행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FF04DA-5A9E-E78B-A5A7-C2AFB8000194}"/>
              </a:ext>
            </a:extLst>
          </p:cNvPr>
          <p:cNvSpPr/>
          <p:nvPr/>
        </p:nvSpPr>
        <p:spPr>
          <a:xfrm>
            <a:off x="2353734" y="2825862"/>
            <a:ext cx="2209799" cy="41574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A858E3CF-7D82-09D1-604C-27282BB222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366" y="882533"/>
            <a:ext cx="3441967" cy="509293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1ADD7D-FFC3-C596-EA26-C2D241947497}"/>
              </a:ext>
            </a:extLst>
          </p:cNvPr>
          <p:cNvSpPr/>
          <p:nvPr/>
        </p:nvSpPr>
        <p:spPr>
          <a:xfrm>
            <a:off x="7267633" y="2716069"/>
            <a:ext cx="1385300" cy="36579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99C6765-BB7C-9AFE-0D75-94AACEE27054}"/>
              </a:ext>
            </a:extLst>
          </p:cNvPr>
          <p:cNvCxnSpPr>
            <a:cxnSpLocks/>
            <a:stCxn id="16" idx="1"/>
            <a:endCxn id="8" idx="0"/>
          </p:cNvCxnSpPr>
          <p:nvPr/>
        </p:nvCxnSpPr>
        <p:spPr>
          <a:xfrm flipH="1">
            <a:off x="5051073" y="2898968"/>
            <a:ext cx="2216560" cy="21788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64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Branch </a:t>
            </a:r>
            <a:r>
              <a:rPr lang="ko-KR" altLang="en-US"/>
              <a:t>사용 예시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04E6346-F1AC-A6CE-7A24-64337D165F99}"/>
              </a:ext>
            </a:extLst>
          </p:cNvPr>
          <p:cNvSpPr/>
          <p:nvPr/>
        </p:nvSpPr>
        <p:spPr>
          <a:xfrm>
            <a:off x="3330086" y="2418426"/>
            <a:ext cx="702804" cy="7028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EB1D8EE-E5D1-3E5B-8F71-9E6E0FA721C9}"/>
              </a:ext>
            </a:extLst>
          </p:cNvPr>
          <p:cNvSpPr/>
          <p:nvPr/>
        </p:nvSpPr>
        <p:spPr>
          <a:xfrm>
            <a:off x="8994119" y="2386483"/>
            <a:ext cx="702804" cy="7028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CD7A7BF-8CAD-6767-E53E-212C3EEC6078}"/>
              </a:ext>
            </a:extLst>
          </p:cNvPr>
          <p:cNvSpPr/>
          <p:nvPr/>
        </p:nvSpPr>
        <p:spPr>
          <a:xfrm>
            <a:off x="4928440" y="3923498"/>
            <a:ext cx="702804" cy="702804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423E06B-A4CF-05D5-2CBB-9682CBAECCEE}"/>
              </a:ext>
            </a:extLst>
          </p:cNvPr>
          <p:cNvSpPr/>
          <p:nvPr/>
        </p:nvSpPr>
        <p:spPr>
          <a:xfrm>
            <a:off x="7589772" y="3923498"/>
            <a:ext cx="702804" cy="702804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978EFD-B37F-5A71-6AA5-0E52DDE9029B}"/>
              </a:ext>
            </a:extLst>
          </p:cNvPr>
          <p:cNvSpPr txBox="1"/>
          <p:nvPr/>
        </p:nvSpPr>
        <p:spPr>
          <a:xfrm>
            <a:off x="619676" y="2442956"/>
            <a:ext cx="139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master</a:t>
            </a:r>
            <a:r>
              <a:rPr lang="ko-KR" altLang="en-US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또는</a:t>
            </a:r>
            <a:endParaRPr lang="en-US" altLang="ko-KR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r>
              <a:rPr lang="en-US" altLang="ko-KR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main </a:t>
            </a:r>
            <a:r>
              <a:rPr lang="ko-KR" altLang="en-US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브랜치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857A99-A3FB-0246-86CD-8DE4A6B3FF1E}"/>
              </a:ext>
            </a:extLst>
          </p:cNvPr>
          <p:cNvSpPr txBox="1"/>
          <p:nvPr/>
        </p:nvSpPr>
        <p:spPr>
          <a:xfrm>
            <a:off x="619676" y="3964856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사용자별 또는</a:t>
            </a:r>
            <a:endParaRPr lang="en-US" altLang="ko-KR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r>
              <a:rPr lang="ko-KR" altLang="en-US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목적별 브랜치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C401EE5-128A-E4C2-D27F-B2F58A4A0CAE}"/>
              </a:ext>
            </a:extLst>
          </p:cNvPr>
          <p:cNvCxnSpPr>
            <a:stCxn id="3" idx="7"/>
          </p:cNvCxnSpPr>
          <p:nvPr/>
        </p:nvCxnSpPr>
        <p:spPr>
          <a:xfrm flipV="1">
            <a:off x="3929967" y="1980119"/>
            <a:ext cx="624357" cy="54123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EF0511-D040-F995-5753-E7D7D09EAA61}"/>
              </a:ext>
            </a:extLst>
          </p:cNvPr>
          <p:cNvSpPr txBox="1"/>
          <p:nvPr/>
        </p:nvSpPr>
        <p:spPr>
          <a:xfrm>
            <a:off x="3330086" y="1600046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GitHub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에 올라가 있는 </a:t>
            </a:r>
            <a:r>
              <a:rPr lang="ko-KR" altLang="en-US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리모트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Repo.</a:t>
            </a:r>
            <a:endParaRPr lang="ko-KR" altLang="en-US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1B51F2-8A79-1C2B-E1A4-DCC74B8E6879}"/>
              </a:ext>
            </a:extLst>
          </p:cNvPr>
          <p:cNvSpPr txBox="1"/>
          <p:nvPr/>
        </p:nvSpPr>
        <p:spPr>
          <a:xfrm>
            <a:off x="5082354" y="5535907"/>
            <a:ext cx="25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내 </a:t>
            </a:r>
            <a:r>
              <a:rPr lang="en-US" altLang="ko-KR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PC</a:t>
            </a:r>
            <a:r>
              <a:rPr lang="ko-KR" altLang="en-US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에 있는 로컬 </a:t>
            </a:r>
            <a:r>
              <a:rPr lang="en-US" altLang="ko-KR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Repo.</a:t>
            </a:r>
            <a:endParaRPr lang="ko-KR" altLang="en-US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78C02EA-E606-1258-D87F-E5EDA78C2E18}"/>
              </a:ext>
            </a:extLst>
          </p:cNvPr>
          <p:cNvCxnSpPr>
            <a:cxnSpLocks/>
            <a:stCxn id="12" idx="5"/>
            <a:endCxn id="22" idx="0"/>
          </p:cNvCxnSpPr>
          <p:nvPr/>
        </p:nvCxnSpPr>
        <p:spPr>
          <a:xfrm>
            <a:off x="5528321" y="4523379"/>
            <a:ext cx="834993" cy="101252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8C57878-391D-3385-ED5D-6F44F4AA4C84}"/>
              </a:ext>
            </a:extLst>
          </p:cNvPr>
          <p:cNvCxnSpPr>
            <a:stCxn id="17" idx="3"/>
            <a:endCxn id="3" idx="2"/>
          </p:cNvCxnSpPr>
          <p:nvPr/>
        </p:nvCxnSpPr>
        <p:spPr>
          <a:xfrm>
            <a:off x="2016212" y="2766122"/>
            <a:ext cx="1313874" cy="3706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FD6CC50-330D-4170-3E93-C6E55A892C19}"/>
              </a:ext>
            </a:extLst>
          </p:cNvPr>
          <p:cNvCxnSpPr>
            <a:cxnSpLocks/>
            <a:stCxn id="3" idx="5"/>
            <a:endCxn id="12" idx="1"/>
          </p:cNvCxnSpPr>
          <p:nvPr/>
        </p:nvCxnSpPr>
        <p:spPr>
          <a:xfrm>
            <a:off x="3929967" y="3018307"/>
            <a:ext cx="1101396" cy="10081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12AD28A-078B-0610-64B1-80D4D73C50E4}"/>
              </a:ext>
            </a:extLst>
          </p:cNvPr>
          <p:cNvSpPr txBox="1"/>
          <p:nvPr/>
        </p:nvSpPr>
        <p:spPr>
          <a:xfrm>
            <a:off x="4157825" y="2737817"/>
            <a:ext cx="3252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Branch</a:t>
            </a:r>
            <a:r>
              <a:rPr lang="ko-KR" altLang="en-US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생성 및 </a:t>
            </a:r>
            <a:r>
              <a:rPr lang="en-US" altLang="ko-KR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Check out </a:t>
            </a:r>
            <a:br>
              <a:rPr lang="en-US" altLang="ko-KR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</a:br>
            <a:r>
              <a:rPr lang="ko-KR" altLang="en-US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또는 </a:t>
            </a:r>
            <a:r>
              <a:rPr lang="en-US" altLang="ko-KR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Switch</a:t>
            </a:r>
            <a:endParaRPr lang="ko-KR" altLang="en-US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94F7675-8700-BD46-8BAB-F6C5F044FACE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5631244" y="4274900"/>
            <a:ext cx="19585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5A29BE3-B67E-4875-34BB-7BA64B5AFB28}"/>
              </a:ext>
            </a:extLst>
          </p:cNvPr>
          <p:cNvSpPr txBox="1"/>
          <p:nvPr/>
        </p:nvSpPr>
        <p:spPr>
          <a:xfrm>
            <a:off x="4899892" y="3412889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ko-KR" altLang="en-US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변동사항 커밋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099C43A-C0C9-B4A3-BC30-DC5298D3B1F5}"/>
              </a:ext>
            </a:extLst>
          </p:cNvPr>
          <p:cNvCxnSpPr>
            <a:cxnSpLocks/>
            <a:stCxn id="18" idx="3"/>
            <a:endCxn id="12" idx="2"/>
          </p:cNvCxnSpPr>
          <p:nvPr/>
        </p:nvCxnSpPr>
        <p:spPr>
          <a:xfrm flipV="1">
            <a:off x="2053082" y="4274900"/>
            <a:ext cx="2875358" cy="13122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667F14-E57F-B777-776C-6B4DF27CDF45}"/>
              </a:ext>
            </a:extLst>
          </p:cNvPr>
          <p:cNvSpPr txBox="1"/>
          <p:nvPr/>
        </p:nvSpPr>
        <p:spPr>
          <a:xfrm>
            <a:off x="7068980" y="4680164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작업 완료 후 커밋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9645403-D43D-D290-2655-66099E082CC9}"/>
              </a:ext>
            </a:extLst>
          </p:cNvPr>
          <p:cNvCxnSpPr>
            <a:cxnSpLocks/>
            <a:stCxn id="15" idx="7"/>
            <a:endCxn id="10" idx="3"/>
          </p:cNvCxnSpPr>
          <p:nvPr/>
        </p:nvCxnSpPr>
        <p:spPr>
          <a:xfrm flipV="1">
            <a:off x="8189653" y="2986364"/>
            <a:ext cx="907389" cy="10400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293FEA4-0DB1-CB6C-F0BE-0AEF3B790457}"/>
              </a:ext>
            </a:extLst>
          </p:cNvPr>
          <p:cNvSpPr txBox="1"/>
          <p:nvPr/>
        </p:nvSpPr>
        <p:spPr>
          <a:xfrm>
            <a:off x="8431786" y="4195118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1. </a:t>
            </a:r>
            <a:r>
              <a:rPr lang="ko-KR" altLang="en-US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커밋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내용 </a:t>
            </a:r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Push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3E199CB-9258-1441-281F-6D0FA706B744}"/>
              </a:ext>
            </a:extLst>
          </p:cNvPr>
          <p:cNvSpPr txBox="1"/>
          <p:nvPr/>
        </p:nvSpPr>
        <p:spPr>
          <a:xfrm>
            <a:off x="8638074" y="1686290"/>
            <a:ext cx="2706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master </a:t>
            </a:r>
            <a:r>
              <a:rPr lang="ko-KR" altLang="en-US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또는 </a:t>
            </a:r>
            <a:r>
              <a:rPr lang="en-US" altLang="ko-KR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main </a:t>
            </a:r>
            <a:r>
              <a:rPr lang="ko-KR" altLang="en-US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브랜치 </a:t>
            </a:r>
            <a:endParaRPr lang="en-US" altLang="ko-KR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r>
              <a:rPr lang="ko-KR" altLang="en-US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관리자가 </a:t>
            </a:r>
            <a:r>
              <a:rPr lang="en-US" altLang="ko-KR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Merge</a:t>
            </a:r>
            <a:endParaRPr lang="ko-KR" altLang="en-US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533DF6A-AC0C-70A1-62C3-9B338DC852F9}"/>
              </a:ext>
            </a:extLst>
          </p:cNvPr>
          <p:cNvSpPr txBox="1"/>
          <p:nvPr/>
        </p:nvSpPr>
        <p:spPr>
          <a:xfrm>
            <a:off x="8886121" y="3184084"/>
            <a:ext cx="3084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master 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또는 </a:t>
            </a:r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main </a:t>
            </a:r>
            <a:r>
              <a:rPr lang="ko-KR" altLang="en-US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브랜치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/>
            </a:r>
            <a:b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</a:b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관리자에게 </a:t>
            </a:r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Pull Request</a:t>
            </a:r>
            <a:endParaRPr lang="ko-KR" altLang="en-US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1071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Branch </a:t>
            </a:r>
            <a:r>
              <a:rPr lang="ko-KR" altLang="en-US"/>
              <a:t>사용 예시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04E6346-F1AC-A6CE-7A24-64337D165F99}"/>
              </a:ext>
            </a:extLst>
          </p:cNvPr>
          <p:cNvSpPr/>
          <p:nvPr/>
        </p:nvSpPr>
        <p:spPr>
          <a:xfrm>
            <a:off x="3116726" y="2766616"/>
            <a:ext cx="702804" cy="7028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CD7A7BF-8CAD-6767-E53E-212C3EEC6078}"/>
              </a:ext>
            </a:extLst>
          </p:cNvPr>
          <p:cNvSpPr/>
          <p:nvPr/>
        </p:nvSpPr>
        <p:spPr>
          <a:xfrm>
            <a:off x="3114208" y="4269870"/>
            <a:ext cx="702804" cy="702804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978EFD-B37F-5A71-6AA5-0E52DDE9029B}"/>
              </a:ext>
            </a:extLst>
          </p:cNvPr>
          <p:cNvSpPr txBox="1"/>
          <p:nvPr/>
        </p:nvSpPr>
        <p:spPr>
          <a:xfrm>
            <a:off x="951929" y="2933352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브랜치</a:t>
            </a:r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1</a:t>
            </a:r>
            <a:endParaRPr lang="ko-KR" altLang="en-US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857A99-A3FB-0246-86CD-8DE4A6B3FF1E}"/>
              </a:ext>
            </a:extLst>
          </p:cNvPr>
          <p:cNvSpPr txBox="1"/>
          <p:nvPr/>
        </p:nvSpPr>
        <p:spPr>
          <a:xfrm>
            <a:off x="951929" y="443709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브랜치</a:t>
            </a:r>
            <a:r>
              <a:rPr lang="en-US" altLang="ko-KR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2</a:t>
            </a:r>
            <a:endParaRPr lang="ko-KR" altLang="en-US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8C57878-391D-3385-ED5D-6F44F4AA4C84}"/>
              </a:ext>
            </a:extLst>
          </p:cNvPr>
          <p:cNvCxnSpPr>
            <a:stCxn id="17" idx="3"/>
            <a:endCxn id="3" idx="2"/>
          </p:cNvCxnSpPr>
          <p:nvPr/>
        </p:nvCxnSpPr>
        <p:spPr>
          <a:xfrm>
            <a:off x="1865962" y="3118018"/>
            <a:ext cx="1250764" cy="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099C43A-C0C9-B4A3-BC30-DC5298D3B1F5}"/>
              </a:ext>
            </a:extLst>
          </p:cNvPr>
          <p:cNvCxnSpPr>
            <a:cxnSpLocks/>
            <a:stCxn id="18" idx="3"/>
            <a:endCxn id="12" idx="2"/>
          </p:cNvCxnSpPr>
          <p:nvPr/>
        </p:nvCxnSpPr>
        <p:spPr>
          <a:xfrm flipV="1">
            <a:off x="1870770" y="4621272"/>
            <a:ext cx="1243438" cy="484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667F14-E57F-B777-776C-6B4DF27CDF45}"/>
              </a:ext>
            </a:extLst>
          </p:cNvPr>
          <p:cNvSpPr txBox="1"/>
          <p:nvPr/>
        </p:nvSpPr>
        <p:spPr>
          <a:xfrm>
            <a:off x="7527819" y="2689310"/>
            <a:ext cx="34852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각 브랜치의 커밋 노드에서 </a:t>
            </a:r>
            <a:endParaRPr lang="en-US" altLang="ko-KR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r>
              <a:rPr lang="ko-KR" altLang="en-US" b="1">
                <a:solidFill>
                  <a:schemeClr val="accent2">
                    <a:lumMod val="75000"/>
                  </a:schemeClr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같은 파일의 같은 부분</a:t>
            </a:r>
            <a:r>
              <a:rPr lang="ko-KR" altLang="en-US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을 편집했다면 </a:t>
            </a:r>
            <a:endParaRPr lang="en-US" altLang="ko-KR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r>
              <a:rPr lang="en-US" altLang="ko-KR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Merge</a:t>
            </a:r>
            <a:r>
              <a:rPr lang="ko-KR" altLang="en-US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가 안됨</a:t>
            </a:r>
            <a:endParaRPr lang="en-US" altLang="ko-KR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endParaRPr lang="en-US" altLang="ko-KR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r>
              <a:rPr lang="ko-KR" altLang="en-US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둘 중 하나의 변동 사항을 포기해야함</a:t>
            </a:r>
            <a:endParaRPr lang="en-US" altLang="ko-KR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20FAAC-B792-3658-5C19-537A8B521F3F}"/>
              </a:ext>
            </a:extLst>
          </p:cNvPr>
          <p:cNvSpPr txBox="1"/>
          <p:nvPr/>
        </p:nvSpPr>
        <p:spPr>
          <a:xfrm>
            <a:off x="2969320" y="223054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main.cs</a:t>
            </a:r>
            <a:endParaRPr lang="ko-KR" altLang="en-US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0FF0DB-7AB6-29E9-ADA1-E7668366FF69}"/>
              </a:ext>
            </a:extLst>
          </p:cNvPr>
          <p:cNvSpPr txBox="1"/>
          <p:nvPr/>
        </p:nvSpPr>
        <p:spPr>
          <a:xfrm>
            <a:off x="2969320" y="3802891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main.cs</a:t>
            </a:r>
            <a:endParaRPr lang="ko-KR" altLang="en-US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78632C4-A432-D362-A8AA-3C0FD8F298E9}"/>
              </a:ext>
            </a:extLst>
          </p:cNvPr>
          <p:cNvSpPr/>
          <p:nvPr/>
        </p:nvSpPr>
        <p:spPr>
          <a:xfrm>
            <a:off x="6629400" y="2766616"/>
            <a:ext cx="702804" cy="7028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A51190-CC07-5ACE-225B-3D65406F66AF}"/>
              </a:ext>
            </a:extLst>
          </p:cNvPr>
          <p:cNvSpPr txBox="1"/>
          <p:nvPr/>
        </p:nvSpPr>
        <p:spPr>
          <a:xfrm>
            <a:off x="4070164" y="1403441"/>
            <a:ext cx="614763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{    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();</a:t>
            </a:r>
          </a:p>
          <a:p>
            <a:endParaRPr lang="ko-KR" altLang="en-US" sz="1400" dirty="0">
              <a:solidFill>
                <a:srgbClr val="000000"/>
              </a:solidFill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sz="1400" b="1" dirty="0" err="1">
                <a:solidFill>
                  <a:schemeClr val="accent2">
                    <a:lumMod val="75000"/>
                  </a:schemeClr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my_num</a:t>
            </a:r>
            <a:r>
              <a:rPr lang="en-US" altLang="ko-KR" sz="14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= 0;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}</a:t>
            </a:r>
            <a:endParaRPr lang="ko-KR" altLang="en-US" sz="1400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8DB912-F0E7-911D-C172-40D915C2F3F6}"/>
              </a:ext>
            </a:extLst>
          </p:cNvPr>
          <p:cNvSpPr txBox="1"/>
          <p:nvPr/>
        </p:nvSpPr>
        <p:spPr>
          <a:xfrm>
            <a:off x="4070163" y="4716893"/>
            <a:ext cx="614763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sz="1400">
                <a:solidFill>
                  <a:srgbClr val="0000F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sz="1400">
                <a:solidFill>
                  <a:srgbClr val="2B91A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Form1</a:t>
            </a:r>
            <a:r>
              <a:rPr lang="en-US" altLang="ko-KR" sz="140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()</a:t>
            </a:r>
          </a:p>
          <a:p>
            <a:r>
              <a:rPr lang="ko-KR" altLang="en-US" sz="140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sz="140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{      </a:t>
            </a:r>
          </a:p>
          <a:p>
            <a:r>
              <a:rPr lang="en-US" altLang="ko-KR" sz="140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   InitializeComponent();</a:t>
            </a:r>
          </a:p>
          <a:p>
            <a:endParaRPr lang="ko-KR" altLang="en-US" sz="1400">
              <a:solidFill>
                <a:srgbClr val="000000"/>
              </a:solidFill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   </a:t>
            </a:r>
            <a:r>
              <a:rPr lang="en-US" altLang="ko-KR" sz="1400">
                <a:solidFill>
                  <a:srgbClr val="0000F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int</a:t>
            </a:r>
            <a:r>
              <a:rPr lang="en-US" altLang="ko-KR" sz="140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sz="1400" b="1">
                <a:solidFill>
                  <a:schemeClr val="accent2">
                    <a:lumMod val="75000"/>
                  </a:schemeClr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num</a:t>
            </a:r>
            <a:r>
              <a:rPr lang="en-US" altLang="ko-KR" sz="140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= 0;</a:t>
            </a:r>
          </a:p>
          <a:p>
            <a:r>
              <a:rPr lang="ko-KR" altLang="en-US" sz="140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sz="140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}</a:t>
            </a:r>
            <a:endParaRPr lang="ko-KR" altLang="en-US" sz="140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4517126-544B-F9CE-1DBC-471D7426393E}"/>
              </a:ext>
            </a:extLst>
          </p:cNvPr>
          <p:cNvCxnSpPr>
            <a:cxnSpLocks/>
            <a:stCxn id="3" idx="6"/>
            <a:endCxn id="16" idx="2"/>
          </p:cNvCxnSpPr>
          <p:nvPr/>
        </p:nvCxnSpPr>
        <p:spPr>
          <a:xfrm>
            <a:off x="3819530" y="3118018"/>
            <a:ext cx="28098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429B605-18DE-BA18-888A-CBD1CA293C53}"/>
              </a:ext>
            </a:extLst>
          </p:cNvPr>
          <p:cNvCxnSpPr>
            <a:cxnSpLocks/>
            <a:stCxn id="12" idx="6"/>
            <a:endCxn id="16" idx="3"/>
          </p:cNvCxnSpPr>
          <p:nvPr/>
        </p:nvCxnSpPr>
        <p:spPr>
          <a:xfrm flipV="1">
            <a:off x="3817012" y="3366497"/>
            <a:ext cx="2915311" cy="1254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B0FF999-0BB6-10CF-8982-572AC935A0F1}"/>
              </a:ext>
            </a:extLst>
          </p:cNvPr>
          <p:cNvGrpSpPr/>
          <p:nvPr/>
        </p:nvGrpSpPr>
        <p:grpSpPr>
          <a:xfrm>
            <a:off x="5094111" y="3885983"/>
            <a:ext cx="260708" cy="255672"/>
            <a:chOff x="1108296" y="1802104"/>
            <a:chExt cx="260708" cy="255672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1EC9D9D3-CB7A-BA84-2FBB-049C82AC97B0}"/>
                </a:ext>
              </a:extLst>
            </p:cNvPr>
            <p:cNvCxnSpPr/>
            <p:nvPr/>
          </p:nvCxnSpPr>
          <p:spPr>
            <a:xfrm>
              <a:off x="1115853" y="1802104"/>
              <a:ext cx="253151" cy="25315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1BED9AF-4F73-7C2A-A023-82F4EE944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296" y="1802332"/>
              <a:ext cx="260708" cy="2554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25B3C98-2076-8839-0CE4-452469DE2E98}"/>
              </a:ext>
            </a:extLst>
          </p:cNvPr>
          <p:cNvCxnSpPr>
            <a:cxnSpLocks/>
          </p:cNvCxnSpPr>
          <p:nvPr/>
        </p:nvCxnSpPr>
        <p:spPr>
          <a:xfrm>
            <a:off x="4311959" y="2546981"/>
            <a:ext cx="143893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6DE4F8-939A-C3AA-8874-E1E729DB7EBE}"/>
              </a:ext>
            </a:extLst>
          </p:cNvPr>
          <p:cNvCxnSpPr>
            <a:cxnSpLocks/>
          </p:cNvCxnSpPr>
          <p:nvPr/>
        </p:nvCxnSpPr>
        <p:spPr>
          <a:xfrm>
            <a:off x="4293723" y="5850660"/>
            <a:ext cx="111710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595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F83D6A58-2871-8FB4-F284-E9A826CB2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521" y="1510472"/>
            <a:ext cx="5866207" cy="290181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Branch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F5691-BE4C-66F7-48FC-34D97FAD5FA5}"/>
              </a:ext>
            </a:extLst>
          </p:cNvPr>
          <p:cNvSpPr txBox="1"/>
          <p:nvPr/>
        </p:nvSpPr>
        <p:spPr>
          <a:xfrm>
            <a:off x="1427959" y="5553072"/>
            <a:ext cx="3376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개발에 사용할 브랜치 생성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1ADD7D-FFC3-C596-EA26-C2D241947497}"/>
              </a:ext>
            </a:extLst>
          </p:cNvPr>
          <p:cNvSpPr/>
          <p:nvPr/>
        </p:nvSpPr>
        <p:spPr>
          <a:xfrm>
            <a:off x="6251633" y="2098002"/>
            <a:ext cx="4661900" cy="36579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807FAD8A-05E4-5C17-9EF3-07EB7D4374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959" y="1510472"/>
            <a:ext cx="3176086" cy="383705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8FA975-044F-AB91-6F9F-3AA867C3CB0E}"/>
              </a:ext>
            </a:extLst>
          </p:cNvPr>
          <p:cNvSpPr/>
          <p:nvPr/>
        </p:nvSpPr>
        <p:spPr>
          <a:xfrm>
            <a:off x="1383298" y="2682203"/>
            <a:ext cx="3176085" cy="36579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FA3F06-7675-C29D-658A-B8E0A8372E50}"/>
              </a:ext>
            </a:extLst>
          </p:cNvPr>
          <p:cNvSpPr txBox="1"/>
          <p:nvPr/>
        </p:nvSpPr>
        <p:spPr>
          <a:xfrm>
            <a:off x="5145521" y="4592135"/>
            <a:ext cx="5237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브랜치</a:t>
            </a:r>
            <a:r>
              <a:rPr lang="ko-KR" altLang="en-US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이름과 뻗어 나올 원래 </a:t>
            </a:r>
            <a:r>
              <a:rPr lang="ko-KR" altLang="en-US" sz="2400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브랜치</a:t>
            </a:r>
            <a:r>
              <a:rPr lang="ko-KR" altLang="en-US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선택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3F610C-3EE1-D071-E251-8E3E6763D849}"/>
              </a:ext>
            </a:extLst>
          </p:cNvPr>
          <p:cNvCxnSpPr/>
          <p:nvPr/>
        </p:nvCxnSpPr>
        <p:spPr>
          <a:xfrm>
            <a:off x="5283200" y="3429000"/>
            <a:ext cx="12869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92E262A-8A48-25D4-4300-FD55FCFDA32B}"/>
              </a:ext>
            </a:extLst>
          </p:cNvPr>
          <p:cNvSpPr txBox="1"/>
          <p:nvPr/>
        </p:nvSpPr>
        <p:spPr>
          <a:xfrm>
            <a:off x="6647598" y="3082014"/>
            <a:ext cx="39084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브랜치</a:t>
            </a:r>
            <a:r>
              <a:rPr lang="ko-KR" altLang="en-US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생성과 동시에 체크아웃</a:t>
            </a:r>
            <a:r>
              <a:rPr lang="en-US" altLang="ko-KR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/>
            </a:r>
            <a:br>
              <a:rPr lang="en-US" altLang="ko-KR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</a:br>
            <a:r>
              <a:rPr lang="en-US" altLang="ko-KR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(</a:t>
            </a:r>
            <a:r>
              <a:rPr lang="ko-KR" altLang="en-US" sz="2400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브랜치</a:t>
            </a:r>
            <a:r>
              <a:rPr lang="ko-KR" altLang="en-US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변경</a:t>
            </a:r>
            <a:r>
              <a:rPr lang="en-US" altLang="ko-KR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)</a:t>
            </a:r>
            <a:endParaRPr lang="ko-KR" altLang="en-US" sz="2400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108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Branch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F5691-BE4C-66F7-48FC-34D97FAD5FA5}"/>
              </a:ext>
            </a:extLst>
          </p:cNvPr>
          <p:cNvSpPr txBox="1"/>
          <p:nvPr/>
        </p:nvSpPr>
        <p:spPr>
          <a:xfrm>
            <a:off x="648622" y="4822967"/>
            <a:ext cx="5202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Commit </a:t>
            </a:r>
            <a:r>
              <a:rPr lang="ko-KR" altLang="en-US" sz="24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할 내용이 없어야 체크아웃 가능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FA3F06-7675-C29D-658A-B8E0A8372E50}"/>
              </a:ext>
            </a:extLst>
          </p:cNvPr>
          <p:cNvSpPr txBox="1"/>
          <p:nvPr/>
        </p:nvSpPr>
        <p:spPr>
          <a:xfrm>
            <a:off x="6734099" y="5420507"/>
            <a:ext cx="2670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개인 </a:t>
            </a:r>
            <a:r>
              <a:rPr lang="ko-KR" altLang="en-US" sz="2400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브랜치로</a:t>
            </a:r>
            <a:r>
              <a:rPr lang="ko-KR" altLang="en-US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Push</a:t>
            </a:r>
            <a:endParaRPr lang="ko-KR" altLang="en-US" sz="2400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pic>
        <p:nvPicPr>
          <p:cNvPr id="10" name="그림 9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E7BDB46E-0EB1-5197-7EF3-AE3075EC6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90" y="1817042"/>
            <a:ext cx="5239019" cy="2775093"/>
          </a:xfrm>
          <a:prstGeom prst="rect">
            <a:avLst/>
          </a:prstGeom>
        </p:spPr>
      </p:pic>
      <p:pic>
        <p:nvPicPr>
          <p:cNvPr id="15" name="그림 1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E39B192-9A8D-B10E-CB27-0FAAB83A9A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099" y="1352626"/>
            <a:ext cx="4408035" cy="393200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34731D-226F-84AC-807D-650248084682}"/>
              </a:ext>
            </a:extLst>
          </p:cNvPr>
          <p:cNvSpPr/>
          <p:nvPr/>
        </p:nvSpPr>
        <p:spPr>
          <a:xfrm>
            <a:off x="6801966" y="2792268"/>
            <a:ext cx="2562167" cy="4335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613E4F8-CE1C-868F-3DE7-EDBABB179C19}"/>
              </a:ext>
            </a:extLst>
          </p:cNvPr>
          <p:cNvSpPr/>
          <p:nvPr/>
        </p:nvSpPr>
        <p:spPr>
          <a:xfrm>
            <a:off x="10019300" y="2800735"/>
            <a:ext cx="360834" cy="4335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6F84A4B-3F43-AA79-2532-62B08A8CFE92}"/>
              </a:ext>
            </a:extLst>
          </p:cNvPr>
          <p:cNvCxnSpPr>
            <a:stCxn id="14" idx="3"/>
            <a:endCxn id="18" idx="2"/>
          </p:cNvCxnSpPr>
          <p:nvPr/>
        </p:nvCxnSpPr>
        <p:spPr>
          <a:xfrm flipV="1">
            <a:off x="9405023" y="3234266"/>
            <a:ext cx="794694" cy="24170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458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Git 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FA3F06-7675-C29D-658A-B8E0A8372E50}"/>
              </a:ext>
            </a:extLst>
          </p:cNvPr>
          <p:cNvSpPr txBox="1"/>
          <p:nvPr/>
        </p:nvSpPr>
        <p:spPr>
          <a:xfrm>
            <a:off x="5311699" y="1601483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Pull Request </a:t>
            </a:r>
            <a:r>
              <a:rPr lang="ko-KR" altLang="en-US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만들기</a:t>
            </a:r>
          </a:p>
        </p:txBody>
      </p:sp>
      <p:pic>
        <p:nvPicPr>
          <p:cNvPr id="15" name="그림 1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E39B192-9A8D-B10E-CB27-0FAAB83A9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9" y="1407032"/>
            <a:ext cx="4408035" cy="393200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34731D-226F-84AC-807D-650248084682}"/>
              </a:ext>
            </a:extLst>
          </p:cNvPr>
          <p:cNvSpPr/>
          <p:nvPr/>
        </p:nvSpPr>
        <p:spPr>
          <a:xfrm>
            <a:off x="968434" y="2487468"/>
            <a:ext cx="1859434" cy="31326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6F84A4B-3F43-AA79-2532-62B08A8CFE92}"/>
              </a:ext>
            </a:extLst>
          </p:cNvPr>
          <p:cNvCxnSpPr>
            <a:cxnSpLocks/>
            <a:stCxn id="14" idx="1"/>
            <a:endCxn id="17" idx="3"/>
          </p:cNvCxnSpPr>
          <p:nvPr/>
        </p:nvCxnSpPr>
        <p:spPr>
          <a:xfrm flipH="1">
            <a:off x="2827868" y="1832316"/>
            <a:ext cx="2483831" cy="81178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B1A0CA3-274A-6BB1-A17F-22661156396C}"/>
              </a:ext>
            </a:extLst>
          </p:cNvPr>
          <p:cNvSpPr txBox="1"/>
          <p:nvPr/>
        </p:nvSpPr>
        <p:spPr>
          <a:xfrm>
            <a:off x="5311699" y="2453674"/>
            <a:ext cx="651332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accent6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* Pull</a:t>
            </a:r>
            <a:r>
              <a:rPr lang="ko-KR" altLang="en-US" sz="2400" b="1">
                <a:solidFill>
                  <a:schemeClr val="accent6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sz="2400" b="1">
                <a:solidFill>
                  <a:schemeClr val="accent6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Request</a:t>
            </a:r>
            <a:r>
              <a:rPr lang="ko-KR" altLang="en-US" sz="2400" b="1">
                <a:solidFill>
                  <a:schemeClr val="accent6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란</a:t>
            </a:r>
            <a:r>
              <a:rPr lang="en-US" altLang="ko-KR" sz="2400" b="1">
                <a:solidFill>
                  <a:schemeClr val="accent6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?</a:t>
            </a:r>
          </a:p>
          <a:p>
            <a:endParaRPr lang="en-US" altLang="ko-KR" sz="240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r>
              <a:rPr lang="en-US" altLang="ko-KR" sz="24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master </a:t>
            </a:r>
            <a:r>
              <a:rPr lang="ko-KR" altLang="en-US" sz="24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또는 </a:t>
            </a:r>
            <a:r>
              <a:rPr lang="en-US" altLang="ko-KR" sz="24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main </a:t>
            </a:r>
            <a:r>
              <a:rPr lang="ko-KR" altLang="en-US" sz="24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브랜치 관리자에게 </a:t>
            </a:r>
            <a:endParaRPr lang="en-US" altLang="ko-KR" sz="240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endParaRPr lang="en-US" altLang="ko-KR" sz="240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r>
              <a:rPr lang="ko-KR" altLang="en-US" sz="24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개인 브랜치에서 </a:t>
            </a:r>
            <a:r>
              <a:rPr lang="en-US" altLang="ko-KR" sz="24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Push </a:t>
            </a:r>
            <a:r>
              <a:rPr lang="ko-KR" altLang="en-US" sz="24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한 내용을 </a:t>
            </a:r>
            <a:endParaRPr lang="en-US" altLang="ko-KR" sz="240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endParaRPr lang="en-US" altLang="ko-KR" sz="240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r>
              <a:rPr lang="en-US" altLang="ko-KR" sz="24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master </a:t>
            </a:r>
            <a:r>
              <a:rPr lang="ko-KR" altLang="en-US" sz="24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또는 </a:t>
            </a:r>
            <a:r>
              <a:rPr lang="en-US" altLang="ko-KR" sz="24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main </a:t>
            </a:r>
            <a:r>
              <a:rPr lang="ko-KR" altLang="en-US" sz="24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브랜치와 </a:t>
            </a:r>
            <a:r>
              <a:rPr lang="en-US" altLang="ko-KR" sz="24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Merge </a:t>
            </a:r>
            <a:r>
              <a:rPr lang="ko-KR" altLang="en-US" sz="24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해달라는 요청</a:t>
            </a:r>
          </a:p>
        </p:txBody>
      </p:sp>
    </p:spTree>
    <p:extLst>
      <p:ext uri="{BB962C8B-B14F-4D97-AF65-F5344CB8AC3E}">
        <p14:creationId xmlns:p14="http://schemas.microsoft.com/office/powerpoint/2010/main" val="2003938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Pull</a:t>
            </a:r>
            <a:r>
              <a:rPr lang="ko-KR" altLang="en-US"/>
              <a:t> </a:t>
            </a:r>
            <a:r>
              <a:rPr lang="en-US" altLang="ko-KR"/>
              <a:t>Request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6" name="그림 5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025E7E06-CC6E-7E81-2000-3805131A6A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5"/>
          <a:stretch/>
        </p:blipFill>
        <p:spPr>
          <a:xfrm>
            <a:off x="2368419" y="1292790"/>
            <a:ext cx="7455161" cy="47239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3B365C-8C58-2DE2-6AC4-7ABA410F82E6}"/>
              </a:ext>
            </a:extLst>
          </p:cNvPr>
          <p:cNvSpPr txBox="1"/>
          <p:nvPr/>
        </p:nvSpPr>
        <p:spPr>
          <a:xfrm>
            <a:off x="3025653" y="6017556"/>
            <a:ext cx="5859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GitHub</a:t>
            </a:r>
            <a:r>
              <a:rPr lang="ko-KR" altLang="en-US" sz="2400" dirty="0"/>
              <a:t> </a:t>
            </a:r>
            <a:r>
              <a:rPr lang="en-US" altLang="ko-KR" sz="2400" dirty="0"/>
              <a:t>Pull Request </a:t>
            </a:r>
            <a:r>
              <a:rPr lang="ko-KR" altLang="en-US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페이지가</a:t>
            </a:r>
            <a:r>
              <a:rPr lang="ko-KR" altLang="en-US" sz="2400" dirty="0"/>
              <a:t> 자동으로 열림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AA3949-F6B2-77E1-6C15-934A002C6605}"/>
              </a:ext>
            </a:extLst>
          </p:cNvPr>
          <p:cNvSpPr/>
          <p:nvPr/>
        </p:nvSpPr>
        <p:spPr>
          <a:xfrm>
            <a:off x="5947744" y="5267753"/>
            <a:ext cx="1503832" cy="32346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247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Pull</a:t>
            </a:r>
            <a:r>
              <a:rPr lang="ko-KR" altLang="en-US"/>
              <a:t> </a:t>
            </a:r>
            <a:r>
              <a:rPr lang="en-US" altLang="ko-KR"/>
              <a:t>Request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B365C-8C58-2DE2-6AC4-7ABA410F82E6}"/>
              </a:ext>
            </a:extLst>
          </p:cNvPr>
          <p:cNvSpPr txBox="1"/>
          <p:nvPr/>
        </p:nvSpPr>
        <p:spPr>
          <a:xfrm>
            <a:off x="3051342" y="5690281"/>
            <a:ext cx="5719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GitHub Repo. </a:t>
            </a:r>
            <a:r>
              <a:rPr lang="ko-KR" altLang="en-US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관리자에게 이렇게 요청이 옴 </a:t>
            </a:r>
          </a:p>
        </p:txBody>
      </p:sp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DB3286D-2F60-1568-E97B-1E3F3699E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36" y="1472033"/>
            <a:ext cx="8121829" cy="403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14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Pull</a:t>
            </a:r>
            <a:r>
              <a:rPr lang="ko-KR" altLang="en-US"/>
              <a:t> </a:t>
            </a:r>
            <a:r>
              <a:rPr lang="en-US" altLang="ko-KR"/>
              <a:t>Request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5E32E60-9C3D-3F85-DA12-D84238175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70" y="1393297"/>
            <a:ext cx="8964660" cy="3205796"/>
          </a:xfrm>
          <a:prstGeom prst="rect">
            <a:avLst/>
          </a:prstGeom>
        </p:spPr>
      </p:pic>
      <p:pic>
        <p:nvPicPr>
          <p:cNvPr id="10" name="그림 9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F00ADF8B-72C7-3185-38EB-12D823B084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061" y="4698020"/>
            <a:ext cx="8903269" cy="122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1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A7D86-AD29-AAE4-F832-10989B31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&amp; GitHub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D9D20-C0CB-3161-2CAE-32A33E3C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AC2A6-41D3-7AED-7E12-3D7BBC6A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6A48EA-DCFF-A49C-C777-E863ABB06697}"/>
              </a:ext>
            </a:extLst>
          </p:cNvPr>
          <p:cNvSpPr txBox="1"/>
          <p:nvPr/>
        </p:nvSpPr>
        <p:spPr>
          <a:xfrm>
            <a:off x="9188116" y="1424933"/>
            <a:ext cx="231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GitHub.com </a:t>
            </a:r>
            <a:r>
              <a:rPr lang="ko-KR" altLang="en-US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웹페이지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43CB62-D62C-6D57-9CC3-5158EDF886F2}"/>
              </a:ext>
            </a:extLst>
          </p:cNvPr>
          <p:cNvSpPr txBox="1"/>
          <p:nvPr/>
        </p:nvSpPr>
        <p:spPr>
          <a:xfrm>
            <a:off x="1555527" y="1834448"/>
            <a:ext cx="2353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Stage</a:t>
            </a:r>
            <a:r>
              <a:rPr lang="ko-KR" altLang="en-US" sz="20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로 파일 올리기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A76508-EEF1-6E20-422A-6BC93FC09CAF}"/>
              </a:ext>
            </a:extLst>
          </p:cNvPr>
          <p:cNvSpPr txBox="1"/>
          <p:nvPr/>
        </p:nvSpPr>
        <p:spPr>
          <a:xfrm>
            <a:off x="1162361" y="2998904"/>
            <a:ext cx="907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add</a:t>
            </a:r>
            <a:endParaRPr lang="ko-KR" altLang="en-US" sz="280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A72C94-7A80-A503-FEBD-4356C02289F3}"/>
              </a:ext>
            </a:extLst>
          </p:cNvPr>
          <p:cNvSpPr txBox="1"/>
          <p:nvPr/>
        </p:nvSpPr>
        <p:spPr>
          <a:xfrm>
            <a:off x="3440459" y="2998904"/>
            <a:ext cx="1428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commit</a:t>
            </a:r>
            <a:endParaRPr lang="ko-KR" altLang="en-US" sz="280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D16F72-2FB8-D21C-78E9-A2E0686DE82F}"/>
              </a:ext>
            </a:extLst>
          </p:cNvPr>
          <p:cNvSpPr txBox="1"/>
          <p:nvPr/>
        </p:nvSpPr>
        <p:spPr>
          <a:xfrm>
            <a:off x="6240059" y="2998904"/>
            <a:ext cx="1022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push</a:t>
            </a:r>
            <a:endParaRPr lang="ko-KR" altLang="en-US" sz="2800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25B23-14EA-960E-A5A9-40FF6892E067}"/>
              </a:ext>
            </a:extLst>
          </p:cNvPr>
          <p:cNvSpPr txBox="1"/>
          <p:nvPr/>
        </p:nvSpPr>
        <p:spPr>
          <a:xfrm>
            <a:off x="9280505" y="2995848"/>
            <a:ext cx="21090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pull request</a:t>
            </a:r>
            <a:endParaRPr lang="ko-KR" altLang="en-US" sz="280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9FBF2B-3F63-E83A-B6E7-B301C1A85EE6}"/>
              </a:ext>
            </a:extLst>
          </p:cNvPr>
          <p:cNvSpPr txBox="1"/>
          <p:nvPr/>
        </p:nvSpPr>
        <p:spPr>
          <a:xfrm>
            <a:off x="9690694" y="4822617"/>
            <a:ext cx="1288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merge</a:t>
            </a:r>
            <a:endParaRPr lang="ko-KR" altLang="en-US" sz="280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6A7992B-EFE2-1115-ADB4-D66D28371E21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069502" y="3260514"/>
            <a:ext cx="13709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8CA252C-D3CC-8493-A5D3-403E50B8664A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869101" y="3260514"/>
            <a:ext cx="13709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B7F09D7-BDEE-D5A9-5F48-B1A17CFB01F6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7262300" y="3260514"/>
            <a:ext cx="2018205" cy="212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D636317-0A19-DC55-3ACD-08AEA61E4680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10335037" y="3949955"/>
            <a:ext cx="1" cy="872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30" name="Picture 6" descr="GitHub Logos and Usage · GitHub">
            <a:extLst>
              <a:ext uri="{FF2B5EF4-FFF2-40B4-BE49-F238E27FC236}">
                <a16:creationId xmlns:a16="http://schemas.microsoft.com/office/drawing/2014/main" id="{1296E00B-7DA5-6259-38AC-6AAA1602B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901" y="1803163"/>
            <a:ext cx="1076269" cy="107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41C4002-332A-A517-AEB0-D0581DFC03F4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714659" y="2234558"/>
            <a:ext cx="17633" cy="1022900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141B454-14F7-502F-4138-27BCF623A5D9}"/>
              </a:ext>
            </a:extLst>
          </p:cNvPr>
          <p:cNvSpPr txBox="1"/>
          <p:nvPr/>
        </p:nvSpPr>
        <p:spPr>
          <a:xfrm>
            <a:off x="4477267" y="1834448"/>
            <a:ext cx="2146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Commit </a:t>
            </a:r>
            <a:r>
              <a:rPr lang="ko-KR" altLang="en-US" sz="20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지점 생성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A0665111-296E-01EC-C717-5245B07BBE7F}"/>
              </a:ext>
            </a:extLst>
          </p:cNvPr>
          <p:cNvCxnSpPr/>
          <p:nvPr/>
        </p:nvCxnSpPr>
        <p:spPr>
          <a:xfrm flipV="1">
            <a:off x="5531402" y="2296114"/>
            <a:ext cx="11780" cy="961344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C0DF646-3F89-BDC4-5168-2DBF32C841DA}"/>
              </a:ext>
            </a:extLst>
          </p:cNvPr>
          <p:cNvSpPr txBox="1"/>
          <p:nvPr/>
        </p:nvSpPr>
        <p:spPr>
          <a:xfrm>
            <a:off x="6971361" y="1841477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리모트 </a:t>
            </a:r>
            <a:r>
              <a:rPr lang="en-US" altLang="ko-KR" sz="20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Repo.</a:t>
            </a:r>
            <a:r>
              <a:rPr lang="ko-KR" altLang="en-US" sz="20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로 업로드</a:t>
            </a:r>
          </a:p>
        </p:txBody>
      </p:sp>
      <p:cxnSp>
        <p:nvCxnSpPr>
          <p:cNvPr id="1024" name="직선 연결선 1023">
            <a:extLst>
              <a:ext uri="{FF2B5EF4-FFF2-40B4-BE49-F238E27FC236}">
                <a16:creationId xmlns:a16="http://schemas.microsoft.com/office/drawing/2014/main" id="{97D6638C-7B45-726F-2964-5463BBF70D13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8234688" y="2241587"/>
            <a:ext cx="18434" cy="1015871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1" name="직선 연결선 1030">
            <a:extLst>
              <a:ext uri="{FF2B5EF4-FFF2-40B4-BE49-F238E27FC236}">
                <a16:creationId xmlns:a16="http://schemas.microsoft.com/office/drawing/2014/main" id="{5E3CB98B-0072-4765-0601-EE8B5548464A}"/>
              </a:ext>
            </a:extLst>
          </p:cNvPr>
          <p:cNvCxnSpPr>
            <a:cxnSpLocks/>
          </p:cNvCxnSpPr>
          <p:nvPr/>
        </p:nvCxnSpPr>
        <p:spPr>
          <a:xfrm flipV="1">
            <a:off x="8711459" y="4354655"/>
            <a:ext cx="1617354" cy="729572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317453AD-56AA-6957-DE8F-45F00FD65CA2}"/>
              </a:ext>
            </a:extLst>
          </p:cNvPr>
          <p:cNvSpPr txBox="1"/>
          <p:nvPr/>
        </p:nvSpPr>
        <p:spPr>
          <a:xfrm>
            <a:off x="3480540" y="4915996"/>
            <a:ext cx="5349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master </a:t>
            </a:r>
            <a:r>
              <a:rPr lang="ko-KR" altLang="en-US" sz="20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또는 </a:t>
            </a:r>
            <a:r>
              <a:rPr lang="en-US" altLang="ko-KR" sz="20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main </a:t>
            </a:r>
            <a:r>
              <a:rPr lang="ko-KR" altLang="en-US" sz="2000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브랜치로</a:t>
            </a:r>
            <a:r>
              <a:rPr lang="ko-KR" altLang="en-US" sz="20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sz="20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push </a:t>
            </a:r>
            <a:r>
              <a:rPr lang="ko-KR" altLang="en-US" sz="20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된 내용 합치기</a:t>
            </a:r>
            <a:endParaRPr lang="en-US" altLang="ko-KR" sz="2000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r>
              <a:rPr lang="en-US" altLang="ko-KR" sz="20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Repo. </a:t>
            </a:r>
            <a:r>
              <a:rPr lang="ko-KR" altLang="en-US" sz="20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관리자만 수행 가능</a:t>
            </a:r>
          </a:p>
        </p:txBody>
      </p:sp>
      <p:pic>
        <p:nvPicPr>
          <p:cNvPr id="1035" name="Picture 8">
            <a:extLst>
              <a:ext uri="{FF2B5EF4-FFF2-40B4-BE49-F238E27FC236}">
                <a16:creationId xmlns:a16="http://schemas.microsoft.com/office/drawing/2014/main" id="{D0936AFF-E876-495A-170F-46764B4EA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790" y="3930963"/>
            <a:ext cx="637775" cy="63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오른쪽 중괄호 1036">
            <a:extLst>
              <a:ext uri="{FF2B5EF4-FFF2-40B4-BE49-F238E27FC236}">
                <a16:creationId xmlns:a16="http://schemas.microsoft.com/office/drawing/2014/main" id="{C2D4FF92-6D7F-E3CC-2B55-95BDE5D948AD}"/>
              </a:ext>
            </a:extLst>
          </p:cNvPr>
          <p:cNvSpPr/>
          <p:nvPr/>
        </p:nvSpPr>
        <p:spPr>
          <a:xfrm rot="5400000">
            <a:off x="4036928" y="1152883"/>
            <a:ext cx="222833" cy="518563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817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Fetch &amp; Pull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48D7DB-93AA-8E9B-146C-2CC028D6C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681" y="1453021"/>
            <a:ext cx="4620833" cy="415191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35BF131-1420-E8B7-DA8D-1B5199D0A34E}"/>
              </a:ext>
            </a:extLst>
          </p:cNvPr>
          <p:cNvSpPr/>
          <p:nvPr/>
        </p:nvSpPr>
        <p:spPr>
          <a:xfrm>
            <a:off x="4084168" y="1903269"/>
            <a:ext cx="318499" cy="34886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DD9B32-3DED-44D8-14E0-F8100025CD11}"/>
              </a:ext>
            </a:extLst>
          </p:cNvPr>
          <p:cNvSpPr txBox="1"/>
          <p:nvPr/>
        </p:nvSpPr>
        <p:spPr>
          <a:xfrm>
            <a:off x="6714067" y="1616036"/>
            <a:ext cx="1614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Fetch </a:t>
            </a:r>
            <a:r>
              <a:rPr lang="ko-KR" altLang="en-US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버튼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6F1F4B1-67F4-728D-7F0C-70824906C847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4402667" y="1846869"/>
            <a:ext cx="2311400" cy="23083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A37931-1F5B-24E6-B6E5-9E0E57CAC2C8}"/>
              </a:ext>
            </a:extLst>
          </p:cNvPr>
          <p:cNvSpPr/>
          <p:nvPr/>
        </p:nvSpPr>
        <p:spPr>
          <a:xfrm>
            <a:off x="2206176" y="2252132"/>
            <a:ext cx="3415691" cy="79586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F4768B5-3154-0B69-B97B-2567A91164CE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5621867" y="2650066"/>
            <a:ext cx="1016000" cy="572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3EE74F-39D9-F023-285D-C292208EB1FA}"/>
              </a:ext>
            </a:extLst>
          </p:cNvPr>
          <p:cNvSpPr txBox="1"/>
          <p:nvPr/>
        </p:nvSpPr>
        <p:spPr>
          <a:xfrm>
            <a:off x="6637867" y="2991597"/>
            <a:ext cx="4600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전체 </a:t>
            </a:r>
            <a:r>
              <a:rPr lang="ko-KR" altLang="en-US" sz="2400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커밋</a:t>
            </a:r>
            <a:r>
              <a:rPr lang="ko-KR" altLang="en-US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목록에서 </a:t>
            </a:r>
            <a:r>
              <a:rPr lang="en-US" altLang="ko-KR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Fetch </a:t>
            </a:r>
            <a:r>
              <a:rPr lang="ko-KR" altLang="en-US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내용 확인</a:t>
            </a:r>
          </a:p>
        </p:txBody>
      </p:sp>
    </p:spTree>
    <p:extLst>
      <p:ext uri="{BB962C8B-B14F-4D97-AF65-F5344CB8AC3E}">
        <p14:creationId xmlns:p14="http://schemas.microsoft.com/office/powerpoint/2010/main" val="2364517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79E9102-4AFA-4AD9-A2BB-7407F904A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78" y="2462702"/>
            <a:ext cx="11057458" cy="299829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Fetch &amp; Pull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5BF131-1420-E8B7-DA8D-1B5199D0A34E}"/>
              </a:ext>
            </a:extLst>
          </p:cNvPr>
          <p:cNvSpPr/>
          <p:nvPr/>
        </p:nvSpPr>
        <p:spPr>
          <a:xfrm>
            <a:off x="3118968" y="3418801"/>
            <a:ext cx="8319499" cy="54359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DD9B32-3DED-44D8-14E0-F8100025CD11}"/>
              </a:ext>
            </a:extLst>
          </p:cNvPr>
          <p:cNvSpPr txBox="1"/>
          <p:nvPr/>
        </p:nvSpPr>
        <p:spPr>
          <a:xfrm>
            <a:off x="5399522" y="1920201"/>
            <a:ext cx="4883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다른 사람이 같은 </a:t>
            </a:r>
            <a:r>
              <a:rPr lang="ko-KR" altLang="en-US" sz="2400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브랜치에</a:t>
            </a:r>
            <a:r>
              <a:rPr lang="ko-KR" altLang="en-US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커밋한 내용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6F1F4B1-67F4-728D-7F0C-70824906C847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7278718" y="2381866"/>
            <a:ext cx="562338" cy="103693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094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79E9102-4AFA-4AD9-A2BB-7407F904A1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493" b="2259"/>
          <a:stretch/>
        </p:blipFill>
        <p:spPr>
          <a:xfrm>
            <a:off x="1240560" y="2134196"/>
            <a:ext cx="8208240" cy="353688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Fetch &amp; Pull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5BF131-1420-E8B7-DA8D-1B5199D0A34E}"/>
              </a:ext>
            </a:extLst>
          </p:cNvPr>
          <p:cNvSpPr/>
          <p:nvPr/>
        </p:nvSpPr>
        <p:spPr>
          <a:xfrm>
            <a:off x="6350000" y="3308734"/>
            <a:ext cx="338667" cy="36512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DD9B32-3DED-44D8-14E0-F8100025CD11}"/>
              </a:ext>
            </a:extLst>
          </p:cNvPr>
          <p:cNvSpPr txBox="1"/>
          <p:nvPr/>
        </p:nvSpPr>
        <p:spPr>
          <a:xfrm>
            <a:off x="5958322" y="1420667"/>
            <a:ext cx="3222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Pull</a:t>
            </a:r>
            <a:r>
              <a:rPr lang="ko-KR" altLang="en-US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하여 변동 사항 적용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6F1F4B1-67F4-728D-7F0C-70824906C847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6519334" y="1882332"/>
            <a:ext cx="1050167" cy="142640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923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FE8C915-3959-59F9-C3E0-5E8C3D381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957" y="1185404"/>
            <a:ext cx="7090900" cy="497690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Clone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5BF131-1420-E8B7-DA8D-1B5199D0A34E}"/>
              </a:ext>
            </a:extLst>
          </p:cNvPr>
          <p:cNvSpPr/>
          <p:nvPr/>
        </p:nvSpPr>
        <p:spPr>
          <a:xfrm>
            <a:off x="5602514" y="2133077"/>
            <a:ext cx="2859315" cy="74800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902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Clone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698902-D86F-08CB-BF17-49BE3EAC8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886" y="1252991"/>
            <a:ext cx="6770914" cy="475231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1FD4057-1A00-80D6-F278-D078DC053555}"/>
              </a:ext>
            </a:extLst>
          </p:cNvPr>
          <p:cNvSpPr/>
          <p:nvPr/>
        </p:nvSpPr>
        <p:spPr>
          <a:xfrm>
            <a:off x="2779486" y="2183878"/>
            <a:ext cx="4383314" cy="53755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50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A7D86-AD29-AAE4-F832-10989B31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Git &amp; GitHub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D9D20-C0CB-3161-2CAE-32A33E3C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AC2A6-41D3-7AED-7E12-3D7BBC6A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43CB62-D62C-6D57-9CC3-5158EDF886F2}"/>
              </a:ext>
            </a:extLst>
          </p:cNvPr>
          <p:cNvSpPr txBox="1"/>
          <p:nvPr/>
        </p:nvSpPr>
        <p:spPr>
          <a:xfrm>
            <a:off x="1388994" y="3739128"/>
            <a:ext cx="3355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변경 사항 다운로드 및 덮어쓰기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A76508-EEF1-6E20-422A-6BC93FC09CAF}"/>
              </a:ext>
            </a:extLst>
          </p:cNvPr>
          <p:cNvSpPr txBox="1"/>
          <p:nvPr/>
        </p:nvSpPr>
        <p:spPr>
          <a:xfrm>
            <a:off x="5715174" y="2520045"/>
            <a:ext cx="1047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fetch</a:t>
            </a:r>
            <a:endParaRPr lang="ko-KR" altLang="en-US" sz="2800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A72C94-7A80-A503-FEBD-4356C02289F3}"/>
              </a:ext>
            </a:extLst>
          </p:cNvPr>
          <p:cNvSpPr txBox="1"/>
          <p:nvPr/>
        </p:nvSpPr>
        <p:spPr>
          <a:xfrm>
            <a:off x="5652655" y="3669989"/>
            <a:ext cx="85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pull</a:t>
            </a:r>
            <a:endParaRPr lang="ko-KR" altLang="en-US" sz="280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D16F72-2FB8-D21C-78E9-A2E0686DE82F}"/>
              </a:ext>
            </a:extLst>
          </p:cNvPr>
          <p:cNvSpPr txBox="1"/>
          <p:nvPr/>
        </p:nvSpPr>
        <p:spPr>
          <a:xfrm>
            <a:off x="5652655" y="4981600"/>
            <a:ext cx="1166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clone</a:t>
            </a:r>
            <a:endParaRPr lang="ko-KR" altLang="en-US" sz="2800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pic>
        <p:nvPicPr>
          <p:cNvPr id="1030" name="Picture 6" descr="GitHub Logos and Usage · GitHub">
            <a:extLst>
              <a:ext uri="{FF2B5EF4-FFF2-40B4-BE49-F238E27FC236}">
                <a16:creationId xmlns:a16="http://schemas.microsoft.com/office/drawing/2014/main" id="{1296E00B-7DA5-6259-38AC-6AAA1602B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330" y="2741891"/>
            <a:ext cx="2376847" cy="237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41C4002-332A-A517-AEB0-D0581DFC03F4}"/>
              </a:ext>
            </a:extLst>
          </p:cNvPr>
          <p:cNvCxnSpPr>
            <a:cxnSpLocks/>
            <a:stCxn id="15" idx="1"/>
            <a:endCxn id="11" idx="3"/>
          </p:cNvCxnSpPr>
          <p:nvPr/>
        </p:nvCxnSpPr>
        <p:spPr>
          <a:xfrm flipH="1">
            <a:off x="4744400" y="3931599"/>
            <a:ext cx="908255" cy="7584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4D0D4E7-3B2F-3119-A633-92767A7D4870}"/>
              </a:ext>
            </a:extLst>
          </p:cNvPr>
          <p:cNvSpPr txBox="1"/>
          <p:nvPr/>
        </p:nvSpPr>
        <p:spPr>
          <a:xfrm>
            <a:off x="3671455" y="2520045"/>
            <a:ext cx="85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pull</a:t>
            </a:r>
            <a:endParaRPr lang="ko-KR" altLang="en-US" sz="2800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F8918BD-38F1-2D64-A0F7-35650B0D367E}"/>
              </a:ext>
            </a:extLst>
          </p:cNvPr>
          <p:cNvCxnSpPr>
            <a:cxnSpLocks/>
            <a:stCxn id="1030" idx="1"/>
            <a:endCxn id="16" idx="3"/>
          </p:cNvCxnSpPr>
          <p:nvPr/>
        </p:nvCxnSpPr>
        <p:spPr>
          <a:xfrm flipH="1">
            <a:off x="6819361" y="3930315"/>
            <a:ext cx="1882969" cy="1312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A43E0DD-7968-AAE3-FF13-43D0860D98BA}"/>
              </a:ext>
            </a:extLst>
          </p:cNvPr>
          <p:cNvCxnSpPr>
            <a:cxnSpLocks/>
            <a:stCxn id="1030" idx="1"/>
            <a:endCxn id="15" idx="3"/>
          </p:cNvCxnSpPr>
          <p:nvPr/>
        </p:nvCxnSpPr>
        <p:spPr>
          <a:xfrm flipH="1">
            <a:off x="6509638" y="3930315"/>
            <a:ext cx="2192692" cy="12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CCEEAD5-3B32-9909-1717-E6EBA9763E4B}"/>
              </a:ext>
            </a:extLst>
          </p:cNvPr>
          <p:cNvCxnSpPr>
            <a:cxnSpLocks/>
            <a:stCxn id="1030" idx="1"/>
            <a:endCxn id="14" idx="3"/>
          </p:cNvCxnSpPr>
          <p:nvPr/>
        </p:nvCxnSpPr>
        <p:spPr>
          <a:xfrm flipH="1" flipV="1">
            <a:off x="6762613" y="2781655"/>
            <a:ext cx="1939717" cy="1148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275F043-7CD8-CBAF-66E1-1AB696C5B80B}"/>
              </a:ext>
            </a:extLst>
          </p:cNvPr>
          <p:cNvCxnSpPr>
            <a:cxnSpLocks/>
            <a:stCxn id="14" idx="1"/>
            <a:endCxn id="8" idx="3"/>
          </p:cNvCxnSpPr>
          <p:nvPr/>
        </p:nvCxnSpPr>
        <p:spPr>
          <a:xfrm flipH="1">
            <a:off x="4528438" y="2781655"/>
            <a:ext cx="11867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A4AE9C7-A7B3-1FB5-26FB-519444AD3A51}"/>
              </a:ext>
            </a:extLst>
          </p:cNvPr>
          <p:cNvSpPr txBox="1"/>
          <p:nvPr/>
        </p:nvSpPr>
        <p:spPr>
          <a:xfrm>
            <a:off x="4059172" y="1591270"/>
            <a:ext cx="192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변경 사항만 확인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978BA80-4BFE-0082-58DA-F7CC2836CC52}"/>
              </a:ext>
            </a:extLst>
          </p:cNvPr>
          <p:cNvCxnSpPr>
            <a:cxnSpLocks/>
            <a:stCxn id="14" idx="0"/>
            <a:endCxn id="33" idx="2"/>
          </p:cNvCxnSpPr>
          <p:nvPr/>
        </p:nvCxnSpPr>
        <p:spPr>
          <a:xfrm flipH="1" flipV="1">
            <a:off x="5019532" y="1991380"/>
            <a:ext cx="1219362" cy="528665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C44A8E9-4EC1-C615-E9E2-3F0849F54216}"/>
              </a:ext>
            </a:extLst>
          </p:cNvPr>
          <p:cNvSpPr txBox="1"/>
          <p:nvPr/>
        </p:nvSpPr>
        <p:spPr>
          <a:xfrm>
            <a:off x="2391344" y="5043155"/>
            <a:ext cx="2342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Repo. </a:t>
            </a:r>
            <a:r>
              <a:rPr lang="ko-KR" altLang="en-US" sz="20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전체 다운로드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D6EC77E-0949-74CA-4FC5-C02F3563399D}"/>
              </a:ext>
            </a:extLst>
          </p:cNvPr>
          <p:cNvCxnSpPr>
            <a:cxnSpLocks/>
            <a:stCxn id="16" idx="1"/>
            <a:endCxn id="38" idx="3"/>
          </p:cNvCxnSpPr>
          <p:nvPr/>
        </p:nvCxnSpPr>
        <p:spPr>
          <a:xfrm flipH="1">
            <a:off x="4733652" y="5243210"/>
            <a:ext cx="919003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8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5CEFD-C8FD-C659-6E39-6B869F07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 - GitHub</a:t>
            </a:r>
            <a:r>
              <a:rPr lang="ko-KR" altLang="en-US"/>
              <a:t> 연동 절차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B0E4C-BD04-2387-90C2-3760BAF47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ko-KR" altLang="en-US" sz="3600" dirty="0"/>
              <a:t>솔루션을 생성</a:t>
            </a:r>
            <a:endParaRPr lang="en-US" altLang="ko-KR" sz="3600" dirty="0"/>
          </a:p>
          <a:p>
            <a:pPr marL="742950" indent="-742950">
              <a:buFont typeface="+mj-lt"/>
              <a:buAutoNum type="arabicPeriod"/>
            </a:pPr>
            <a:r>
              <a:rPr lang="ko-KR" altLang="en-US" sz="3600" dirty="0"/>
              <a:t>솔루션 폴더를 </a:t>
            </a:r>
            <a:r>
              <a:rPr lang="en-US" altLang="ko-KR" sz="3600" dirty="0"/>
              <a:t>Repo.</a:t>
            </a:r>
            <a:r>
              <a:rPr lang="ko-KR" altLang="en-US" sz="3600" dirty="0"/>
              <a:t>로 만들기 </a:t>
            </a:r>
            <a:endParaRPr lang="en-US" altLang="ko-KR" sz="3600" dirty="0"/>
          </a:p>
          <a:p>
            <a:pPr marL="742950" indent="-742950">
              <a:buFont typeface="+mj-lt"/>
              <a:buAutoNum type="arabicPeriod"/>
            </a:pPr>
            <a:r>
              <a:rPr lang="en-US" altLang="ko-KR" sz="3600" dirty="0"/>
              <a:t>GitHub</a:t>
            </a:r>
            <a:r>
              <a:rPr lang="ko-KR" altLang="en-US" sz="3600" dirty="0"/>
              <a:t>에 로그인</a:t>
            </a:r>
            <a:r>
              <a:rPr lang="en-US" altLang="ko-KR" sz="3600" dirty="0"/>
              <a:t>,</a:t>
            </a:r>
            <a:r>
              <a:rPr lang="ko-KR" altLang="en-US" sz="3600" dirty="0"/>
              <a:t> 솔루션 이름으로 </a:t>
            </a:r>
            <a:r>
              <a:rPr lang="en-US" altLang="ko-KR" sz="3600" dirty="0"/>
              <a:t>Remote Repo. </a:t>
            </a:r>
            <a:r>
              <a:rPr lang="ko-KR" altLang="en-US" sz="3600" dirty="0"/>
              <a:t>생성</a:t>
            </a:r>
            <a:endParaRPr lang="en-US" altLang="ko-KR" sz="3600" dirty="0"/>
          </a:p>
          <a:p>
            <a:pPr marL="742950" indent="-742950">
              <a:buFont typeface="+mj-lt"/>
              <a:buAutoNum type="arabicPeriod"/>
            </a:pPr>
            <a:endParaRPr lang="en-US" altLang="ko-KR" sz="3600" dirty="0"/>
          </a:p>
          <a:p>
            <a:pPr lvl="1"/>
            <a:r>
              <a:rPr lang="ko-KR" altLang="en-US" sz="3200" dirty="0">
                <a:solidFill>
                  <a:schemeClr val="accent5"/>
                </a:solidFill>
              </a:rPr>
              <a:t>위 모든 과정이 </a:t>
            </a:r>
            <a:r>
              <a:rPr lang="en-US" altLang="ko-KR" sz="3200" dirty="0">
                <a:solidFill>
                  <a:schemeClr val="accent5"/>
                </a:solidFill>
              </a:rPr>
              <a:t>Visual Studio </a:t>
            </a:r>
            <a:r>
              <a:rPr lang="ko-KR" altLang="en-US" sz="3200" dirty="0">
                <a:solidFill>
                  <a:schemeClr val="accent5"/>
                </a:solidFill>
              </a:rPr>
              <a:t>안에서 실행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561BE9-55AD-C9F1-58B8-E698080D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CE4E00-1472-9F90-9031-4A3BF34B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72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GitHub</a:t>
            </a:r>
            <a:r>
              <a:rPr lang="ko-KR" altLang="en-US"/>
              <a:t> 연동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AB4601A5-B31F-E5EE-9C60-67F172EB2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9429" y="1325563"/>
            <a:ext cx="3118971" cy="4881149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1D90E0-551A-12F4-7F83-59581F26F632}"/>
              </a:ext>
            </a:extLst>
          </p:cNvPr>
          <p:cNvSpPr/>
          <p:nvPr/>
        </p:nvSpPr>
        <p:spPr>
          <a:xfrm>
            <a:off x="4399429" y="1854200"/>
            <a:ext cx="3118971" cy="4572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64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7F4616-EC38-7432-8615-1188005C7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80305"/>
            <a:ext cx="5926667" cy="501804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48557C3-B65D-E627-E755-7548D3F39F06}"/>
              </a:ext>
            </a:extLst>
          </p:cNvPr>
          <p:cNvSpPr/>
          <p:nvPr/>
        </p:nvSpPr>
        <p:spPr>
          <a:xfrm>
            <a:off x="3722097" y="3632200"/>
            <a:ext cx="2856504" cy="4572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692BB3AC-663F-EDF3-AD96-856A490E85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75" y="1106803"/>
            <a:ext cx="3156746" cy="505079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74EA9F-97C4-539F-2A39-C56F84E62280}"/>
              </a:ext>
            </a:extLst>
          </p:cNvPr>
          <p:cNvSpPr/>
          <p:nvPr/>
        </p:nvSpPr>
        <p:spPr>
          <a:xfrm>
            <a:off x="9233897" y="5427133"/>
            <a:ext cx="1484903" cy="36406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GitHub</a:t>
            </a:r>
            <a:r>
              <a:rPr lang="ko-KR" altLang="en-US" dirty="0"/>
              <a:t> 연동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BC56F0-0A02-5CEB-9A06-EB6D436AC6A2}"/>
              </a:ext>
            </a:extLst>
          </p:cNvPr>
          <p:cNvSpPr txBox="1"/>
          <p:nvPr/>
        </p:nvSpPr>
        <p:spPr>
          <a:xfrm>
            <a:off x="4714936" y="5314146"/>
            <a:ext cx="4104009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만약 </a:t>
            </a:r>
            <a:r>
              <a:rPr lang="ko-KR" altLang="en-US" sz="2800" dirty="0" err="1">
                <a:solidFill>
                  <a:srgbClr val="FF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웹브라우저가</a:t>
            </a:r>
            <a:r>
              <a:rPr lang="ko-KR" altLang="en-US" sz="2800" dirty="0">
                <a:solidFill>
                  <a:srgbClr val="FF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아닌 </a:t>
            </a:r>
            <a:endParaRPr lang="en-US" altLang="ko-KR" sz="2800" dirty="0">
              <a:solidFill>
                <a:srgbClr val="FF0000"/>
              </a:solidFill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r>
              <a:rPr lang="ko-KR" altLang="en-US" sz="2800" dirty="0">
                <a:solidFill>
                  <a:srgbClr val="FF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어색한 로그인 창이 뜬다면</a:t>
            </a:r>
            <a:r>
              <a:rPr lang="en-US" altLang="ko-KR" sz="2800" dirty="0">
                <a:solidFill>
                  <a:srgbClr val="FF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?</a:t>
            </a:r>
            <a:endParaRPr lang="ko-KR" altLang="en-US" sz="2800" dirty="0">
              <a:solidFill>
                <a:srgbClr val="FF0000"/>
              </a:solidFill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051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GitHub</a:t>
            </a:r>
            <a:r>
              <a:rPr lang="ko-KR" altLang="en-US"/>
              <a:t> 연동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04CE0E8E-6C5B-7D39-942B-84AE22411E21}"/>
              </a:ext>
            </a:extLst>
          </p:cNvPr>
          <p:cNvSpPr txBox="1"/>
          <p:nvPr/>
        </p:nvSpPr>
        <p:spPr>
          <a:xfrm>
            <a:off x="649903" y="2326877"/>
            <a:ext cx="6967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  <a:hlinkClick r:id="rId2"/>
              </a:rPr>
              <a:t>https://lifefun.tistory.com/161</a:t>
            </a:r>
            <a:endParaRPr lang="ko-KR" altLang="en-US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568407-AA38-BACF-8557-80E909B46CB1}"/>
              </a:ext>
            </a:extLst>
          </p:cNvPr>
          <p:cNvSpPr txBox="1"/>
          <p:nvPr/>
        </p:nvSpPr>
        <p:spPr>
          <a:xfrm>
            <a:off x="649904" y="1730849"/>
            <a:ext cx="8268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GitHub </a:t>
            </a:r>
            <a:r>
              <a:rPr lang="ko-KR" altLang="en-US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로그인 용 토큰</a:t>
            </a:r>
            <a:r>
              <a:rPr lang="en-US" altLang="ko-KR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(</a:t>
            </a:r>
            <a:r>
              <a:rPr lang="ko-KR" altLang="en-US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외부 로그인 전용 비밀번호</a:t>
            </a:r>
            <a:r>
              <a:rPr lang="en-US" altLang="ko-KR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) </a:t>
            </a:r>
            <a:r>
              <a:rPr lang="ko-KR" altLang="en-US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발급 및 로그인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1A6DC1-0C9D-89C9-B4F7-68203C4A9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03" y="2882829"/>
            <a:ext cx="8798897" cy="285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1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9543A155-2C1C-94D4-BF4A-D32F4DB4F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827" y="1624436"/>
            <a:ext cx="4000706" cy="413406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GitHub</a:t>
            </a:r>
            <a:r>
              <a:rPr lang="ko-KR" altLang="en-US"/>
              <a:t> 연동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0" name="그림 9" descr="텍스트, 스크린샷, 디스플레이, 번호이(가) 표시된 사진&#10;&#10;자동 생성된 설명">
            <a:extLst>
              <a:ext uri="{FF2B5EF4-FFF2-40B4-BE49-F238E27FC236}">
                <a16:creationId xmlns:a16="http://schemas.microsoft.com/office/drawing/2014/main" id="{0B245B6D-ADFB-6ED0-C783-AB511C970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849" y="1461102"/>
            <a:ext cx="2996207" cy="45961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625FA5-EAE4-09E2-5AD8-FA9865998D76}"/>
              </a:ext>
            </a:extLst>
          </p:cNvPr>
          <p:cNvSpPr txBox="1"/>
          <p:nvPr/>
        </p:nvSpPr>
        <p:spPr>
          <a:xfrm>
            <a:off x="9343173" y="2988734"/>
            <a:ext cx="2085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계정 연동 성공 시</a:t>
            </a:r>
            <a:endParaRPr lang="en-US" altLang="ko-KR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모든 기능이 활성화됨</a:t>
            </a:r>
          </a:p>
        </p:txBody>
      </p:sp>
    </p:spTree>
    <p:extLst>
      <p:ext uri="{BB962C8B-B14F-4D97-AF65-F5344CB8AC3E}">
        <p14:creationId xmlns:p14="http://schemas.microsoft.com/office/powerpoint/2010/main" val="364088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Add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그림 6" descr="텍스트, 스크린샷, 라인, 폰트이(가) 표시된 사진&#10;&#10;자동 생성된 설명">
            <a:extLst>
              <a:ext uri="{FF2B5EF4-FFF2-40B4-BE49-F238E27FC236}">
                <a16:creationId xmlns:a16="http://schemas.microsoft.com/office/drawing/2014/main" id="{C4EBEA7D-958A-F38C-AC8B-EDC35AE7A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39" y="1710267"/>
            <a:ext cx="5468869" cy="32131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5F5691-BE4C-66F7-48FC-34D97FAD5FA5}"/>
              </a:ext>
            </a:extLst>
          </p:cNvPr>
          <p:cNvSpPr txBox="1"/>
          <p:nvPr/>
        </p:nvSpPr>
        <p:spPr>
          <a:xfrm>
            <a:off x="901907" y="5239906"/>
            <a:ext cx="3376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코드에 변동 사항이 생기면</a:t>
            </a:r>
          </a:p>
        </p:txBody>
      </p:sp>
      <p:pic>
        <p:nvPicPr>
          <p:cNvPr id="12" name="그림 11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49131DB4-C1B0-1783-80C2-C37834E0F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091" y="3487800"/>
            <a:ext cx="3696467" cy="14303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B583EFA-F371-D494-0EC2-40E8B0BB5C5F}"/>
              </a:ext>
            </a:extLst>
          </p:cNvPr>
          <p:cNvSpPr txBox="1"/>
          <p:nvPr/>
        </p:nvSpPr>
        <p:spPr>
          <a:xfrm>
            <a:off x="6879091" y="5237277"/>
            <a:ext cx="2896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Add </a:t>
            </a:r>
            <a:r>
              <a:rPr lang="ko-KR" altLang="en-US" sz="24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할 요소가 표시됨</a:t>
            </a:r>
          </a:p>
        </p:txBody>
      </p:sp>
    </p:spTree>
    <p:extLst>
      <p:ext uri="{BB962C8B-B14F-4D97-AF65-F5344CB8AC3E}">
        <p14:creationId xmlns:p14="http://schemas.microsoft.com/office/powerpoint/2010/main" val="4228440573"/>
      </p:ext>
    </p:extLst>
  </p:cSld>
  <p:clrMapOvr>
    <a:masterClrMapping/>
  </p:clrMapOvr>
</p:sld>
</file>

<file path=ppt/theme/theme1.xml><?xml version="1.0" encoding="utf-8"?>
<a:theme xmlns:a="http://schemas.openxmlformats.org/drawingml/2006/main" name="1_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>
            <a:latin typeface="Pretendard GOV SemiBold" panose="02000703000000020004" pitchFamily="2" charset="-127"/>
            <a:ea typeface="Pretendard GOV SemiBold" panose="02000703000000020004" pitchFamily="2" charset="-127"/>
            <a:cs typeface="Pretendard GOV SemiBold" panose="020007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7397</TotalTime>
  <Words>509</Words>
  <Application>Microsoft Office PowerPoint</Application>
  <PresentationFormat>와이드스크린</PresentationFormat>
  <Paragraphs>181</Paragraphs>
  <Slides>24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AppleSDGothicNeoH00</vt:lpstr>
      <vt:lpstr>Pretendard GOV SemiBold</vt:lpstr>
      <vt:lpstr>AppleSDGothicNeoB00</vt:lpstr>
      <vt:lpstr>맑은 고딕</vt:lpstr>
      <vt:lpstr>Pretendard GOV Black</vt:lpstr>
      <vt:lpstr>Arial</vt:lpstr>
      <vt:lpstr>Pretendard GOV</vt:lpstr>
      <vt:lpstr>1_코딩온템플릿</vt:lpstr>
      <vt:lpstr>Visual Studio &amp; Git</vt:lpstr>
      <vt:lpstr>Git &amp; GitHub</vt:lpstr>
      <vt:lpstr>Git &amp; GitHub</vt:lpstr>
      <vt:lpstr>VS - GitHub 연동 절차</vt:lpstr>
      <vt:lpstr>VS - GitHub 연동</vt:lpstr>
      <vt:lpstr>VS - GitHub 연동</vt:lpstr>
      <vt:lpstr>VS - GitHub 연동</vt:lpstr>
      <vt:lpstr>VS - GitHub 연동</vt:lpstr>
      <vt:lpstr>VS - Git Add</vt:lpstr>
      <vt:lpstr>VS - Git Add</vt:lpstr>
      <vt:lpstr>VS - Git Commit</vt:lpstr>
      <vt:lpstr>VS - Git Branch 사용 예시</vt:lpstr>
      <vt:lpstr>VS - Git Branch 사용 예시</vt:lpstr>
      <vt:lpstr>VS - Git Branch</vt:lpstr>
      <vt:lpstr>VS - Git Branch</vt:lpstr>
      <vt:lpstr>VS - Git Pull Request</vt:lpstr>
      <vt:lpstr>VS - Git Pull Request</vt:lpstr>
      <vt:lpstr>VS - Git Pull Request</vt:lpstr>
      <vt:lpstr>VS - Git Pull Request</vt:lpstr>
      <vt:lpstr>VS - Git Fetch &amp; Pull</vt:lpstr>
      <vt:lpstr>VS - Git Fetch &amp; Pull</vt:lpstr>
      <vt:lpstr>VS - Git Fetch &amp; Pull</vt:lpstr>
      <vt:lpstr>VS - Git Clone</vt:lpstr>
      <vt:lpstr>VS - Git Clone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jae hyeon</cp:lastModifiedBy>
  <cp:revision>1206</cp:revision>
  <dcterms:created xsi:type="dcterms:W3CDTF">2022-06-26T11:10:22Z</dcterms:created>
  <dcterms:modified xsi:type="dcterms:W3CDTF">2025-06-08T14:28:53Z</dcterms:modified>
</cp:coreProperties>
</file>