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3"/>
  </p:notesMasterIdLst>
  <p:sldIdLst>
    <p:sldId id="756" r:id="rId2"/>
    <p:sldId id="747" r:id="rId3"/>
    <p:sldId id="757" r:id="rId4"/>
    <p:sldId id="758" r:id="rId5"/>
    <p:sldId id="748" r:id="rId6"/>
    <p:sldId id="749" r:id="rId7"/>
    <p:sldId id="750" r:id="rId8"/>
    <p:sldId id="751" r:id="rId9"/>
    <p:sldId id="752" r:id="rId10"/>
    <p:sldId id="754" r:id="rId11"/>
    <p:sldId id="755" r:id="rId12"/>
  </p:sldIdLst>
  <p:sldSz cx="12192000" cy="6858000"/>
  <p:notesSz cx="6858000" cy="9144000"/>
  <p:embeddedFontLst>
    <p:embeddedFont>
      <p:font typeface="Pretendard Black" panose="02000A03000000020004" pitchFamily="2" charset="-127"/>
      <p:bold r:id="rId14"/>
    </p:embeddedFont>
    <p:embeddedFont>
      <p:font typeface="Pretendard" panose="02000503000000020004" pitchFamily="2" charset="-127"/>
      <p:regular r:id="rId15"/>
      <p:bold r:id="rId16"/>
    </p:embeddedFont>
    <p:embeddedFont>
      <p:font typeface="Pretendard GOV Black" panose="020B0600000101010101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Pretendard GOV ExtraBold" panose="020B0600000101010101" charset="-127"/>
      <p:bold r:id="rId20"/>
    </p:embeddedFont>
    <p:embeddedFont>
      <p:font typeface="Pretendard GOV" panose="020B0600000101010101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1400" autoAdjust="0"/>
  </p:normalViewPr>
  <p:slideViewPr>
    <p:cSldViewPr snapToGrid="0">
      <p:cViewPr varScale="1">
        <p:scale>
          <a:sx n="98" d="100"/>
          <a:sy n="98" d="100"/>
        </p:scale>
        <p:origin x="2628" y="8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3476A-78C2-BA22-ED5D-EA50CA1FE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983C6A-22D9-41A4-8241-738CE9B4E8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F8F094-9F41-8FB6-6D96-2F47F9F21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F3C5DF-FF13-C570-D233-510665359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3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9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54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4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plot.net/cookbook/5.0/MultiAxis/" TargetMode="External"/><Relationship Id="rId2" Type="http://schemas.openxmlformats.org/officeDocument/2006/relationships/hyperlink" Target="https://scottplot.net/cookbook/5.0/ScottPlotQuickstar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plot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30A12-88D9-A8D6-4853-1DECDACBE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7156-C36E-F4B5-EDB4-E7A4693A3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2941789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라이브러리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388F1-CE6A-9593-D4BA-FD95D4D3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44616-D0AC-C3AD-9B4E-82E9940A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7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en-US" altLang="ko-KR" dirty="0" err="1">
                <a:solidFill>
                  <a:srgbClr val="00B050"/>
                </a:solidFill>
              </a:rPr>
              <a:t>ScottPlot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공식 </a:t>
            </a:r>
            <a:r>
              <a:rPr lang="ko-KR" altLang="en-US" dirty="0" err="1"/>
              <a:t>쿡북</a:t>
            </a:r>
            <a:r>
              <a:rPr lang="en-US" altLang="ko-KR" dirty="0"/>
              <a:t>(</a:t>
            </a:r>
            <a:r>
              <a:rPr lang="ko-KR" altLang="en-US" dirty="0"/>
              <a:t>예제 소스 코드</a:t>
            </a:r>
            <a:r>
              <a:rPr lang="en-US" altLang="ko-KR" dirty="0"/>
              <a:t>)</a:t>
            </a:r>
            <a:r>
              <a:rPr lang="ko-KR" altLang="en-US" dirty="0"/>
              <a:t>에서 아래 내용 실습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Quickstart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Scatter Plot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Signal Plot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Legend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https://scottplot.net/cookbook/5.0/ScottPlotQuickstart/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Multi-Axis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Primary Axes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Additional Y Axis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https://scottplot.net/cookbook/5.0/MultiAxis/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9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en-US" altLang="ko-KR" dirty="0" err="1"/>
              <a:t>ScottPlot</a:t>
            </a:r>
            <a:r>
              <a:rPr lang="en-US" altLang="ko-KR" dirty="0"/>
              <a:t> (</a:t>
            </a:r>
            <a:r>
              <a:rPr lang="en-US" altLang="ko-KR" dirty="0" err="1"/>
              <a:t>Winform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ScottPlot</a:t>
            </a:r>
            <a:r>
              <a:rPr lang="en-US" altLang="ko-KR" dirty="0"/>
              <a:t> </a:t>
            </a:r>
            <a:r>
              <a:rPr lang="ko-KR" altLang="en-US" dirty="0"/>
              <a:t>공식 데모 소스 코드에서 적절한 예제 찾기</a:t>
            </a:r>
            <a:endParaRPr lang="en-US" altLang="ko-KR" dirty="0"/>
          </a:p>
          <a:p>
            <a:pPr lvl="1"/>
            <a:r>
              <a:rPr lang="ko-KR" altLang="en-US" dirty="0"/>
              <a:t>한 차트에 여러 개의 </a:t>
            </a:r>
            <a:r>
              <a:rPr lang="en-US" altLang="ko-KR" dirty="0"/>
              <a:t>Axis</a:t>
            </a:r>
            <a:r>
              <a:rPr lang="ko-KR" altLang="en-US" dirty="0"/>
              <a:t>를 표시하는 기능</a:t>
            </a:r>
            <a:endParaRPr lang="en-US" altLang="ko-KR" dirty="0"/>
          </a:p>
          <a:p>
            <a:pPr lvl="1"/>
            <a:r>
              <a:rPr lang="ko-KR" altLang="en-US" dirty="0"/>
              <a:t>격자가 없는 배경을 사용하는 기능</a:t>
            </a:r>
            <a:endParaRPr lang="en-US" altLang="ko-KR" dirty="0"/>
          </a:p>
          <a:p>
            <a:pPr lvl="1"/>
            <a:r>
              <a:rPr lang="ko-KR" altLang="en-US" dirty="0"/>
              <a:t>마우스 움직임에 따라 차트의 </a:t>
            </a:r>
            <a:r>
              <a:rPr lang="en-US" altLang="ko-KR" dirty="0"/>
              <a:t>X, Y </a:t>
            </a:r>
            <a:r>
              <a:rPr lang="ko-KR" altLang="en-US" dirty="0"/>
              <a:t>값을 표시하는 기능</a:t>
            </a:r>
            <a:endParaRPr lang="en-US" altLang="ko-KR" dirty="0"/>
          </a:p>
          <a:p>
            <a:pPr lvl="1"/>
            <a:r>
              <a:rPr lang="ko-KR" altLang="en-US" dirty="0"/>
              <a:t>차트 위에 말풍선</a:t>
            </a:r>
            <a:r>
              <a:rPr lang="en-US" altLang="ko-KR" dirty="0"/>
              <a:t>(callout)</a:t>
            </a:r>
            <a:r>
              <a:rPr lang="ko-KR" altLang="en-US" dirty="0"/>
              <a:t>을 띄우는 기능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위 기능이 모두 합쳐진 하나의 차트를 만들기</a:t>
            </a:r>
            <a:endParaRPr lang="en-US" altLang="ko-KR" dirty="0"/>
          </a:p>
          <a:p>
            <a:pPr lvl="1"/>
            <a:r>
              <a:rPr lang="ko-KR" altLang="en-US" dirty="0"/>
              <a:t>차트 데이터의 내용은 무관함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4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3429000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WPF NuGet</a:t>
            </a:r>
            <a:br>
              <a:rPr lang="en-US" altLang="ko-KR" dirty="0"/>
            </a:br>
            <a:r>
              <a:rPr lang="en-US" altLang="ko-KR" dirty="0"/>
              <a:t>ScottPlot.NET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5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0B964-F40A-EB5D-65C1-8FB1ED7A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라이브러리</a:t>
            </a:r>
            <a:r>
              <a:rPr lang="en-US" altLang="ko-KR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 vs </a:t>
            </a:r>
            <a:r>
              <a:rPr lang="ko-KR" altLang="en-US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2EBFD-0C20-DB7C-507F-E972557D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둘 다 이미 만들어진 코드 모음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개발자가 직접 처음부터 만들지 않아도</a:t>
            </a:r>
            <a:r>
              <a:rPr lang="en-US" altLang="ko-KR" sz="3200" dirty="0"/>
              <a:t>, </a:t>
            </a:r>
            <a:r>
              <a:rPr lang="ko-KR" altLang="en-US" sz="3200" dirty="0"/>
              <a:t>필요한 기능을 불러와서 사용 할 수 있음</a:t>
            </a:r>
            <a:r>
              <a:rPr lang="en-US" altLang="ko-KR" sz="3200" dirty="0"/>
              <a:t>.</a:t>
            </a:r>
          </a:p>
          <a:p>
            <a:r>
              <a:rPr lang="ko-KR" altLang="en-US" sz="3200"/>
              <a:t>코드를 효율적으로 </a:t>
            </a:r>
            <a:r>
              <a:rPr lang="ko-KR" altLang="en-US" sz="3200" dirty="0"/>
              <a:t>재사용하게 해주는 도구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3200" dirty="0"/>
              <a:t>Ex. </a:t>
            </a:r>
            <a:r>
              <a:rPr lang="ko-KR" altLang="en-US" sz="3200" dirty="0"/>
              <a:t>버튼</a:t>
            </a:r>
            <a:r>
              <a:rPr lang="en-US" altLang="ko-KR" sz="3200" dirty="0"/>
              <a:t> UI, </a:t>
            </a:r>
            <a:r>
              <a:rPr lang="ko-KR" altLang="en-US" sz="3200" dirty="0"/>
              <a:t>그래프</a:t>
            </a:r>
            <a:r>
              <a:rPr lang="en-US" altLang="ko-KR" sz="3200" dirty="0"/>
              <a:t>, </a:t>
            </a:r>
            <a:r>
              <a:rPr lang="ko-KR" altLang="en-US" sz="3200" dirty="0"/>
              <a:t>구조적 최적화</a:t>
            </a:r>
            <a:r>
              <a:rPr lang="en-US" altLang="ko-KR" sz="3200" dirty="0"/>
              <a:t>. </a:t>
            </a:r>
            <a:r>
              <a:rPr lang="ko-KR" altLang="en-US" sz="3200" dirty="0"/>
              <a:t>파일 읽기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D4305-E5DA-41A4-9937-EC7658E5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0436F6-7558-8718-DBE2-8C6A389C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4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7D95D-E214-01DC-9439-DBAD94AE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라이브러리</a:t>
            </a:r>
            <a:r>
              <a:rPr lang="en-US" altLang="ko-KR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 vs </a:t>
            </a:r>
            <a:r>
              <a:rPr lang="ko-KR" altLang="en-US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프레임워크</a:t>
            </a:r>
            <a:endParaRPr lang="ko-KR" altLang="en-US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956B0-73BC-B108-225F-BD962CBAC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라이브러리</a:t>
            </a:r>
            <a:endParaRPr lang="en-US" altLang="ko-KR" b="1" dirty="0"/>
          </a:p>
          <a:p>
            <a:pPr lvl="1"/>
            <a:r>
              <a:rPr lang="ko-KR" altLang="en-US" dirty="0"/>
              <a:t>개발자의 코드가 중심</a:t>
            </a:r>
            <a:endParaRPr lang="en-US" altLang="ko-KR" dirty="0"/>
          </a:p>
          <a:p>
            <a:pPr lvl="1"/>
            <a:r>
              <a:rPr lang="ko-KR" altLang="en-US" dirty="0"/>
              <a:t>개발자가 직접 호출해서 사용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=</a:t>
            </a:r>
            <a:r>
              <a:rPr lang="ko-KR" altLang="en-US" dirty="0"/>
              <a:t> 원할 때 가져와서 사용</a:t>
            </a:r>
            <a:endParaRPr lang="en-US" altLang="ko-KR" dirty="0"/>
          </a:p>
          <a:p>
            <a:pPr lvl="1"/>
            <a:r>
              <a:rPr lang="en-US" altLang="ko-KR" dirty="0" err="1"/>
              <a:t>ScottPlot</a:t>
            </a:r>
            <a:r>
              <a:rPr lang="en-US" altLang="ko-KR" dirty="0"/>
              <a:t>, LiveCharts2, </a:t>
            </a:r>
            <a:r>
              <a:rPr lang="en-US" altLang="ko-KR" dirty="0" err="1"/>
              <a:t>MahApps.Metro</a:t>
            </a:r>
            <a:r>
              <a:rPr lang="en-US" altLang="ko-KR" dirty="0"/>
              <a:t>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r>
              <a:rPr lang="ko-KR" altLang="en-US" b="1" dirty="0"/>
              <a:t>프레임워크</a:t>
            </a:r>
            <a:endParaRPr lang="en-US" altLang="ko-KR" b="1" dirty="0"/>
          </a:p>
          <a:p>
            <a:pPr lvl="1"/>
            <a:r>
              <a:rPr lang="ko-KR" altLang="en-US" dirty="0"/>
              <a:t>프레임워크가 중심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프레임워크가 내 코드를 호출함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= </a:t>
            </a:r>
            <a:r>
              <a:rPr lang="ko-KR" altLang="en-US" dirty="0"/>
              <a:t>정해진 틀 안에서 사용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WPF, </a:t>
            </a:r>
            <a:r>
              <a:rPr lang="en-US" altLang="ko-KR" dirty="0" err="1"/>
              <a:t>WindowForm</a:t>
            </a:r>
            <a:r>
              <a:rPr lang="en-US" altLang="ko-KR" dirty="0"/>
              <a:t>, ASP.NET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03C6E-3B82-518D-B4F8-E97EFA23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15ECCF-9938-4EC5-645E-FB774679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1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B9F4C-DD5A-B655-A680-52DCCC42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NuGet 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28C22-8A0B-F213-D25D-9CC6CACA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.NET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용 패키지 매니저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앱스토어 같은 역할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https://www.nuget.org/packages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B164C-5630-C3E1-FD6A-35BD99AD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A12A0B-E942-9CCE-CE62-BE48A4BE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GitHub - NuGet/Home: Repo for NuGet Client issues">
            <a:extLst>
              <a:ext uri="{FF2B5EF4-FFF2-40B4-BE49-F238E27FC236}">
                <a16:creationId xmlns:a16="http://schemas.microsoft.com/office/drawing/2014/main" id="{3BBFC5FF-89F2-D7EA-42E8-1B669B9A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55" y="1354137"/>
            <a:ext cx="4229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546" y="3202702"/>
            <a:ext cx="9140909" cy="32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4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CF066-EBB4-A200-78DB-6A3EA632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Visual Studio - NuGet </a:t>
            </a:r>
            <a:r>
              <a:rPr lang="ko-KR" altLang="en-US"/>
              <a:t>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04F56-AA0D-0563-A926-C8D4B216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362BE-4466-D5BA-2C8C-23927022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785924-27C3-E315-FF29-CC8BBC574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10"/>
          <a:stretch/>
        </p:blipFill>
        <p:spPr>
          <a:xfrm>
            <a:off x="372974" y="2466840"/>
            <a:ext cx="2612597" cy="1924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F05415-E820-D6FD-477B-A91CAA13A81D}"/>
              </a:ext>
            </a:extLst>
          </p:cNvPr>
          <p:cNvSpPr txBox="1"/>
          <p:nvPr/>
        </p:nvSpPr>
        <p:spPr>
          <a:xfrm>
            <a:off x="372974" y="1706628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우클릭 </a:t>
            </a:r>
            <a:endParaRPr lang="en-US" altLang="ko-KR"/>
          </a:p>
          <a:p>
            <a:r>
              <a:rPr lang="en-US" altLang="ko-KR"/>
              <a:t>&gt; Manage NuGet Pakages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4718"/>
          <a:stretch/>
        </p:blipFill>
        <p:spPr>
          <a:xfrm>
            <a:off x="3588797" y="1595336"/>
            <a:ext cx="7520190" cy="46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5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- </a:t>
            </a:r>
            <a:r>
              <a:rPr lang="en-US" altLang="ko-KR" dirty="0" err="1"/>
              <a:t>NuGet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03DFE-987F-1891-5644-82EA5D5505B8}"/>
              </a:ext>
            </a:extLst>
          </p:cNvPr>
          <p:cNvSpPr txBox="1"/>
          <p:nvPr/>
        </p:nvSpPr>
        <p:spPr>
          <a:xfrm>
            <a:off x="8426787" y="2225399"/>
            <a:ext cx="27502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패키지 정보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3" y="1579370"/>
            <a:ext cx="7317835" cy="45975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DE2F45-AB73-D886-E1D7-1B426D95E088}"/>
              </a:ext>
            </a:extLst>
          </p:cNvPr>
          <p:cNvSpPr/>
          <p:nvPr/>
        </p:nvSpPr>
        <p:spPr>
          <a:xfrm>
            <a:off x="7316009" y="2271768"/>
            <a:ext cx="975401" cy="27659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NuGet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설치 가능한 무료 차트 생성 라이브러리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https://scottplot.net/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5BDAA7-91AE-3C28-E333-ECBA95059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637" y="2641403"/>
            <a:ext cx="694469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NuGet</a:t>
            </a:r>
            <a:r>
              <a:rPr lang="ko-KR" altLang="en-US"/>
              <a:t>에서 </a:t>
            </a:r>
            <a:r>
              <a:rPr lang="en-US" altLang="ko-KR"/>
              <a:t>scottplot</a:t>
            </a:r>
            <a:r>
              <a:rPr lang="ko-KR" altLang="en-US"/>
              <a:t> 검색하여 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44" y="2544075"/>
            <a:ext cx="7612774" cy="3540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974" y="2544075"/>
            <a:ext cx="3430628" cy="21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8833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8244</TotalTime>
  <Words>256</Words>
  <Application>Microsoft Office PowerPoint</Application>
  <PresentationFormat>와이드스크린</PresentationFormat>
  <Paragraphs>80</Paragraphs>
  <Slides>11</Slides>
  <Notes>5</Notes>
  <HiddenSlides>2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Pretendard Black</vt:lpstr>
      <vt:lpstr>Pretendard</vt:lpstr>
      <vt:lpstr>Pretendard GOV Black</vt:lpstr>
      <vt:lpstr>AppleSDGothicNeoB00</vt:lpstr>
      <vt:lpstr>맑은 고딕</vt:lpstr>
      <vt:lpstr>Pretendard GOV ExtraBold</vt:lpstr>
      <vt:lpstr>Arial</vt:lpstr>
      <vt:lpstr>Pretendard GOV</vt:lpstr>
      <vt:lpstr>AppleSDGothicNeoH00</vt:lpstr>
      <vt:lpstr>2_코딩온템플릿</vt:lpstr>
      <vt:lpstr>라이브러리</vt:lpstr>
      <vt:lpstr>C# WPF NuGet ScottPlot.NET</vt:lpstr>
      <vt:lpstr>라이브러리 vs 프레임워크</vt:lpstr>
      <vt:lpstr>라이브러리 vs 프레임워크</vt:lpstr>
      <vt:lpstr>NuGet 이란?</vt:lpstr>
      <vt:lpstr>Visual Studio - NuGet 사용법</vt:lpstr>
      <vt:lpstr>Visual Studio - NuGet 사용법</vt:lpstr>
      <vt:lpstr>ScottPlot</vt:lpstr>
      <vt:lpstr>ScottPlot</vt:lpstr>
      <vt:lpstr>실습. ScottPlot</vt:lpstr>
      <vt:lpstr>실습. ScottPlot (Winform 이용)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1351</cp:revision>
  <dcterms:created xsi:type="dcterms:W3CDTF">2022-06-26T11:10:22Z</dcterms:created>
  <dcterms:modified xsi:type="dcterms:W3CDTF">2025-06-08T14:35:06Z</dcterms:modified>
</cp:coreProperties>
</file>