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30"/>
  </p:notesMasterIdLst>
  <p:sldIdLst>
    <p:sldId id="684" r:id="rId2"/>
    <p:sldId id="256" r:id="rId3"/>
    <p:sldId id="679" r:id="rId4"/>
    <p:sldId id="685" r:id="rId5"/>
    <p:sldId id="688" r:id="rId6"/>
    <p:sldId id="686" r:id="rId7"/>
    <p:sldId id="687" r:id="rId8"/>
    <p:sldId id="680" r:id="rId9"/>
    <p:sldId id="689" r:id="rId10"/>
    <p:sldId id="690" r:id="rId11"/>
    <p:sldId id="692" r:id="rId12"/>
    <p:sldId id="691" r:id="rId13"/>
    <p:sldId id="693" r:id="rId14"/>
    <p:sldId id="695" r:id="rId15"/>
    <p:sldId id="696" r:id="rId16"/>
    <p:sldId id="697" r:id="rId17"/>
    <p:sldId id="698" r:id="rId18"/>
    <p:sldId id="699" r:id="rId19"/>
    <p:sldId id="700" r:id="rId20"/>
    <p:sldId id="701" r:id="rId21"/>
    <p:sldId id="702" r:id="rId22"/>
    <p:sldId id="707" r:id="rId23"/>
    <p:sldId id="708" r:id="rId24"/>
    <p:sldId id="703" r:id="rId25"/>
    <p:sldId id="704" r:id="rId26"/>
    <p:sldId id="705" r:id="rId27"/>
    <p:sldId id="706" r:id="rId28"/>
    <p:sldId id="683" r:id="rId29"/>
  </p:sldIdLst>
  <p:sldSz cx="12192000" cy="6858000"/>
  <p:notesSz cx="6858000" cy="9144000"/>
  <p:embeddedFontLst>
    <p:embeddedFont>
      <p:font typeface="Pretendard GOV" panose="020B0600000101010101" charset="-127"/>
      <p:regular r:id="rId31"/>
      <p:bold r:id="rId32"/>
    </p:embeddedFont>
    <p:embeddedFont>
      <p:font typeface="나눔바른고딕" panose="020B0600000101010101" charset="-127"/>
      <p:regular r:id="rId33"/>
    </p:embeddedFont>
    <p:embeddedFont>
      <p:font typeface="맑은 고딕" panose="020B0503020000020004" pitchFamily="50" charset="-127"/>
      <p:regular r:id="rId34"/>
      <p:bold r:id="rId35"/>
    </p:embeddedFont>
    <p:embeddedFont>
      <p:font typeface="Pretendard Black" panose="02000A03000000020004" pitchFamily="2" charset="-127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31515"/>
    <a:srgbClr val="008000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1400" autoAdjust="0"/>
  </p:normalViewPr>
  <p:slideViewPr>
    <p:cSldViewPr snapToGrid="0">
      <p:cViewPr varScale="1">
        <p:scale>
          <a:sx n="98" d="100"/>
          <a:sy n="98" d="100"/>
        </p:scale>
        <p:origin x="2628" y="84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새로운 언어를 배울 때는 내가 알고 있는 기존 언어와 차이점만 기억을 하면 됨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자세한 문법 또는 함수의 사용법은 그때그때 검색을 통해 찾아보고 적용하면 됨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이론을 충분히 공부하고 무언가 시작하기 보다는 일단 시작하고 부딪히는 곳을 적극적으로 검색하여 찾아보며 해결해나가는 것이 훨씬 좋음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79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147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67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7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9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1pPr>
            <a:lvl2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2pPr>
            <a:lvl3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3pPr>
            <a:lvl4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4pPr>
            <a:lvl5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84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52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79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11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37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71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4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09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2025-05-26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3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alexisbcook/hello-seaborn/data?select=fifa.cs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nuget.org/v3/index.json%20-n%20nuget.or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   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F576DF6-99CD-A87A-B713-47EC34274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K-Digital Training  </a:t>
            </a:r>
            <a:r>
              <a:rPr lang="ko-KR" altLang="en-US" dirty="0" err="1"/>
              <a:t>스마트팩토리</a:t>
            </a:r>
            <a:r>
              <a:rPr lang="ko-KR" altLang="en-US" dirty="0"/>
              <a:t> 단기 </a:t>
            </a:r>
            <a:r>
              <a:rPr lang="en-US" altLang="ko-KR" dirty="0"/>
              <a:t>3</a:t>
            </a:r>
            <a:r>
              <a:rPr lang="ko-KR" altLang="en-US" dirty="0"/>
              <a:t>기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E78D3EA-D15D-AC23-FCDE-3921C4292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07" y="2667000"/>
            <a:ext cx="2996917" cy="9350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D59D44-8929-10F4-AB8C-A6FAA90497E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836" y="2667000"/>
            <a:ext cx="3698753" cy="79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28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로드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E21A91-2D72-1717-A7E8-D18082408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285" y="2417877"/>
            <a:ext cx="7738755" cy="266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18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altLang="ko-KR" dirty="0"/>
              <a:t>Data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1"/>
            <a:r>
              <a:rPr lang="ko-KR" altLang="en-US" dirty="0"/>
              <a:t>최상단에는 열의 이름</a:t>
            </a:r>
            <a:endParaRPr lang="en-US" altLang="ko-KR" dirty="0"/>
          </a:p>
          <a:p>
            <a:pPr lvl="1"/>
            <a:r>
              <a:rPr lang="ko-KR" altLang="en-US" dirty="0"/>
              <a:t>그 아래에는 각 열의 실제 값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965B63E-23CA-E3D4-9959-5856F0115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763" y="2558055"/>
            <a:ext cx="3905795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57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47868" cy="4351338"/>
          </a:xfrm>
        </p:spPr>
        <p:txBody>
          <a:bodyPr/>
          <a:lstStyle/>
          <a:p>
            <a:r>
              <a:rPr lang="en-US" altLang="ko-KR" dirty="0"/>
              <a:t>Description()</a:t>
            </a:r>
          </a:p>
          <a:p>
            <a:pPr lvl="1"/>
            <a:r>
              <a:rPr lang="en-US" altLang="ko-KR" dirty="0"/>
              <a:t>Data</a:t>
            </a:r>
            <a:r>
              <a:rPr lang="ko-KR" altLang="en-US" dirty="0"/>
              <a:t>의 요약 제공</a:t>
            </a:r>
            <a:endParaRPr lang="en-US" altLang="ko-KR" dirty="0"/>
          </a:p>
          <a:p>
            <a:pPr lvl="1"/>
            <a:r>
              <a:rPr lang="ko-KR" altLang="en-US" dirty="0"/>
              <a:t>길이</a:t>
            </a:r>
            <a:r>
              <a:rPr lang="en-US" altLang="ko-KR" dirty="0"/>
              <a:t>, </a:t>
            </a:r>
            <a:r>
              <a:rPr lang="ko-KR" altLang="en-US" dirty="0"/>
              <a:t>최대</a:t>
            </a:r>
            <a:r>
              <a:rPr lang="en-US" altLang="ko-KR" dirty="0"/>
              <a:t>, </a:t>
            </a:r>
            <a:r>
              <a:rPr lang="ko-KR" altLang="en-US" dirty="0"/>
              <a:t>최소</a:t>
            </a:r>
            <a:r>
              <a:rPr lang="en-US" altLang="ko-KR" dirty="0"/>
              <a:t>, </a:t>
            </a:r>
            <a:r>
              <a:rPr lang="ko-KR" altLang="en-US" dirty="0"/>
              <a:t>평균값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Info()</a:t>
            </a:r>
          </a:p>
          <a:p>
            <a:pPr lvl="1"/>
            <a:r>
              <a:rPr lang="en-US" altLang="ko-KR" dirty="0" err="1"/>
              <a:t>DataType</a:t>
            </a:r>
            <a:r>
              <a:rPr lang="en-US" altLang="ko-KR" dirty="0"/>
              <a:t>, </a:t>
            </a:r>
            <a:r>
              <a:rPr lang="ko-KR" altLang="en-US" dirty="0"/>
              <a:t>길이 정보 제공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4D4C523-A044-E292-0959-796AE7E39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995" y="2126981"/>
            <a:ext cx="7220958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11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ScottPlot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패키지 설치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그래프 출력 설정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E51F43-D9C4-B1D3-F21F-C5B915CCC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67" y="2313301"/>
            <a:ext cx="7452389" cy="547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EC7C10-CCEA-D15E-1FFC-BB620A205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067" y="3702541"/>
            <a:ext cx="10326541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41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ScottPlot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패키지 </a:t>
            </a:r>
            <a:r>
              <a:rPr lang="en-US" altLang="ko-KR" dirty="0"/>
              <a:t>import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랜덤 데이터 생성 및 정렬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C9733AF-4C07-605E-C498-92D0F448A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854" y="2349729"/>
            <a:ext cx="4846321" cy="12453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46A71AF-9392-72EC-8358-E3D3BC865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854" y="4308990"/>
            <a:ext cx="10336067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68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ScottPlot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ScottPlot</a:t>
            </a:r>
            <a:r>
              <a:rPr lang="en-US" altLang="ko-KR" dirty="0"/>
              <a:t> </a:t>
            </a:r>
            <a:r>
              <a:rPr lang="ko-KR" altLang="en-US" dirty="0"/>
              <a:t>축 설정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8A0445-9E53-A480-E39E-AFBAF090B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54" y="2382441"/>
            <a:ext cx="10583752" cy="11336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A454CE0-92CA-8DE7-39D9-D1B825DD4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054" y="4454377"/>
            <a:ext cx="7421011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477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ScottPlot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그래프 표시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275F3E9-47E5-FCAB-A386-2CD56A730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391" y="2705195"/>
            <a:ext cx="4150858" cy="362289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0F5DEBA-4595-C46D-32A6-BF8BA3703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391" y="2321909"/>
            <a:ext cx="6479221" cy="32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87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703588-15D5-0DD9-4C93-D079C873F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857" y="2379602"/>
            <a:ext cx="7974289" cy="354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9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DataFrameColumn</a:t>
            </a:r>
            <a:endParaRPr lang="en-US" altLang="ko-KR" dirty="0"/>
          </a:p>
          <a:p>
            <a:pPr lvl="1"/>
            <a:r>
              <a:rPr lang="en-US" altLang="ko-KR" dirty="0" err="1"/>
              <a:t>DataFrame</a:t>
            </a:r>
            <a:r>
              <a:rPr lang="ko-KR" altLang="en-US" dirty="0"/>
              <a:t>의 각 컬럼</a:t>
            </a:r>
            <a:endParaRPr lang="en-US" altLang="ko-KR" dirty="0"/>
          </a:p>
          <a:p>
            <a:pPr lvl="1"/>
            <a:r>
              <a:rPr lang="en-US" altLang="ko-KR" dirty="0" err="1"/>
              <a:t>StringDataFrameColumn</a:t>
            </a:r>
            <a:endParaRPr lang="en-US" altLang="ko-KR" dirty="0"/>
          </a:p>
          <a:p>
            <a:pPr lvl="2"/>
            <a:r>
              <a:rPr lang="en-US" altLang="ko-KR" dirty="0"/>
              <a:t>String</a:t>
            </a:r>
            <a:r>
              <a:rPr lang="ko-KR" altLang="en-US" dirty="0"/>
              <a:t>으로 이루어진 </a:t>
            </a:r>
            <a:r>
              <a:rPr lang="en-US" altLang="ko-KR" dirty="0"/>
              <a:t>Data</a:t>
            </a:r>
          </a:p>
          <a:p>
            <a:pPr lvl="1"/>
            <a:r>
              <a:rPr lang="en-US" altLang="ko-KR" dirty="0" err="1"/>
              <a:t>PrimitiveDataFrameColumn</a:t>
            </a:r>
            <a:r>
              <a:rPr lang="en-US" altLang="ko-KR" dirty="0"/>
              <a:t>&lt;T&gt;</a:t>
            </a:r>
          </a:p>
          <a:p>
            <a:pPr lvl="2"/>
            <a:r>
              <a:rPr lang="en-US" altLang="ko-KR" dirty="0"/>
              <a:t>int,</a:t>
            </a:r>
            <a:r>
              <a:rPr lang="ko-KR" altLang="en-US" dirty="0"/>
              <a:t> </a:t>
            </a:r>
            <a:r>
              <a:rPr lang="en-US" altLang="ko-KR" dirty="0"/>
              <a:t>float</a:t>
            </a:r>
            <a:r>
              <a:rPr lang="ko-KR" altLang="en-US" dirty="0"/>
              <a:t>등 기본데이터형으로 이루어진 </a:t>
            </a:r>
            <a:r>
              <a:rPr lang="en-US" altLang="ko-KR" dirty="0"/>
              <a:t>Data</a:t>
            </a:r>
          </a:p>
          <a:p>
            <a:pPr lvl="2"/>
            <a:r>
              <a:rPr lang="en-US" altLang="ko-KR" dirty="0"/>
              <a:t>Int16DataFrameColumn</a:t>
            </a:r>
          </a:p>
          <a:p>
            <a:pPr lvl="2"/>
            <a:r>
              <a:rPr lang="en-US" altLang="ko-KR" dirty="0" err="1"/>
              <a:t>CharDataFrameColumn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978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행 추가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Append </a:t>
            </a:r>
            <a:r>
              <a:rPr lang="ko-KR" altLang="en-US" dirty="0"/>
              <a:t>함수 이용</a:t>
            </a:r>
            <a:endParaRPr lang="en-US" altLang="ko-KR" dirty="0"/>
          </a:p>
          <a:p>
            <a:pPr lvl="2"/>
            <a:r>
              <a:rPr lang="en-US" altLang="ko-KR" dirty="0" err="1"/>
              <a:t>inPlace</a:t>
            </a:r>
            <a:r>
              <a:rPr lang="en-US" altLang="ko-KR" dirty="0"/>
              <a:t> : true -&gt;</a:t>
            </a:r>
            <a:r>
              <a:rPr lang="ko-KR" altLang="en-US" dirty="0"/>
              <a:t>기본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  <a:r>
              <a:rPr lang="en-US" altLang="ko-KR" dirty="0"/>
              <a:t>, false </a:t>
            </a:r>
            <a:r>
              <a:rPr lang="ko-KR" altLang="en-US" dirty="0"/>
              <a:t>새로운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리턴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826ED9-D23A-40B8-C5BB-782D06B9F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7" y="2366282"/>
            <a:ext cx="7010809" cy="246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9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5599" y="3429000"/>
            <a:ext cx="6060801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C#</a:t>
            </a:r>
            <a:r>
              <a:rPr lang="ko-KR" altLang="en-US" dirty="0"/>
              <a:t> </a:t>
            </a:r>
            <a:r>
              <a:rPr lang="en-US" altLang="ko-KR" dirty="0"/>
              <a:t>WPF</a:t>
            </a:r>
            <a:br>
              <a:rPr lang="en-US" altLang="ko-KR" dirty="0"/>
            </a:br>
            <a:r>
              <a:rPr lang="en-US" altLang="ko-KR" dirty="0" err="1"/>
              <a:t>Dataframe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55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열 추가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Columns.Add</a:t>
            </a:r>
            <a:r>
              <a:rPr lang="en-US" altLang="ko-KR" dirty="0"/>
              <a:t>() </a:t>
            </a:r>
            <a:r>
              <a:rPr lang="ko-KR" altLang="en-US" dirty="0"/>
              <a:t>함수 이용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717F39F-D6FA-9F90-380E-8ED8FA056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73" y="2353200"/>
            <a:ext cx="8186430" cy="129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82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필터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  <a:endParaRPr lang="en-US" altLang="ko-KR" dirty="0"/>
          </a:p>
          <a:p>
            <a:pPr lvl="1"/>
            <a:r>
              <a:rPr lang="en-US" altLang="ko-KR" dirty="0"/>
              <a:t>Age </a:t>
            </a:r>
            <a:r>
              <a:rPr lang="ko-KR" altLang="en-US" dirty="0"/>
              <a:t>열 중에 값이 </a:t>
            </a:r>
            <a:r>
              <a:rPr lang="en-US" altLang="ko-KR" dirty="0"/>
              <a:t>30</a:t>
            </a:r>
            <a:r>
              <a:rPr lang="ko-KR" altLang="en-US" dirty="0"/>
              <a:t>이상만 필터링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A33B0EE-31F2-C818-6AAC-379BDDD8C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420" y="2797040"/>
            <a:ext cx="5588589" cy="293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61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필터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  <a:r>
              <a:rPr lang="en-US" altLang="ko-KR" dirty="0"/>
              <a:t>(</a:t>
            </a:r>
            <a:r>
              <a:rPr lang="en-US" altLang="ko-KR" dirty="0" err="1"/>
              <a:t>Linq</a:t>
            </a:r>
            <a:r>
              <a:rPr lang="ko-KR" altLang="en-US" dirty="0"/>
              <a:t> 이용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Age </a:t>
            </a:r>
            <a:r>
              <a:rPr lang="ko-KR" altLang="en-US" dirty="0"/>
              <a:t>열 중에 값이 </a:t>
            </a:r>
            <a:r>
              <a:rPr lang="en-US" altLang="ko-KR" dirty="0"/>
              <a:t>30</a:t>
            </a:r>
            <a:r>
              <a:rPr lang="ko-KR" altLang="en-US" dirty="0"/>
              <a:t>이상인 행만 필터링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325AFB-3D04-3E77-91B2-FE37EBBFD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19290"/>
            <a:ext cx="5572694" cy="35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39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필터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  <a:r>
              <a:rPr lang="en-US" altLang="ko-KR" dirty="0"/>
              <a:t>(</a:t>
            </a:r>
            <a:r>
              <a:rPr lang="en-US" altLang="ko-KR" dirty="0" err="1"/>
              <a:t>Linq</a:t>
            </a:r>
            <a:r>
              <a:rPr lang="ko-KR" altLang="en-US" dirty="0"/>
              <a:t> 이용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Age </a:t>
            </a:r>
            <a:r>
              <a:rPr lang="ko-KR" altLang="en-US" dirty="0"/>
              <a:t>열 중에 값이 </a:t>
            </a:r>
            <a:r>
              <a:rPr lang="en-US" altLang="ko-KR" dirty="0"/>
              <a:t>30</a:t>
            </a:r>
            <a:r>
              <a:rPr lang="ko-KR" altLang="en-US" dirty="0"/>
              <a:t>이상인 행만 필터링 후 특정 열 선택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51A931-7959-9644-173D-583959A41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93672"/>
            <a:ext cx="7808854" cy="329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5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정렬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  <a:endParaRPr lang="en-US" altLang="ko-KR" dirty="0"/>
          </a:p>
          <a:p>
            <a:pPr lvl="1"/>
            <a:r>
              <a:rPr lang="en-US" altLang="ko-KR" dirty="0"/>
              <a:t>“Name” </a:t>
            </a:r>
            <a:r>
              <a:rPr lang="ko-KR" altLang="en-US" dirty="0"/>
              <a:t>열 오름차순 정렬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AD698E-C510-0DB6-5401-805966FC3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608" y="2786235"/>
            <a:ext cx="3345219" cy="348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04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수학 연산</a:t>
            </a:r>
            <a:endParaRPr lang="en-US" altLang="ko-KR" dirty="0"/>
          </a:p>
          <a:p>
            <a:pPr lvl="1"/>
            <a:r>
              <a:rPr lang="ko-KR" altLang="en-US" dirty="0"/>
              <a:t>특정 열의 값을 이용하여 새로운 열 생성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C84DC8-3BD1-7FAA-1452-E1FA9186E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665391"/>
            <a:ext cx="4804117" cy="357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16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통계 작업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622232-C17E-0883-0F9C-872715CA4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264" y="2323830"/>
            <a:ext cx="9126224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14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저장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668FCB-40D3-1850-4C97-1AD6495E1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89" y="2311832"/>
            <a:ext cx="5942625" cy="74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29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1. </a:t>
            </a:r>
            <a:r>
              <a:rPr lang="en-US" altLang="ko-KR" dirty="0" err="1"/>
              <a:t>Dataframe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hlinkClick r:id="rId3"/>
              </a:rPr>
              <a:t>https://www.kaggle.com/code/alexisbcook/hello-seaborn/data?select=fifa.csv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fifa.csv </a:t>
            </a:r>
            <a:r>
              <a:rPr lang="ko-KR" altLang="en-US" dirty="0"/>
              <a:t>파일을 다운로드 후 데이터 분석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dirty="0"/>
              <a:t>전체 기간에서 각 나라의 평균 순위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ko-KR" dirty="0"/>
              <a:t>2000</a:t>
            </a:r>
            <a:r>
              <a:rPr lang="ko-KR" altLang="en-US" dirty="0"/>
              <a:t>년의 독일 평균 순위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dirty="0"/>
              <a:t>아르헨티나와 브라질의 순위 그래프를 한 그래프에 표시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ko-KR" dirty="0"/>
              <a:t>2001</a:t>
            </a:r>
            <a:r>
              <a:rPr lang="ko-KR" altLang="en-US" dirty="0"/>
              <a:t>년 이후 프랑스 순위 그래프와 추세선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89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en-US" altLang="ko-KR" dirty="0"/>
              <a:t>pandas </a:t>
            </a:r>
            <a:r>
              <a:rPr lang="ko-KR" altLang="en-US" dirty="0"/>
              <a:t>라이브러리의 </a:t>
            </a:r>
            <a:r>
              <a:rPr lang="en-US" altLang="ko-KR" dirty="0" err="1"/>
              <a:t>DataFrame</a:t>
            </a:r>
            <a:r>
              <a:rPr lang="ko-KR" altLang="en-US" dirty="0"/>
              <a:t>과 유사한 데이터 구조</a:t>
            </a:r>
            <a:endParaRPr lang="en-US" altLang="ko-KR" dirty="0"/>
          </a:p>
          <a:p>
            <a:r>
              <a:rPr lang="ko-KR" altLang="en-US" dirty="0"/>
              <a:t>데이터 조작 및 분석을 위해서 설계</a:t>
            </a:r>
            <a:endParaRPr lang="en-US" altLang="ko-KR" dirty="0"/>
          </a:p>
          <a:p>
            <a:r>
              <a:rPr lang="ko-KR" altLang="en-US" dirty="0"/>
              <a:t>표 형식으로 데이터를 처리하는 방법 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err="1"/>
              <a:t>Microsoft.Data.Analysis</a:t>
            </a:r>
            <a:r>
              <a:rPr lang="en-US" altLang="ko-KR" b="1" dirty="0"/>
              <a:t> </a:t>
            </a:r>
            <a:r>
              <a:rPr lang="ko-KR" altLang="en-US" b="1" dirty="0"/>
              <a:t>에 포함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401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설치방법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VS code</a:t>
            </a:r>
            <a:r>
              <a:rPr lang="ko-KR" altLang="en-US" dirty="0"/>
              <a:t>에 설치</a:t>
            </a:r>
            <a:endParaRPr lang="en-US" altLang="ko-KR" dirty="0"/>
          </a:p>
          <a:p>
            <a:pPr lvl="1"/>
            <a:r>
              <a:rPr lang="en-US" altLang="ko-KR" b="1" dirty="0"/>
              <a:t>Polyglot Notebooks </a:t>
            </a:r>
            <a:r>
              <a:rPr lang="en-US" altLang="ko-KR" dirty="0"/>
              <a:t>extension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3CC92C-6C13-5AC5-38E3-C8A89BC4A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704" y="2767299"/>
            <a:ext cx="7421011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01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설치방법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VS code</a:t>
            </a:r>
            <a:r>
              <a:rPr lang="ko-KR" altLang="en-US" dirty="0"/>
              <a:t>에 설치</a:t>
            </a:r>
            <a:endParaRPr lang="en-US" altLang="ko-KR" dirty="0"/>
          </a:p>
          <a:p>
            <a:pPr lvl="1"/>
            <a:r>
              <a:rPr lang="ko-KR" altLang="en-US" dirty="0"/>
              <a:t>커널을 </a:t>
            </a:r>
            <a:r>
              <a:rPr lang="en-US" altLang="ko-KR" b="1" dirty="0"/>
              <a:t>.NET Interactive</a:t>
            </a:r>
            <a:r>
              <a:rPr lang="en-US" altLang="ko-KR" dirty="0"/>
              <a:t> </a:t>
            </a:r>
            <a:r>
              <a:rPr lang="ko-KR" altLang="en-US" dirty="0"/>
              <a:t>선택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AE81E7-7A60-6CE0-377E-9ED4A227B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587" y="2766920"/>
            <a:ext cx="7878274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설치방법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Jupiter</a:t>
            </a:r>
            <a:r>
              <a:rPr lang="ko-KR" altLang="en-US" dirty="0"/>
              <a:t> </a:t>
            </a:r>
            <a:r>
              <a:rPr lang="en-US" altLang="ko-KR" dirty="0"/>
              <a:t>Notebook</a:t>
            </a:r>
            <a:r>
              <a:rPr lang="ko-KR" altLang="en-US" dirty="0"/>
              <a:t>에 설치</a:t>
            </a:r>
            <a:endParaRPr lang="en-US" altLang="ko-KR" dirty="0"/>
          </a:p>
          <a:p>
            <a:pPr lvl="1"/>
            <a:r>
              <a:rPr lang="en-US" altLang="ko-KR" dirty="0"/>
              <a:t>dotnet tool install -g </a:t>
            </a:r>
            <a:r>
              <a:rPr lang="en-US" altLang="ko-KR" dirty="0" err="1"/>
              <a:t>Microsoft.dotnet</a:t>
            </a:r>
            <a:r>
              <a:rPr lang="en-US" altLang="ko-KR" dirty="0"/>
              <a:t>-interactive </a:t>
            </a:r>
          </a:p>
          <a:p>
            <a:pPr lvl="1"/>
            <a:r>
              <a:rPr lang="ko-KR" altLang="en-US" dirty="0"/>
              <a:t>실행 안될 경우에</a:t>
            </a:r>
            <a:endParaRPr lang="en-US" altLang="ko-KR" dirty="0"/>
          </a:p>
          <a:p>
            <a:pPr lvl="2"/>
            <a:r>
              <a:rPr lang="en-US" altLang="ko-KR" dirty="0"/>
              <a:t>dotnet </a:t>
            </a:r>
            <a:r>
              <a:rPr lang="en-US" altLang="ko-KR" dirty="0" err="1"/>
              <a:t>nuget</a:t>
            </a:r>
            <a:r>
              <a:rPr lang="en-US" altLang="ko-KR" dirty="0"/>
              <a:t> add source </a:t>
            </a:r>
            <a:r>
              <a:rPr lang="en-US" altLang="ko-KR" dirty="0">
                <a:hlinkClick r:id="rId2"/>
              </a:rPr>
              <a:t>https://api.nuget.org/v3/index.json -n nuget.org</a:t>
            </a:r>
            <a:endParaRPr lang="en-US" altLang="ko-KR" dirty="0"/>
          </a:p>
          <a:p>
            <a:pPr lvl="2"/>
            <a:r>
              <a:rPr lang="ko-KR" altLang="en-US" dirty="0"/>
              <a:t>위 명령어 실행 후 다시 실행</a:t>
            </a:r>
            <a:endParaRPr lang="en-US" altLang="ko-KR" dirty="0"/>
          </a:p>
          <a:p>
            <a:pPr lvl="1"/>
            <a:r>
              <a:rPr lang="en-US" altLang="ko-KR" dirty="0"/>
              <a:t>dotnet interactive </a:t>
            </a:r>
            <a:r>
              <a:rPr lang="en-US" altLang="ko-KR" dirty="0" err="1"/>
              <a:t>jupyter</a:t>
            </a:r>
            <a:r>
              <a:rPr lang="en-US" altLang="ko-KR" dirty="0"/>
              <a:t> install</a:t>
            </a:r>
          </a:p>
          <a:p>
            <a:pPr lvl="1"/>
            <a:r>
              <a:rPr lang="en-US" altLang="ko-KR" dirty="0" err="1"/>
              <a:t>mkdir</a:t>
            </a:r>
            <a:r>
              <a:rPr lang="en-US" altLang="ko-KR" dirty="0"/>
              <a:t> -p C:\Users\SPREATICS\AppData\Roaming\jupyter\kernels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331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설치방법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Jupiter</a:t>
            </a:r>
            <a:r>
              <a:rPr lang="ko-KR" altLang="en-US" dirty="0"/>
              <a:t> </a:t>
            </a:r>
            <a:r>
              <a:rPr lang="en-US" altLang="ko-KR" dirty="0"/>
              <a:t>Notebook</a:t>
            </a:r>
            <a:r>
              <a:rPr lang="ko-KR" altLang="en-US" dirty="0"/>
              <a:t>에 설치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808094-1BEB-1D3B-4234-2A9E41864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89" y="2547220"/>
            <a:ext cx="7554379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73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설치방법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NuGet</a:t>
            </a:r>
            <a:r>
              <a:rPr lang="ko-KR" altLang="en-US" dirty="0"/>
              <a:t>에서 </a:t>
            </a:r>
            <a:r>
              <a:rPr lang="en-US" altLang="ko-KR" dirty="0" err="1"/>
              <a:t>dataframe</a:t>
            </a:r>
            <a:r>
              <a:rPr lang="ko-KR" altLang="en-US" dirty="0"/>
              <a:t> 검색하여 설치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7EFC436-6BD3-A5B0-E771-75A7E2178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31" y="2448502"/>
            <a:ext cx="7163800" cy="310558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E2880C-CEEF-C74C-5BA9-41D6F1CAAC81}"/>
              </a:ext>
            </a:extLst>
          </p:cNvPr>
          <p:cNvSpPr/>
          <p:nvPr/>
        </p:nvSpPr>
        <p:spPr>
          <a:xfrm>
            <a:off x="1107331" y="3429000"/>
            <a:ext cx="5999871" cy="6084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649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패키지 설치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Dataframe</a:t>
            </a:r>
            <a:r>
              <a:rPr lang="en-US" altLang="ko-KR" dirty="0"/>
              <a:t> import</a:t>
            </a: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3B6C196-421B-06EB-10A1-FF4DAF157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259" y="2314768"/>
            <a:ext cx="8141561" cy="5474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7F65470-995A-A420-FB1C-5B83BCBC9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258" y="3686925"/>
            <a:ext cx="7133437" cy="54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98845"/>
      </p:ext>
    </p:extLst>
  </p:cSld>
  <p:clrMapOvr>
    <a:masterClrMapping/>
  </p:clrMapOvr>
</p:sld>
</file>

<file path=ppt/theme/theme1.xml><?xml version="1.0" encoding="utf-8"?>
<a:theme xmlns:a="http://schemas.openxmlformats.org/drawingml/2006/main" name="2_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8244</TotalTime>
  <Words>443</Words>
  <Application>Microsoft Office PowerPoint</Application>
  <PresentationFormat>와이드스크린</PresentationFormat>
  <Paragraphs>189</Paragraphs>
  <Slides>28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Pretendard GOV</vt:lpstr>
      <vt:lpstr>Arial</vt:lpstr>
      <vt:lpstr>AppleSDGothicNeoH00</vt:lpstr>
      <vt:lpstr>AppleSDGothicNeoB00</vt:lpstr>
      <vt:lpstr>나눔바른고딕</vt:lpstr>
      <vt:lpstr>맑은 고딕</vt:lpstr>
      <vt:lpstr>Pretendard Black</vt:lpstr>
      <vt:lpstr>2_코딩온템플릿</vt:lpstr>
      <vt:lpstr>    x</vt:lpstr>
      <vt:lpstr>C# WPF Dataframe</vt:lpstr>
      <vt:lpstr>DataFrame</vt:lpstr>
      <vt:lpstr>DataFrame 설치방법</vt:lpstr>
      <vt:lpstr>DataFrame 설치방법</vt:lpstr>
      <vt:lpstr>DataFrame 설치방법</vt:lpstr>
      <vt:lpstr>DataFrame 설치방법</vt:lpstr>
      <vt:lpstr>DataFrame 설치방법</vt:lpstr>
      <vt:lpstr>DataFrame</vt:lpstr>
      <vt:lpstr>DataFrame</vt:lpstr>
      <vt:lpstr>DataFrame</vt:lpstr>
      <vt:lpstr>DataFrame</vt:lpstr>
      <vt:lpstr>ScottPlot</vt:lpstr>
      <vt:lpstr>ScottPlot</vt:lpstr>
      <vt:lpstr>ScottPlot</vt:lpstr>
      <vt:lpstr>ScottPlot</vt:lpstr>
      <vt:lpstr>DataFrame 상세</vt:lpstr>
      <vt:lpstr>DataFrame 상세</vt:lpstr>
      <vt:lpstr>DataFrame 상세</vt:lpstr>
      <vt:lpstr>DataFrame 상세</vt:lpstr>
      <vt:lpstr>DataFrame 상세</vt:lpstr>
      <vt:lpstr>DataFrame 상세</vt:lpstr>
      <vt:lpstr>DataFrame 상세</vt:lpstr>
      <vt:lpstr>DataFrame 상세</vt:lpstr>
      <vt:lpstr>DataFrame 상세</vt:lpstr>
      <vt:lpstr>DataFrame 상세</vt:lpstr>
      <vt:lpstr>DataFrame 상세</vt:lpstr>
      <vt:lpstr>실습1. Dataframe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jae hyeon</cp:lastModifiedBy>
  <cp:revision>1352</cp:revision>
  <dcterms:created xsi:type="dcterms:W3CDTF">2022-06-26T11:10:22Z</dcterms:created>
  <dcterms:modified xsi:type="dcterms:W3CDTF">2025-05-26T13:36:17Z</dcterms:modified>
</cp:coreProperties>
</file>