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77" d="100"/>
          <a:sy n="77" d="100"/>
        </p:scale>
        <p:origin x="43"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3E6638E-8F12-4EC1-88A2-99FA31B7A95A}"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A61DBB7E-FEC4-4E85-81BE-5A62E663564F}">
      <dgm:prSet/>
      <dgm:spPr/>
      <dgm:t>
        <a:bodyPr/>
        <a:lstStyle/>
        <a:p>
          <a:r>
            <a:rPr lang="en-US" b="1"/>
            <a:t>PathSeeker</a:t>
          </a:r>
          <a:r>
            <a:rPr lang="en-US"/>
            <a:t> empowers users with smart, data-driven career guidance.</a:t>
          </a:r>
        </a:p>
      </dgm:t>
    </dgm:pt>
    <dgm:pt modelId="{9D5581F6-01B1-48AE-B1E5-1D6DD0054B30}" type="parTrans" cxnId="{C5DF41F1-4560-47E5-AED6-5BB8FC814F2A}">
      <dgm:prSet/>
      <dgm:spPr/>
      <dgm:t>
        <a:bodyPr/>
        <a:lstStyle/>
        <a:p>
          <a:endParaRPr lang="en-US"/>
        </a:p>
      </dgm:t>
    </dgm:pt>
    <dgm:pt modelId="{0FE41BC5-1374-4BF7-AA75-EFC0D73EF95F}" type="sibTrans" cxnId="{C5DF41F1-4560-47E5-AED6-5BB8FC814F2A}">
      <dgm:prSet/>
      <dgm:spPr/>
      <dgm:t>
        <a:bodyPr/>
        <a:lstStyle/>
        <a:p>
          <a:endParaRPr lang="en-US"/>
        </a:p>
      </dgm:t>
    </dgm:pt>
    <dgm:pt modelId="{32F3BD2B-F888-4A8D-A598-0553978AF127}">
      <dgm:prSet/>
      <dgm:spPr/>
      <dgm:t>
        <a:bodyPr/>
        <a:lstStyle/>
        <a:p>
          <a:r>
            <a:rPr lang="en-US"/>
            <a:t>Built with AI market insights.</a:t>
          </a:r>
        </a:p>
      </dgm:t>
    </dgm:pt>
    <dgm:pt modelId="{BA4E8650-CE3D-4925-ADDB-6C5488E559C3}" type="parTrans" cxnId="{443ED75D-C3C0-4B26-A58C-A341731F8541}">
      <dgm:prSet/>
      <dgm:spPr/>
      <dgm:t>
        <a:bodyPr/>
        <a:lstStyle/>
        <a:p>
          <a:endParaRPr lang="en-US"/>
        </a:p>
      </dgm:t>
    </dgm:pt>
    <dgm:pt modelId="{49D6513E-5BF9-4C96-8D74-77DD8F51BD68}" type="sibTrans" cxnId="{443ED75D-C3C0-4B26-A58C-A341731F8541}">
      <dgm:prSet/>
      <dgm:spPr/>
      <dgm:t>
        <a:bodyPr/>
        <a:lstStyle/>
        <a:p>
          <a:endParaRPr lang="en-US"/>
        </a:p>
      </dgm:t>
    </dgm:pt>
    <dgm:pt modelId="{E1FFCF7B-E9FE-44D1-9922-01E08C4A7168}">
      <dgm:prSet/>
      <dgm:spPr/>
      <dgm:t>
        <a:bodyPr/>
        <a:lstStyle/>
        <a:p>
          <a:r>
            <a:rPr lang="en-US"/>
            <a:t>Aims to help users make confident and better  job decisions.</a:t>
          </a:r>
        </a:p>
      </dgm:t>
    </dgm:pt>
    <dgm:pt modelId="{353940AF-AD8F-444A-8FE0-9B706B74F77C}" type="parTrans" cxnId="{123EC16A-7084-4DD3-8119-7FFC5D6EA261}">
      <dgm:prSet/>
      <dgm:spPr/>
      <dgm:t>
        <a:bodyPr/>
        <a:lstStyle/>
        <a:p>
          <a:endParaRPr lang="en-US"/>
        </a:p>
      </dgm:t>
    </dgm:pt>
    <dgm:pt modelId="{81FA4D04-91DF-4E0D-AF1A-03F9B28F7E60}" type="sibTrans" cxnId="{123EC16A-7084-4DD3-8119-7FFC5D6EA261}">
      <dgm:prSet/>
      <dgm:spPr/>
      <dgm:t>
        <a:bodyPr/>
        <a:lstStyle/>
        <a:p>
          <a:endParaRPr lang="en-US"/>
        </a:p>
      </dgm:t>
    </dgm:pt>
    <dgm:pt modelId="{2E376828-839E-4064-92E7-E0F0A8A95531}" type="pres">
      <dgm:prSet presAssocID="{53E6638E-8F12-4EC1-88A2-99FA31B7A95A}" presName="root" presStyleCnt="0">
        <dgm:presLayoutVars>
          <dgm:dir/>
          <dgm:resizeHandles val="exact"/>
        </dgm:presLayoutVars>
      </dgm:prSet>
      <dgm:spPr/>
    </dgm:pt>
    <dgm:pt modelId="{BEC430D8-0C0B-4DE9-BB57-27085DFF3115}" type="pres">
      <dgm:prSet presAssocID="{A61DBB7E-FEC4-4E85-81BE-5A62E663564F}" presName="compNode" presStyleCnt="0"/>
      <dgm:spPr/>
    </dgm:pt>
    <dgm:pt modelId="{7186C11E-0D36-46F0-86EC-436D1838400E}" type="pres">
      <dgm:prSet presAssocID="{A61DBB7E-FEC4-4E85-81BE-5A62E663564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9EF42DDF-C2C5-4A3D-9F1C-FE3A9ADBA3B0}" type="pres">
      <dgm:prSet presAssocID="{A61DBB7E-FEC4-4E85-81BE-5A62E663564F}" presName="spaceRect" presStyleCnt="0"/>
      <dgm:spPr/>
    </dgm:pt>
    <dgm:pt modelId="{884E7FD5-DE6C-443F-9A0F-A7324C33E221}" type="pres">
      <dgm:prSet presAssocID="{A61DBB7E-FEC4-4E85-81BE-5A62E663564F}" presName="textRect" presStyleLbl="revTx" presStyleIdx="0" presStyleCnt="3">
        <dgm:presLayoutVars>
          <dgm:chMax val="1"/>
          <dgm:chPref val="1"/>
        </dgm:presLayoutVars>
      </dgm:prSet>
      <dgm:spPr/>
    </dgm:pt>
    <dgm:pt modelId="{581CCE00-6EF2-4E1F-B961-DD76C51F9BE7}" type="pres">
      <dgm:prSet presAssocID="{0FE41BC5-1374-4BF7-AA75-EFC0D73EF95F}" presName="sibTrans" presStyleCnt="0"/>
      <dgm:spPr/>
    </dgm:pt>
    <dgm:pt modelId="{EE55A9A2-6A19-47E5-9D5B-5F8309C19BF8}" type="pres">
      <dgm:prSet presAssocID="{32F3BD2B-F888-4A8D-A598-0553978AF127}" presName="compNode" presStyleCnt="0"/>
      <dgm:spPr/>
    </dgm:pt>
    <dgm:pt modelId="{CDF39AAE-5E6D-42C5-9097-61F71341967D}" type="pres">
      <dgm:prSet presAssocID="{32F3BD2B-F888-4A8D-A598-0553978AF12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atistics"/>
        </a:ext>
      </dgm:extLst>
    </dgm:pt>
    <dgm:pt modelId="{A650829F-2281-49C7-9F83-28C248A915F0}" type="pres">
      <dgm:prSet presAssocID="{32F3BD2B-F888-4A8D-A598-0553978AF127}" presName="spaceRect" presStyleCnt="0"/>
      <dgm:spPr/>
    </dgm:pt>
    <dgm:pt modelId="{82BE29D0-69D8-4A14-BE50-BE561ED37D77}" type="pres">
      <dgm:prSet presAssocID="{32F3BD2B-F888-4A8D-A598-0553978AF127}" presName="textRect" presStyleLbl="revTx" presStyleIdx="1" presStyleCnt="3">
        <dgm:presLayoutVars>
          <dgm:chMax val="1"/>
          <dgm:chPref val="1"/>
        </dgm:presLayoutVars>
      </dgm:prSet>
      <dgm:spPr/>
    </dgm:pt>
    <dgm:pt modelId="{BB6223C8-7448-4045-AB4B-412AA22C0E78}" type="pres">
      <dgm:prSet presAssocID="{49D6513E-5BF9-4C96-8D74-77DD8F51BD68}" presName="sibTrans" presStyleCnt="0"/>
      <dgm:spPr/>
    </dgm:pt>
    <dgm:pt modelId="{2953B63D-FCC1-4A74-BDBA-87D4DA9715E4}" type="pres">
      <dgm:prSet presAssocID="{E1FFCF7B-E9FE-44D1-9922-01E08C4A7168}" presName="compNode" presStyleCnt="0"/>
      <dgm:spPr/>
    </dgm:pt>
    <dgm:pt modelId="{EC707650-1B76-4A30-9D18-9E932503ED8D}" type="pres">
      <dgm:prSet presAssocID="{E1FFCF7B-E9FE-44D1-9922-01E08C4A716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ullseye"/>
        </a:ext>
      </dgm:extLst>
    </dgm:pt>
    <dgm:pt modelId="{6E3FBB89-3B07-469B-A18D-C445A1AD0621}" type="pres">
      <dgm:prSet presAssocID="{E1FFCF7B-E9FE-44D1-9922-01E08C4A7168}" presName="spaceRect" presStyleCnt="0"/>
      <dgm:spPr/>
    </dgm:pt>
    <dgm:pt modelId="{894B015D-D7C0-4880-BFD6-E7F4815C69EF}" type="pres">
      <dgm:prSet presAssocID="{E1FFCF7B-E9FE-44D1-9922-01E08C4A7168}" presName="textRect" presStyleLbl="revTx" presStyleIdx="2" presStyleCnt="3">
        <dgm:presLayoutVars>
          <dgm:chMax val="1"/>
          <dgm:chPref val="1"/>
        </dgm:presLayoutVars>
      </dgm:prSet>
      <dgm:spPr/>
    </dgm:pt>
  </dgm:ptLst>
  <dgm:cxnLst>
    <dgm:cxn modelId="{A9DBD92A-8492-49C8-9599-F2262F858109}" type="presOf" srcId="{A61DBB7E-FEC4-4E85-81BE-5A62E663564F}" destId="{884E7FD5-DE6C-443F-9A0F-A7324C33E221}" srcOrd="0" destOrd="0" presId="urn:microsoft.com/office/officeart/2018/2/layout/IconLabelList"/>
    <dgm:cxn modelId="{443ED75D-C3C0-4B26-A58C-A341731F8541}" srcId="{53E6638E-8F12-4EC1-88A2-99FA31B7A95A}" destId="{32F3BD2B-F888-4A8D-A598-0553978AF127}" srcOrd="1" destOrd="0" parTransId="{BA4E8650-CE3D-4925-ADDB-6C5488E559C3}" sibTransId="{49D6513E-5BF9-4C96-8D74-77DD8F51BD68}"/>
    <dgm:cxn modelId="{123EC16A-7084-4DD3-8119-7FFC5D6EA261}" srcId="{53E6638E-8F12-4EC1-88A2-99FA31B7A95A}" destId="{E1FFCF7B-E9FE-44D1-9922-01E08C4A7168}" srcOrd="2" destOrd="0" parTransId="{353940AF-AD8F-444A-8FE0-9B706B74F77C}" sibTransId="{81FA4D04-91DF-4E0D-AF1A-03F9B28F7E60}"/>
    <dgm:cxn modelId="{FD90FF4F-AA9B-4AF0-BFCC-2DF2DD183B28}" type="presOf" srcId="{53E6638E-8F12-4EC1-88A2-99FA31B7A95A}" destId="{2E376828-839E-4064-92E7-E0F0A8A95531}" srcOrd="0" destOrd="0" presId="urn:microsoft.com/office/officeart/2018/2/layout/IconLabelList"/>
    <dgm:cxn modelId="{BF9ACFC9-FCE2-47A5-8F2B-F0F019E85502}" type="presOf" srcId="{32F3BD2B-F888-4A8D-A598-0553978AF127}" destId="{82BE29D0-69D8-4A14-BE50-BE561ED37D77}" srcOrd="0" destOrd="0" presId="urn:microsoft.com/office/officeart/2018/2/layout/IconLabelList"/>
    <dgm:cxn modelId="{0F5DE6DE-8E32-442A-B79F-93550080940C}" type="presOf" srcId="{E1FFCF7B-E9FE-44D1-9922-01E08C4A7168}" destId="{894B015D-D7C0-4880-BFD6-E7F4815C69EF}" srcOrd="0" destOrd="0" presId="urn:microsoft.com/office/officeart/2018/2/layout/IconLabelList"/>
    <dgm:cxn modelId="{C5DF41F1-4560-47E5-AED6-5BB8FC814F2A}" srcId="{53E6638E-8F12-4EC1-88A2-99FA31B7A95A}" destId="{A61DBB7E-FEC4-4E85-81BE-5A62E663564F}" srcOrd="0" destOrd="0" parTransId="{9D5581F6-01B1-48AE-B1E5-1D6DD0054B30}" sibTransId="{0FE41BC5-1374-4BF7-AA75-EFC0D73EF95F}"/>
    <dgm:cxn modelId="{7E947224-0F0A-4268-8F2E-49AC9D178071}" type="presParOf" srcId="{2E376828-839E-4064-92E7-E0F0A8A95531}" destId="{BEC430D8-0C0B-4DE9-BB57-27085DFF3115}" srcOrd="0" destOrd="0" presId="urn:microsoft.com/office/officeart/2018/2/layout/IconLabelList"/>
    <dgm:cxn modelId="{662BED68-3BD8-48FE-8AB2-BE6B13082E42}" type="presParOf" srcId="{BEC430D8-0C0B-4DE9-BB57-27085DFF3115}" destId="{7186C11E-0D36-46F0-86EC-436D1838400E}" srcOrd="0" destOrd="0" presId="urn:microsoft.com/office/officeart/2018/2/layout/IconLabelList"/>
    <dgm:cxn modelId="{06464A94-81E4-4E7C-B720-50C09917A984}" type="presParOf" srcId="{BEC430D8-0C0B-4DE9-BB57-27085DFF3115}" destId="{9EF42DDF-C2C5-4A3D-9F1C-FE3A9ADBA3B0}" srcOrd="1" destOrd="0" presId="urn:microsoft.com/office/officeart/2018/2/layout/IconLabelList"/>
    <dgm:cxn modelId="{05DD5701-642F-4B0E-97C5-4E4CBC2B3066}" type="presParOf" srcId="{BEC430D8-0C0B-4DE9-BB57-27085DFF3115}" destId="{884E7FD5-DE6C-443F-9A0F-A7324C33E221}" srcOrd="2" destOrd="0" presId="urn:microsoft.com/office/officeart/2018/2/layout/IconLabelList"/>
    <dgm:cxn modelId="{6A15E687-1E01-4172-94E2-8A587EA7745C}" type="presParOf" srcId="{2E376828-839E-4064-92E7-E0F0A8A95531}" destId="{581CCE00-6EF2-4E1F-B961-DD76C51F9BE7}" srcOrd="1" destOrd="0" presId="urn:microsoft.com/office/officeart/2018/2/layout/IconLabelList"/>
    <dgm:cxn modelId="{C9ABF3C6-32C9-4F24-BB6D-7D51438C6E1E}" type="presParOf" srcId="{2E376828-839E-4064-92E7-E0F0A8A95531}" destId="{EE55A9A2-6A19-47E5-9D5B-5F8309C19BF8}" srcOrd="2" destOrd="0" presId="urn:microsoft.com/office/officeart/2018/2/layout/IconLabelList"/>
    <dgm:cxn modelId="{2028BCDD-49A1-4D6D-81FB-FB44A0CEC4DF}" type="presParOf" srcId="{EE55A9A2-6A19-47E5-9D5B-5F8309C19BF8}" destId="{CDF39AAE-5E6D-42C5-9097-61F71341967D}" srcOrd="0" destOrd="0" presId="urn:microsoft.com/office/officeart/2018/2/layout/IconLabelList"/>
    <dgm:cxn modelId="{02A34672-642F-4E3C-8602-596008BE379C}" type="presParOf" srcId="{EE55A9A2-6A19-47E5-9D5B-5F8309C19BF8}" destId="{A650829F-2281-49C7-9F83-28C248A915F0}" srcOrd="1" destOrd="0" presId="urn:microsoft.com/office/officeart/2018/2/layout/IconLabelList"/>
    <dgm:cxn modelId="{C981F38E-4455-401D-B949-4A54A9CAC461}" type="presParOf" srcId="{EE55A9A2-6A19-47E5-9D5B-5F8309C19BF8}" destId="{82BE29D0-69D8-4A14-BE50-BE561ED37D77}" srcOrd="2" destOrd="0" presId="urn:microsoft.com/office/officeart/2018/2/layout/IconLabelList"/>
    <dgm:cxn modelId="{9EE779BB-B4D6-4D76-8BB7-BAC3E128A8D5}" type="presParOf" srcId="{2E376828-839E-4064-92E7-E0F0A8A95531}" destId="{BB6223C8-7448-4045-AB4B-412AA22C0E78}" srcOrd="3" destOrd="0" presId="urn:microsoft.com/office/officeart/2018/2/layout/IconLabelList"/>
    <dgm:cxn modelId="{42EA6377-FCAA-43B2-81F5-1F51F18AD52C}" type="presParOf" srcId="{2E376828-839E-4064-92E7-E0F0A8A95531}" destId="{2953B63D-FCC1-4A74-BDBA-87D4DA9715E4}" srcOrd="4" destOrd="0" presId="urn:microsoft.com/office/officeart/2018/2/layout/IconLabelList"/>
    <dgm:cxn modelId="{DC1023C6-AA89-450E-AD82-D63D0C941B0E}" type="presParOf" srcId="{2953B63D-FCC1-4A74-BDBA-87D4DA9715E4}" destId="{EC707650-1B76-4A30-9D18-9E932503ED8D}" srcOrd="0" destOrd="0" presId="urn:microsoft.com/office/officeart/2018/2/layout/IconLabelList"/>
    <dgm:cxn modelId="{8B225874-32AE-492E-B401-0CB7ABF8DACA}" type="presParOf" srcId="{2953B63D-FCC1-4A74-BDBA-87D4DA9715E4}" destId="{6E3FBB89-3B07-469B-A18D-C445A1AD0621}" srcOrd="1" destOrd="0" presId="urn:microsoft.com/office/officeart/2018/2/layout/IconLabelList"/>
    <dgm:cxn modelId="{91108E64-C96A-48DA-B174-EA6383233F1D}" type="presParOf" srcId="{2953B63D-FCC1-4A74-BDBA-87D4DA9715E4}" destId="{894B015D-D7C0-4880-BFD6-E7F4815C69EF}"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86C11E-0D36-46F0-86EC-436D1838400E}">
      <dsp:nvSpPr>
        <dsp:cNvPr id="0" name=""/>
        <dsp:cNvSpPr/>
      </dsp:nvSpPr>
      <dsp:spPr>
        <a:xfrm>
          <a:off x="947201" y="818755"/>
          <a:ext cx="1451800" cy="14518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84E7FD5-DE6C-443F-9A0F-A7324C33E221}">
      <dsp:nvSpPr>
        <dsp:cNvPr id="0" name=""/>
        <dsp:cNvSpPr/>
      </dsp:nvSpPr>
      <dsp:spPr>
        <a:xfrm>
          <a:off x="59990" y="2654049"/>
          <a:ext cx="322622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b="1" kern="1200"/>
            <a:t>PathSeeker</a:t>
          </a:r>
          <a:r>
            <a:rPr lang="en-US" sz="1700" kern="1200"/>
            <a:t> empowers users with smart, data-driven career guidance.</a:t>
          </a:r>
        </a:p>
      </dsp:txBody>
      <dsp:txXfrm>
        <a:off x="59990" y="2654049"/>
        <a:ext cx="3226223" cy="720000"/>
      </dsp:txXfrm>
    </dsp:sp>
    <dsp:sp modelId="{CDF39AAE-5E6D-42C5-9097-61F71341967D}">
      <dsp:nvSpPr>
        <dsp:cNvPr id="0" name=""/>
        <dsp:cNvSpPr/>
      </dsp:nvSpPr>
      <dsp:spPr>
        <a:xfrm>
          <a:off x="4738014" y="818755"/>
          <a:ext cx="1451800" cy="14518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2BE29D0-69D8-4A14-BE50-BE561ED37D77}">
      <dsp:nvSpPr>
        <dsp:cNvPr id="0" name=""/>
        <dsp:cNvSpPr/>
      </dsp:nvSpPr>
      <dsp:spPr>
        <a:xfrm>
          <a:off x="3850802" y="2654049"/>
          <a:ext cx="322622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Built with AI market insights.</a:t>
          </a:r>
        </a:p>
      </dsp:txBody>
      <dsp:txXfrm>
        <a:off x="3850802" y="2654049"/>
        <a:ext cx="3226223" cy="720000"/>
      </dsp:txXfrm>
    </dsp:sp>
    <dsp:sp modelId="{EC707650-1B76-4A30-9D18-9E932503ED8D}">
      <dsp:nvSpPr>
        <dsp:cNvPr id="0" name=""/>
        <dsp:cNvSpPr/>
      </dsp:nvSpPr>
      <dsp:spPr>
        <a:xfrm>
          <a:off x="8528826" y="818755"/>
          <a:ext cx="1451800" cy="14518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94B015D-D7C0-4880-BFD6-E7F4815C69EF}">
      <dsp:nvSpPr>
        <dsp:cNvPr id="0" name=""/>
        <dsp:cNvSpPr/>
      </dsp:nvSpPr>
      <dsp:spPr>
        <a:xfrm>
          <a:off x="7641615" y="2654049"/>
          <a:ext cx="322622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Aims to help users make confident and better  job decisions.</a:t>
          </a:r>
        </a:p>
      </dsp:txBody>
      <dsp:txXfrm>
        <a:off x="7641615" y="2654049"/>
        <a:ext cx="3226223"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55CCA1-E22B-43AF-BE57-BC1E71CEA258}" type="datetimeFigureOut">
              <a:rPr lang="en-CA" smtClean="0"/>
              <a:t>2025-04-13</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0A9888-BEF1-4069-9750-D884E260B434}" type="slidenum">
              <a:rPr lang="en-CA" smtClean="0"/>
              <a:t>‹#›</a:t>
            </a:fld>
            <a:endParaRPr lang="en-CA"/>
          </a:p>
        </p:txBody>
      </p:sp>
    </p:spTree>
    <p:extLst>
      <p:ext uri="{BB962C8B-B14F-4D97-AF65-F5344CB8AC3E}">
        <p14:creationId xmlns:p14="http://schemas.microsoft.com/office/powerpoint/2010/main" val="20526309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040A9888-BEF1-4069-9750-D884E260B434}" type="slidenum">
              <a:rPr lang="en-CA" smtClean="0"/>
              <a:t>2</a:t>
            </a:fld>
            <a:endParaRPr lang="en-CA"/>
          </a:p>
        </p:txBody>
      </p:sp>
    </p:spTree>
    <p:extLst>
      <p:ext uri="{BB962C8B-B14F-4D97-AF65-F5344CB8AC3E}">
        <p14:creationId xmlns:p14="http://schemas.microsoft.com/office/powerpoint/2010/main" val="4216098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B6778-E345-93D4-F4D7-960B9726366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4576D719-3455-E49E-FA2B-B52AA4680CB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B170BF49-98EB-E722-F2CB-1295510CEA4D}"/>
              </a:ext>
            </a:extLst>
          </p:cNvPr>
          <p:cNvSpPr>
            <a:spLocks noGrp="1"/>
          </p:cNvSpPr>
          <p:nvPr>
            <p:ph type="dt" sz="half" idx="10"/>
          </p:nvPr>
        </p:nvSpPr>
        <p:spPr/>
        <p:txBody>
          <a:bodyPr/>
          <a:lstStyle/>
          <a:p>
            <a:fld id="{A6CF5D2A-D4D0-4841-949C-FE2F785F259D}" type="datetimeFigureOut">
              <a:rPr lang="en-CA" smtClean="0"/>
              <a:t>2025-04-13</a:t>
            </a:fld>
            <a:endParaRPr lang="en-CA"/>
          </a:p>
        </p:txBody>
      </p:sp>
      <p:sp>
        <p:nvSpPr>
          <p:cNvPr id="5" name="Footer Placeholder 4">
            <a:extLst>
              <a:ext uri="{FF2B5EF4-FFF2-40B4-BE49-F238E27FC236}">
                <a16:creationId xmlns:a16="http://schemas.microsoft.com/office/drawing/2014/main" id="{F5876F9E-A78B-A43A-1B65-F062F0D035A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98E0D6C-C91E-EF0A-2C9C-6E74C4B02296}"/>
              </a:ext>
            </a:extLst>
          </p:cNvPr>
          <p:cNvSpPr>
            <a:spLocks noGrp="1"/>
          </p:cNvSpPr>
          <p:nvPr>
            <p:ph type="sldNum" sz="quarter" idx="12"/>
          </p:nvPr>
        </p:nvSpPr>
        <p:spPr/>
        <p:txBody>
          <a:bodyPr/>
          <a:lstStyle/>
          <a:p>
            <a:fld id="{55B3DB59-E9CB-4223-937B-CACDEC12BF66}" type="slidenum">
              <a:rPr lang="en-CA" smtClean="0"/>
              <a:t>‹#›</a:t>
            </a:fld>
            <a:endParaRPr lang="en-CA"/>
          </a:p>
        </p:txBody>
      </p:sp>
    </p:spTree>
    <p:extLst>
      <p:ext uri="{BB962C8B-B14F-4D97-AF65-F5344CB8AC3E}">
        <p14:creationId xmlns:p14="http://schemas.microsoft.com/office/powerpoint/2010/main" val="5136435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CF652-8633-B1AA-A40D-FDA3840D0701}"/>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1B07F401-71C5-A6A3-15D4-CBF2CCCBD7B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CB925A28-7A50-05FE-1597-89973B12BE1A}"/>
              </a:ext>
            </a:extLst>
          </p:cNvPr>
          <p:cNvSpPr>
            <a:spLocks noGrp="1"/>
          </p:cNvSpPr>
          <p:nvPr>
            <p:ph type="dt" sz="half" idx="10"/>
          </p:nvPr>
        </p:nvSpPr>
        <p:spPr/>
        <p:txBody>
          <a:bodyPr/>
          <a:lstStyle/>
          <a:p>
            <a:fld id="{A6CF5D2A-D4D0-4841-949C-FE2F785F259D}" type="datetimeFigureOut">
              <a:rPr lang="en-CA" smtClean="0"/>
              <a:t>2025-04-13</a:t>
            </a:fld>
            <a:endParaRPr lang="en-CA"/>
          </a:p>
        </p:txBody>
      </p:sp>
      <p:sp>
        <p:nvSpPr>
          <p:cNvPr id="5" name="Footer Placeholder 4">
            <a:extLst>
              <a:ext uri="{FF2B5EF4-FFF2-40B4-BE49-F238E27FC236}">
                <a16:creationId xmlns:a16="http://schemas.microsoft.com/office/drawing/2014/main" id="{FABB85B9-75E2-5C06-3DEE-00EF2CED178E}"/>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64CC4D4-CEA8-45CE-8A3A-5B90FA1A592C}"/>
              </a:ext>
            </a:extLst>
          </p:cNvPr>
          <p:cNvSpPr>
            <a:spLocks noGrp="1"/>
          </p:cNvSpPr>
          <p:nvPr>
            <p:ph type="sldNum" sz="quarter" idx="12"/>
          </p:nvPr>
        </p:nvSpPr>
        <p:spPr/>
        <p:txBody>
          <a:bodyPr/>
          <a:lstStyle/>
          <a:p>
            <a:fld id="{55B3DB59-E9CB-4223-937B-CACDEC12BF66}" type="slidenum">
              <a:rPr lang="en-CA" smtClean="0"/>
              <a:t>‹#›</a:t>
            </a:fld>
            <a:endParaRPr lang="en-CA"/>
          </a:p>
        </p:txBody>
      </p:sp>
    </p:spTree>
    <p:extLst>
      <p:ext uri="{BB962C8B-B14F-4D97-AF65-F5344CB8AC3E}">
        <p14:creationId xmlns:p14="http://schemas.microsoft.com/office/powerpoint/2010/main" val="29010990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08241F5-4F85-9B7F-243D-0417585E863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46C7E726-C605-EA74-E1C9-523E0083B31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06AFFC0B-A3DF-6A0A-58B8-A862CDAB822F}"/>
              </a:ext>
            </a:extLst>
          </p:cNvPr>
          <p:cNvSpPr>
            <a:spLocks noGrp="1"/>
          </p:cNvSpPr>
          <p:nvPr>
            <p:ph type="dt" sz="half" idx="10"/>
          </p:nvPr>
        </p:nvSpPr>
        <p:spPr/>
        <p:txBody>
          <a:bodyPr/>
          <a:lstStyle/>
          <a:p>
            <a:fld id="{A6CF5D2A-D4D0-4841-949C-FE2F785F259D}" type="datetimeFigureOut">
              <a:rPr lang="en-CA" smtClean="0"/>
              <a:t>2025-04-13</a:t>
            </a:fld>
            <a:endParaRPr lang="en-CA"/>
          </a:p>
        </p:txBody>
      </p:sp>
      <p:sp>
        <p:nvSpPr>
          <p:cNvPr id="5" name="Footer Placeholder 4">
            <a:extLst>
              <a:ext uri="{FF2B5EF4-FFF2-40B4-BE49-F238E27FC236}">
                <a16:creationId xmlns:a16="http://schemas.microsoft.com/office/drawing/2014/main" id="{968001AE-BF4B-4651-7E46-06D5A73E570C}"/>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75109D7D-C7C2-621E-218F-95C28862EB24}"/>
              </a:ext>
            </a:extLst>
          </p:cNvPr>
          <p:cNvSpPr>
            <a:spLocks noGrp="1"/>
          </p:cNvSpPr>
          <p:nvPr>
            <p:ph type="sldNum" sz="quarter" idx="12"/>
          </p:nvPr>
        </p:nvSpPr>
        <p:spPr/>
        <p:txBody>
          <a:bodyPr/>
          <a:lstStyle/>
          <a:p>
            <a:fld id="{55B3DB59-E9CB-4223-937B-CACDEC12BF66}" type="slidenum">
              <a:rPr lang="en-CA" smtClean="0"/>
              <a:t>‹#›</a:t>
            </a:fld>
            <a:endParaRPr lang="en-CA"/>
          </a:p>
        </p:txBody>
      </p:sp>
    </p:spTree>
    <p:extLst>
      <p:ext uri="{BB962C8B-B14F-4D97-AF65-F5344CB8AC3E}">
        <p14:creationId xmlns:p14="http://schemas.microsoft.com/office/powerpoint/2010/main" val="3963179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C67E2-62BF-6F00-7C43-A4C6F1A553A0}"/>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AE247DA4-0476-7039-F5CB-B06EF73D545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5C796826-67A6-6D17-CB79-4C96E9E0AF23}"/>
              </a:ext>
            </a:extLst>
          </p:cNvPr>
          <p:cNvSpPr>
            <a:spLocks noGrp="1"/>
          </p:cNvSpPr>
          <p:nvPr>
            <p:ph type="dt" sz="half" idx="10"/>
          </p:nvPr>
        </p:nvSpPr>
        <p:spPr/>
        <p:txBody>
          <a:bodyPr/>
          <a:lstStyle/>
          <a:p>
            <a:fld id="{A6CF5D2A-D4D0-4841-949C-FE2F785F259D}" type="datetimeFigureOut">
              <a:rPr lang="en-CA" smtClean="0"/>
              <a:t>2025-04-13</a:t>
            </a:fld>
            <a:endParaRPr lang="en-CA"/>
          </a:p>
        </p:txBody>
      </p:sp>
      <p:sp>
        <p:nvSpPr>
          <p:cNvPr id="5" name="Footer Placeholder 4">
            <a:extLst>
              <a:ext uri="{FF2B5EF4-FFF2-40B4-BE49-F238E27FC236}">
                <a16:creationId xmlns:a16="http://schemas.microsoft.com/office/drawing/2014/main" id="{F47879FF-40A4-4F24-496C-A7ABC6ABBB09}"/>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487A2425-20F6-4956-7189-11FBCCAB7773}"/>
              </a:ext>
            </a:extLst>
          </p:cNvPr>
          <p:cNvSpPr>
            <a:spLocks noGrp="1"/>
          </p:cNvSpPr>
          <p:nvPr>
            <p:ph type="sldNum" sz="quarter" idx="12"/>
          </p:nvPr>
        </p:nvSpPr>
        <p:spPr/>
        <p:txBody>
          <a:bodyPr/>
          <a:lstStyle/>
          <a:p>
            <a:fld id="{55B3DB59-E9CB-4223-937B-CACDEC12BF66}" type="slidenum">
              <a:rPr lang="en-CA" smtClean="0"/>
              <a:t>‹#›</a:t>
            </a:fld>
            <a:endParaRPr lang="en-CA"/>
          </a:p>
        </p:txBody>
      </p:sp>
    </p:spTree>
    <p:extLst>
      <p:ext uri="{BB962C8B-B14F-4D97-AF65-F5344CB8AC3E}">
        <p14:creationId xmlns:p14="http://schemas.microsoft.com/office/powerpoint/2010/main" val="23881768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41985-8D11-7BD7-E6AC-40CD8DB9164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E7831203-0124-F564-A28C-7C26AAA53F0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ADCF5E7-0B3E-BFDF-9A6A-221F480E0382}"/>
              </a:ext>
            </a:extLst>
          </p:cNvPr>
          <p:cNvSpPr>
            <a:spLocks noGrp="1"/>
          </p:cNvSpPr>
          <p:nvPr>
            <p:ph type="dt" sz="half" idx="10"/>
          </p:nvPr>
        </p:nvSpPr>
        <p:spPr/>
        <p:txBody>
          <a:bodyPr/>
          <a:lstStyle/>
          <a:p>
            <a:fld id="{A6CF5D2A-D4D0-4841-949C-FE2F785F259D}" type="datetimeFigureOut">
              <a:rPr lang="en-CA" smtClean="0"/>
              <a:t>2025-04-13</a:t>
            </a:fld>
            <a:endParaRPr lang="en-CA"/>
          </a:p>
        </p:txBody>
      </p:sp>
      <p:sp>
        <p:nvSpPr>
          <p:cNvPr id="5" name="Footer Placeholder 4">
            <a:extLst>
              <a:ext uri="{FF2B5EF4-FFF2-40B4-BE49-F238E27FC236}">
                <a16:creationId xmlns:a16="http://schemas.microsoft.com/office/drawing/2014/main" id="{4834352A-E545-4565-9AC1-5DA17F339538}"/>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AA6B10B0-89C2-238E-7883-261AF0F7CA4B}"/>
              </a:ext>
            </a:extLst>
          </p:cNvPr>
          <p:cNvSpPr>
            <a:spLocks noGrp="1"/>
          </p:cNvSpPr>
          <p:nvPr>
            <p:ph type="sldNum" sz="quarter" idx="12"/>
          </p:nvPr>
        </p:nvSpPr>
        <p:spPr/>
        <p:txBody>
          <a:bodyPr/>
          <a:lstStyle/>
          <a:p>
            <a:fld id="{55B3DB59-E9CB-4223-937B-CACDEC12BF66}" type="slidenum">
              <a:rPr lang="en-CA" smtClean="0"/>
              <a:t>‹#›</a:t>
            </a:fld>
            <a:endParaRPr lang="en-CA"/>
          </a:p>
        </p:txBody>
      </p:sp>
    </p:spTree>
    <p:extLst>
      <p:ext uri="{BB962C8B-B14F-4D97-AF65-F5344CB8AC3E}">
        <p14:creationId xmlns:p14="http://schemas.microsoft.com/office/powerpoint/2010/main" val="20343163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AEE8C-A132-ACA1-603B-072B75DD8632}"/>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4E5B674A-90B2-D677-43B5-4FBAC9F8D15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BD2032AF-A53A-9205-042E-AE50A900E82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95806E97-CAED-1987-ED19-8768676003B0}"/>
              </a:ext>
            </a:extLst>
          </p:cNvPr>
          <p:cNvSpPr>
            <a:spLocks noGrp="1"/>
          </p:cNvSpPr>
          <p:nvPr>
            <p:ph type="dt" sz="half" idx="10"/>
          </p:nvPr>
        </p:nvSpPr>
        <p:spPr/>
        <p:txBody>
          <a:bodyPr/>
          <a:lstStyle/>
          <a:p>
            <a:fld id="{A6CF5D2A-D4D0-4841-949C-FE2F785F259D}" type="datetimeFigureOut">
              <a:rPr lang="en-CA" smtClean="0"/>
              <a:t>2025-04-13</a:t>
            </a:fld>
            <a:endParaRPr lang="en-CA"/>
          </a:p>
        </p:txBody>
      </p:sp>
      <p:sp>
        <p:nvSpPr>
          <p:cNvPr id="6" name="Footer Placeholder 5">
            <a:extLst>
              <a:ext uri="{FF2B5EF4-FFF2-40B4-BE49-F238E27FC236}">
                <a16:creationId xmlns:a16="http://schemas.microsoft.com/office/drawing/2014/main" id="{139FE545-4244-F519-2667-78EB3AB3FE55}"/>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ED38CEBC-5902-70CF-A55F-6530BE472215}"/>
              </a:ext>
            </a:extLst>
          </p:cNvPr>
          <p:cNvSpPr>
            <a:spLocks noGrp="1"/>
          </p:cNvSpPr>
          <p:nvPr>
            <p:ph type="sldNum" sz="quarter" idx="12"/>
          </p:nvPr>
        </p:nvSpPr>
        <p:spPr/>
        <p:txBody>
          <a:bodyPr/>
          <a:lstStyle/>
          <a:p>
            <a:fld id="{55B3DB59-E9CB-4223-937B-CACDEC12BF66}" type="slidenum">
              <a:rPr lang="en-CA" smtClean="0"/>
              <a:t>‹#›</a:t>
            </a:fld>
            <a:endParaRPr lang="en-CA"/>
          </a:p>
        </p:txBody>
      </p:sp>
    </p:spTree>
    <p:extLst>
      <p:ext uri="{BB962C8B-B14F-4D97-AF65-F5344CB8AC3E}">
        <p14:creationId xmlns:p14="http://schemas.microsoft.com/office/powerpoint/2010/main" val="287026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5C6BC-5DC5-7C95-64DD-323F68CB3AF3}"/>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EF07660D-73D7-9400-B913-D0D6BDCBD71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4386D2-4539-7BFD-36CE-6403FC9CA17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04942655-1481-C7A2-4E6F-FD4921F78D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3224154-9A54-2760-E53C-D080995139A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6593DC4A-FC99-B3FD-1DB8-02D658BC3F37}"/>
              </a:ext>
            </a:extLst>
          </p:cNvPr>
          <p:cNvSpPr>
            <a:spLocks noGrp="1"/>
          </p:cNvSpPr>
          <p:nvPr>
            <p:ph type="dt" sz="half" idx="10"/>
          </p:nvPr>
        </p:nvSpPr>
        <p:spPr/>
        <p:txBody>
          <a:bodyPr/>
          <a:lstStyle/>
          <a:p>
            <a:fld id="{A6CF5D2A-D4D0-4841-949C-FE2F785F259D}" type="datetimeFigureOut">
              <a:rPr lang="en-CA" smtClean="0"/>
              <a:t>2025-04-13</a:t>
            </a:fld>
            <a:endParaRPr lang="en-CA"/>
          </a:p>
        </p:txBody>
      </p:sp>
      <p:sp>
        <p:nvSpPr>
          <p:cNvPr id="8" name="Footer Placeholder 7">
            <a:extLst>
              <a:ext uri="{FF2B5EF4-FFF2-40B4-BE49-F238E27FC236}">
                <a16:creationId xmlns:a16="http://schemas.microsoft.com/office/drawing/2014/main" id="{17731F6A-B08F-28E7-A2FC-9C1FB42C88ED}"/>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022CCFE0-D25B-00F5-8476-314C637F933E}"/>
              </a:ext>
            </a:extLst>
          </p:cNvPr>
          <p:cNvSpPr>
            <a:spLocks noGrp="1"/>
          </p:cNvSpPr>
          <p:nvPr>
            <p:ph type="sldNum" sz="quarter" idx="12"/>
          </p:nvPr>
        </p:nvSpPr>
        <p:spPr/>
        <p:txBody>
          <a:bodyPr/>
          <a:lstStyle/>
          <a:p>
            <a:fld id="{55B3DB59-E9CB-4223-937B-CACDEC12BF66}" type="slidenum">
              <a:rPr lang="en-CA" smtClean="0"/>
              <a:t>‹#›</a:t>
            </a:fld>
            <a:endParaRPr lang="en-CA"/>
          </a:p>
        </p:txBody>
      </p:sp>
    </p:spTree>
    <p:extLst>
      <p:ext uri="{BB962C8B-B14F-4D97-AF65-F5344CB8AC3E}">
        <p14:creationId xmlns:p14="http://schemas.microsoft.com/office/powerpoint/2010/main" val="25310436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785A3-C32A-C741-7E7A-230D2C438F61}"/>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882C5024-0771-6A0B-85EA-2A1C79424A12}"/>
              </a:ext>
            </a:extLst>
          </p:cNvPr>
          <p:cNvSpPr>
            <a:spLocks noGrp="1"/>
          </p:cNvSpPr>
          <p:nvPr>
            <p:ph type="dt" sz="half" idx="10"/>
          </p:nvPr>
        </p:nvSpPr>
        <p:spPr/>
        <p:txBody>
          <a:bodyPr/>
          <a:lstStyle/>
          <a:p>
            <a:fld id="{A6CF5D2A-D4D0-4841-949C-FE2F785F259D}" type="datetimeFigureOut">
              <a:rPr lang="en-CA" smtClean="0"/>
              <a:t>2025-04-13</a:t>
            </a:fld>
            <a:endParaRPr lang="en-CA"/>
          </a:p>
        </p:txBody>
      </p:sp>
      <p:sp>
        <p:nvSpPr>
          <p:cNvPr id="4" name="Footer Placeholder 3">
            <a:extLst>
              <a:ext uri="{FF2B5EF4-FFF2-40B4-BE49-F238E27FC236}">
                <a16:creationId xmlns:a16="http://schemas.microsoft.com/office/drawing/2014/main" id="{51696232-BA1B-A7BC-44FF-0BD0DC56BEF5}"/>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F6A6BB9E-C9A7-AB07-EE39-297F98B0974E}"/>
              </a:ext>
            </a:extLst>
          </p:cNvPr>
          <p:cNvSpPr>
            <a:spLocks noGrp="1"/>
          </p:cNvSpPr>
          <p:nvPr>
            <p:ph type="sldNum" sz="quarter" idx="12"/>
          </p:nvPr>
        </p:nvSpPr>
        <p:spPr/>
        <p:txBody>
          <a:bodyPr/>
          <a:lstStyle/>
          <a:p>
            <a:fld id="{55B3DB59-E9CB-4223-937B-CACDEC12BF66}" type="slidenum">
              <a:rPr lang="en-CA" smtClean="0"/>
              <a:t>‹#›</a:t>
            </a:fld>
            <a:endParaRPr lang="en-CA"/>
          </a:p>
        </p:txBody>
      </p:sp>
    </p:spTree>
    <p:extLst>
      <p:ext uri="{BB962C8B-B14F-4D97-AF65-F5344CB8AC3E}">
        <p14:creationId xmlns:p14="http://schemas.microsoft.com/office/powerpoint/2010/main" val="1538748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C2BBC4-F7C9-5F38-779A-9DE8D1585A9E}"/>
              </a:ext>
            </a:extLst>
          </p:cNvPr>
          <p:cNvSpPr>
            <a:spLocks noGrp="1"/>
          </p:cNvSpPr>
          <p:nvPr>
            <p:ph type="dt" sz="half" idx="10"/>
          </p:nvPr>
        </p:nvSpPr>
        <p:spPr/>
        <p:txBody>
          <a:bodyPr/>
          <a:lstStyle/>
          <a:p>
            <a:fld id="{A6CF5D2A-D4D0-4841-949C-FE2F785F259D}" type="datetimeFigureOut">
              <a:rPr lang="en-CA" smtClean="0"/>
              <a:t>2025-04-13</a:t>
            </a:fld>
            <a:endParaRPr lang="en-CA"/>
          </a:p>
        </p:txBody>
      </p:sp>
      <p:sp>
        <p:nvSpPr>
          <p:cNvPr id="3" name="Footer Placeholder 2">
            <a:extLst>
              <a:ext uri="{FF2B5EF4-FFF2-40B4-BE49-F238E27FC236}">
                <a16:creationId xmlns:a16="http://schemas.microsoft.com/office/drawing/2014/main" id="{DEB4117C-4FD4-5B71-11B0-9415DB17A3B0}"/>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B1B76B6C-8476-13CD-1DD7-E50983D44A8D}"/>
              </a:ext>
            </a:extLst>
          </p:cNvPr>
          <p:cNvSpPr>
            <a:spLocks noGrp="1"/>
          </p:cNvSpPr>
          <p:nvPr>
            <p:ph type="sldNum" sz="quarter" idx="12"/>
          </p:nvPr>
        </p:nvSpPr>
        <p:spPr/>
        <p:txBody>
          <a:bodyPr/>
          <a:lstStyle/>
          <a:p>
            <a:fld id="{55B3DB59-E9CB-4223-937B-CACDEC12BF66}" type="slidenum">
              <a:rPr lang="en-CA" smtClean="0"/>
              <a:t>‹#›</a:t>
            </a:fld>
            <a:endParaRPr lang="en-CA"/>
          </a:p>
        </p:txBody>
      </p:sp>
    </p:spTree>
    <p:extLst>
      <p:ext uri="{BB962C8B-B14F-4D97-AF65-F5344CB8AC3E}">
        <p14:creationId xmlns:p14="http://schemas.microsoft.com/office/powerpoint/2010/main" val="32251064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770F0-7184-FBBB-703A-A850910BAE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F267AA5E-700B-54EE-72DA-D17D759D1E7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FA655E66-0912-B25B-C72D-C76B50D502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FBC143-7F67-A494-B653-F3BB9ABB9075}"/>
              </a:ext>
            </a:extLst>
          </p:cNvPr>
          <p:cNvSpPr>
            <a:spLocks noGrp="1"/>
          </p:cNvSpPr>
          <p:nvPr>
            <p:ph type="dt" sz="half" idx="10"/>
          </p:nvPr>
        </p:nvSpPr>
        <p:spPr/>
        <p:txBody>
          <a:bodyPr/>
          <a:lstStyle/>
          <a:p>
            <a:fld id="{A6CF5D2A-D4D0-4841-949C-FE2F785F259D}" type="datetimeFigureOut">
              <a:rPr lang="en-CA" smtClean="0"/>
              <a:t>2025-04-13</a:t>
            </a:fld>
            <a:endParaRPr lang="en-CA"/>
          </a:p>
        </p:txBody>
      </p:sp>
      <p:sp>
        <p:nvSpPr>
          <p:cNvPr id="6" name="Footer Placeholder 5">
            <a:extLst>
              <a:ext uri="{FF2B5EF4-FFF2-40B4-BE49-F238E27FC236}">
                <a16:creationId xmlns:a16="http://schemas.microsoft.com/office/drawing/2014/main" id="{5B31BE6B-A0ED-A88B-DD6A-53405431DB5D}"/>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4A639E3E-EFD3-E622-3A94-E517008EBA0C}"/>
              </a:ext>
            </a:extLst>
          </p:cNvPr>
          <p:cNvSpPr>
            <a:spLocks noGrp="1"/>
          </p:cNvSpPr>
          <p:nvPr>
            <p:ph type="sldNum" sz="quarter" idx="12"/>
          </p:nvPr>
        </p:nvSpPr>
        <p:spPr/>
        <p:txBody>
          <a:bodyPr/>
          <a:lstStyle/>
          <a:p>
            <a:fld id="{55B3DB59-E9CB-4223-937B-CACDEC12BF66}" type="slidenum">
              <a:rPr lang="en-CA" smtClean="0"/>
              <a:t>‹#›</a:t>
            </a:fld>
            <a:endParaRPr lang="en-CA"/>
          </a:p>
        </p:txBody>
      </p:sp>
    </p:spTree>
    <p:extLst>
      <p:ext uri="{BB962C8B-B14F-4D97-AF65-F5344CB8AC3E}">
        <p14:creationId xmlns:p14="http://schemas.microsoft.com/office/powerpoint/2010/main" val="727430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E3B57-10DA-3B64-2C2B-9DB1F893E7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98125BB3-43A6-68C4-2072-BE755DB840B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867168AB-F140-2748-2254-3D681D8064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3E5D6C-2CC6-CA4D-E2E2-DD85E34F0A0F}"/>
              </a:ext>
            </a:extLst>
          </p:cNvPr>
          <p:cNvSpPr>
            <a:spLocks noGrp="1"/>
          </p:cNvSpPr>
          <p:nvPr>
            <p:ph type="dt" sz="half" idx="10"/>
          </p:nvPr>
        </p:nvSpPr>
        <p:spPr/>
        <p:txBody>
          <a:bodyPr/>
          <a:lstStyle/>
          <a:p>
            <a:fld id="{A6CF5D2A-D4D0-4841-949C-FE2F785F259D}" type="datetimeFigureOut">
              <a:rPr lang="en-CA" smtClean="0"/>
              <a:t>2025-04-13</a:t>
            </a:fld>
            <a:endParaRPr lang="en-CA"/>
          </a:p>
        </p:txBody>
      </p:sp>
      <p:sp>
        <p:nvSpPr>
          <p:cNvPr id="6" name="Footer Placeholder 5">
            <a:extLst>
              <a:ext uri="{FF2B5EF4-FFF2-40B4-BE49-F238E27FC236}">
                <a16:creationId xmlns:a16="http://schemas.microsoft.com/office/drawing/2014/main" id="{40B99BE6-30D7-DD85-EF63-1F9367735182}"/>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FBED7BDB-5223-8949-87EA-2FC33AF770BB}"/>
              </a:ext>
            </a:extLst>
          </p:cNvPr>
          <p:cNvSpPr>
            <a:spLocks noGrp="1"/>
          </p:cNvSpPr>
          <p:nvPr>
            <p:ph type="sldNum" sz="quarter" idx="12"/>
          </p:nvPr>
        </p:nvSpPr>
        <p:spPr/>
        <p:txBody>
          <a:bodyPr/>
          <a:lstStyle/>
          <a:p>
            <a:fld id="{55B3DB59-E9CB-4223-937B-CACDEC12BF66}" type="slidenum">
              <a:rPr lang="en-CA" smtClean="0"/>
              <a:t>‹#›</a:t>
            </a:fld>
            <a:endParaRPr lang="en-CA"/>
          </a:p>
        </p:txBody>
      </p:sp>
    </p:spTree>
    <p:extLst>
      <p:ext uri="{BB962C8B-B14F-4D97-AF65-F5344CB8AC3E}">
        <p14:creationId xmlns:p14="http://schemas.microsoft.com/office/powerpoint/2010/main" val="35184843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DEB2BEA-6799-6500-B68D-AF8E0975904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6A766D9A-D3C5-C88A-AA14-9B7915D8BFF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6146C651-7B65-61AC-0A87-E2EC2D8EE92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6CF5D2A-D4D0-4841-949C-FE2F785F259D}" type="datetimeFigureOut">
              <a:rPr lang="en-CA" smtClean="0"/>
              <a:t>2025-04-13</a:t>
            </a:fld>
            <a:endParaRPr lang="en-CA"/>
          </a:p>
        </p:txBody>
      </p:sp>
      <p:sp>
        <p:nvSpPr>
          <p:cNvPr id="5" name="Footer Placeholder 4">
            <a:extLst>
              <a:ext uri="{FF2B5EF4-FFF2-40B4-BE49-F238E27FC236}">
                <a16:creationId xmlns:a16="http://schemas.microsoft.com/office/drawing/2014/main" id="{DB1C047D-FC9F-0E7F-6AB0-3D7B497A9E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CA"/>
          </a:p>
        </p:txBody>
      </p:sp>
      <p:sp>
        <p:nvSpPr>
          <p:cNvPr id="6" name="Slide Number Placeholder 5">
            <a:extLst>
              <a:ext uri="{FF2B5EF4-FFF2-40B4-BE49-F238E27FC236}">
                <a16:creationId xmlns:a16="http://schemas.microsoft.com/office/drawing/2014/main" id="{02FE10D9-3D73-BCF6-338B-800381567C5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5B3DB59-E9CB-4223-937B-CACDEC12BF66}" type="slidenum">
              <a:rPr lang="en-CA" smtClean="0"/>
              <a:t>‹#›</a:t>
            </a:fld>
            <a:endParaRPr lang="en-CA"/>
          </a:p>
        </p:txBody>
      </p:sp>
    </p:spTree>
    <p:extLst>
      <p:ext uri="{BB962C8B-B14F-4D97-AF65-F5344CB8AC3E}">
        <p14:creationId xmlns:p14="http://schemas.microsoft.com/office/powerpoint/2010/main" val="16635971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4" name="Rectangle 343">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F559052C-7A79-A191-7A2E-6C9F45973350}"/>
              </a:ext>
            </a:extLst>
          </p:cNvPr>
          <p:cNvSpPr/>
          <p:nvPr/>
        </p:nvSpPr>
        <p:spPr>
          <a:xfrm>
            <a:off x="846742" y="478873"/>
            <a:ext cx="4947771" cy="1011877"/>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6000" b="1" kern="1200" cap="none" spc="0" dirty="0">
                <a:ln w="22225">
                  <a:solidFill>
                    <a:schemeClr val="accent2"/>
                  </a:solidFill>
                  <a:prstDash val="solid"/>
                </a:ln>
                <a:solidFill>
                  <a:schemeClr val="tx1"/>
                </a:solidFill>
                <a:effectLst/>
                <a:latin typeface="+mj-lt"/>
                <a:ea typeface="+mj-ea"/>
                <a:cs typeface="+mj-cs"/>
              </a:rPr>
              <a:t>PATHSEEKER</a:t>
            </a:r>
            <a:r>
              <a:rPr lang="en-US" sz="4000" b="1" kern="1200" cap="none" spc="0" dirty="0">
                <a:ln w="22225">
                  <a:solidFill>
                    <a:schemeClr val="accent2"/>
                  </a:solidFill>
                  <a:prstDash val="solid"/>
                </a:ln>
                <a:solidFill>
                  <a:schemeClr val="tx1"/>
                </a:solidFill>
                <a:effectLst/>
                <a:latin typeface="+mj-lt"/>
                <a:ea typeface="+mj-ea"/>
                <a:cs typeface="+mj-cs"/>
              </a:rPr>
              <a:t> </a:t>
            </a:r>
          </a:p>
        </p:txBody>
      </p:sp>
      <p:sp>
        <p:nvSpPr>
          <p:cNvPr id="3" name="Subtitle 2">
            <a:extLst>
              <a:ext uri="{FF2B5EF4-FFF2-40B4-BE49-F238E27FC236}">
                <a16:creationId xmlns:a16="http://schemas.microsoft.com/office/drawing/2014/main" id="{92571A72-3565-FD42-BE51-9DEC82555824}"/>
              </a:ext>
            </a:extLst>
          </p:cNvPr>
          <p:cNvSpPr>
            <a:spLocks noGrp="1"/>
          </p:cNvSpPr>
          <p:nvPr>
            <p:ph type="subTitle" idx="1"/>
          </p:nvPr>
        </p:nvSpPr>
        <p:spPr>
          <a:xfrm>
            <a:off x="6977270" y="3900511"/>
            <a:ext cx="5016534" cy="2620252"/>
          </a:xfrm>
        </p:spPr>
        <p:txBody>
          <a:bodyPr vert="horz" lIns="91440" tIns="45720" rIns="91440" bIns="45720" rtlCol="0">
            <a:normAutofit/>
          </a:bodyPr>
          <a:lstStyle/>
          <a:p>
            <a:pPr algn="l"/>
            <a:r>
              <a:rPr lang="en-US" dirty="0">
                <a:solidFill>
                  <a:schemeClr val="tx1">
                    <a:alpha val="80000"/>
                  </a:schemeClr>
                </a:solidFill>
              </a:rPr>
              <a:t>Submitted by:</a:t>
            </a:r>
          </a:p>
          <a:p>
            <a:pPr algn="l"/>
            <a:r>
              <a:rPr lang="en-US" dirty="0">
                <a:solidFill>
                  <a:schemeClr val="tx1">
                    <a:alpha val="80000"/>
                  </a:schemeClr>
                </a:solidFill>
              </a:rPr>
              <a:t>Ajaypal Singh 300370907</a:t>
            </a:r>
          </a:p>
          <a:p>
            <a:pPr algn="l"/>
            <a:r>
              <a:rPr lang="en-US" dirty="0">
                <a:solidFill>
                  <a:schemeClr val="tx1">
                    <a:alpha val="80000"/>
                  </a:schemeClr>
                </a:solidFill>
              </a:rPr>
              <a:t>Saruchi Sharma 300364537</a:t>
            </a:r>
          </a:p>
          <a:p>
            <a:pPr algn="l"/>
            <a:r>
              <a:rPr lang="en-US" dirty="0">
                <a:solidFill>
                  <a:schemeClr val="tx1">
                    <a:alpha val="80000"/>
                  </a:schemeClr>
                </a:solidFill>
              </a:rPr>
              <a:t>Submitted to:</a:t>
            </a:r>
          </a:p>
          <a:p>
            <a:pPr algn="l"/>
            <a:r>
              <a:rPr lang="en-US" dirty="0">
                <a:solidFill>
                  <a:schemeClr val="tx1">
                    <a:alpha val="80000"/>
                  </a:schemeClr>
                </a:solidFill>
              </a:rPr>
              <a:t>Padmapriya</a:t>
            </a:r>
          </a:p>
        </p:txBody>
      </p:sp>
      <p:grpSp>
        <p:nvGrpSpPr>
          <p:cNvPr id="345" name="Group 344">
            <a:extLst>
              <a:ext uri="{FF2B5EF4-FFF2-40B4-BE49-F238E27FC236}">
                <a16:creationId xmlns:a16="http://schemas.microsoft.com/office/drawing/2014/main" id="{4728F330-19FB-4D39-BD0F-53032ABFEB7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79015" y="0"/>
            <a:ext cx="712985" cy="6858000"/>
            <a:chOff x="11479015" y="0"/>
            <a:chExt cx="712985" cy="6858000"/>
          </a:xfrm>
          <a:effectLst>
            <a:outerShdw blurRad="381000" dist="152400" dir="10800000" algn="ctr" rotWithShape="0">
              <a:schemeClr val="bg1">
                <a:alpha val="10000"/>
              </a:schemeClr>
            </a:outerShdw>
          </a:effectLst>
        </p:grpSpPr>
        <p:sp>
          <p:nvSpPr>
            <p:cNvPr id="346" name="Freeform: Shape 345">
              <a:extLst>
                <a:ext uri="{FF2B5EF4-FFF2-40B4-BE49-F238E27FC236}">
                  <a16:creationId xmlns:a16="http://schemas.microsoft.com/office/drawing/2014/main" id="{30220D63-6F38-42F9-8AAD-3B1363A4FA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79018" y="0"/>
              <a:ext cx="712982" cy="6858000"/>
            </a:xfrm>
            <a:custGeom>
              <a:avLst/>
              <a:gdLst>
                <a:gd name="connsiteX0" fmla="*/ 280560 w 712982"/>
                <a:gd name="connsiteY0" fmla="*/ 0 h 6858000"/>
                <a:gd name="connsiteX1" fmla="*/ 712982 w 712982"/>
                <a:gd name="connsiteY1" fmla="*/ 0 h 6858000"/>
                <a:gd name="connsiteX2" fmla="*/ 712982 w 712982"/>
                <a:gd name="connsiteY2" fmla="*/ 6858000 h 6858000"/>
                <a:gd name="connsiteX3" fmla="*/ 372527 w 712982"/>
                <a:gd name="connsiteY3" fmla="*/ 6858000 h 6858000"/>
                <a:gd name="connsiteX4" fmla="*/ 372901 w 712982"/>
                <a:gd name="connsiteY4" fmla="*/ 6835810 h 6858000"/>
                <a:gd name="connsiteX5" fmla="*/ 363017 w 712982"/>
                <a:gd name="connsiteY5" fmla="*/ 6518145 h 6858000"/>
                <a:gd name="connsiteX6" fmla="*/ 310498 w 712982"/>
                <a:gd name="connsiteY6" fmla="*/ 6393936 h 6858000"/>
                <a:gd name="connsiteX7" fmla="*/ 305420 w 712982"/>
                <a:gd name="connsiteY7" fmla="*/ 6355564 h 6858000"/>
                <a:gd name="connsiteX8" fmla="*/ 311030 w 712982"/>
                <a:gd name="connsiteY8" fmla="*/ 6267729 h 6858000"/>
                <a:gd name="connsiteX9" fmla="*/ 281440 w 712982"/>
                <a:gd name="connsiteY9" fmla="*/ 6090959 h 6858000"/>
                <a:gd name="connsiteX10" fmla="*/ 258928 w 712982"/>
                <a:gd name="connsiteY10" fmla="*/ 6026981 h 6858000"/>
                <a:gd name="connsiteX11" fmla="*/ 245105 w 712982"/>
                <a:gd name="connsiteY11" fmla="*/ 5991615 h 6858000"/>
                <a:gd name="connsiteX12" fmla="*/ 197441 w 712982"/>
                <a:gd name="connsiteY12" fmla="*/ 5807458 h 6858000"/>
                <a:gd name="connsiteX13" fmla="*/ 159115 w 712982"/>
                <a:gd name="connsiteY13" fmla="*/ 5727356 h 6858000"/>
                <a:gd name="connsiteX14" fmla="*/ 152306 w 712982"/>
                <a:gd name="connsiteY14" fmla="*/ 5705270 h 6858000"/>
                <a:gd name="connsiteX15" fmla="*/ 150939 w 712982"/>
                <a:gd name="connsiteY15" fmla="*/ 5580441 h 6858000"/>
                <a:gd name="connsiteX16" fmla="*/ 187956 w 712982"/>
                <a:gd name="connsiteY16" fmla="*/ 5482729 h 6858000"/>
                <a:gd name="connsiteX17" fmla="*/ 201902 w 712982"/>
                <a:gd name="connsiteY17" fmla="*/ 5463053 h 6858000"/>
                <a:gd name="connsiteX18" fmla="*/ 168174 w 712982"/>
                <a:gd name="connsiteY18" fmla="*/ 5205662 h 6858000"/>
                <a:gd name="connsiteX19" fmla="*/ 157186 w 712982"/>
                <a:gd name="connsiteY19" fmla="*/ 5166766 h 6858000"/>
                <a:gd name="connsiteX20" fmla="*/ 163999 w 712982"/>
                <a:gd name="connsiteY20" fmla="*/ 4972256 h 6858000"/>
                <a:gd name="connsiteX21" fmla="*/ 163388 w 712982"/>
                <a:gd name="connsiteY21" fmla="*/ 4915833 h 6858000"/>
                <a:gd name="connsiteX22" fmla="*/ 166361 w 712982"/>
                <a:gd name="connsiteY22" fmla="*/ 4712964 h 6858000"/>
                <a:gd name="connsiteX23" fmla="*/ 140122 w 712982"/>
                <a:gd name="connsiteY23" fmla="*/ 4687152 h 6858000"/>
                <a:gd name="connsiteX24" fmla="*/ 73058 w 712982"/>
                <a:gd name="connsiteY24" fmla="*/ 4611951 h 6858000"/>
                <a:gd name="connsiteX25" fmla="*/ 3979 w 712982"/>
                <a:gd name="connsiteY25" fmla="*/ 4456771 h 6858000"/>
                <a:gd name="connsiteX26" fmla="*/ 2091 w 712982"/>
                <a:gd name="connsiteY26" fmla="*/ 4412781 h 6858000"/>
                <a:gd name="connsiteX27" fmla="*/ 75905 w 712982"/>
                <a:gd name="connsiteY27" fmla="*/ 4292897 h 6858000"/>
                <a:gd name="connsiteX28" fmla="*/ 104434 w 712982"/>
                <a:gd name="connsiteY28" fmla="*/ 4235333 h 6858000"/>
                <a:gd name="connsiteX29" fmla="*/ 151065 w 712982"/>
                <a:gd name="connsiteY29" fmla="*/ 4075686 h 6858000"/>
                <a:gd name="connsiteX30" fmla="*/ 161243 w 712982"/>
                <a:gd name="connsiteY30" fmla="*/ 4061695 h 6858000"/>
                <a:gd name="connsiteX31" fmla="*/ 286285 w 712982"/>
                <a:gd name="connsiteY31" fmla="*/ 3933862 h 6858000"/>
                <a:gd name="connsiteX32" fmla="*/ 306926 w 712982"/>
                <a:gd name="connsiteY32" fmla="*/ 3905847 h 6858000"/>
                <a:gd name="connsiteX33" fmla="*/ 340015 w 712982"/>
                <a:gd name="connsiteY33" fmla="*/ 3871199 h 6858000"/>
                <a:gd name="connsiteX34" fmla="*/ 400111 w 712982"/>
                <a:gd name="connsiteY34" fmla="*/ 3767743 h 6858000"/>
                <a:gd name="connsiteX35" fmla="*/ 409694 w 712982"/>
                <a:gd name="connsiteY35" fmla="*/ 3646690 h 6858000"/>
                <a:gd name="connsiteX36" fmla="*/ 428447 w 712982"/>
                <a:gd name="connsiteY36" fmla="*/ 3499752 h 6858000"/>
                <a:gd name="connsiteX37" fmla="*/ 445033 w 712982"/>
                <a:gd name="connsiteY37" fmla="*/ 3437349 h 6858000"/>
                <a:gd name="connsiteX38" fmla="*/ 471431 w 712982"/>
                <a:gd name="connsiteY38" fmla="*/ 3272018 h 6858000"/>
                <a:gd name="connsiteX39" fmla="*/ 495919 w 712982"/>
                <a:gd name="connsiteY39" fmla="*/ 3153432 h 6858000"/>
                <a:gd name="connsiteX40" fmla="*/ 499541 w 712982"/>
                <a:gd name="connsiteY40" fmla="*/ 2985907 h 6858000"/>
                <a:gd name="connsiteX41" fmla="*/ 491640 w 712982"/>
                <a:gd name="connsiteY41" fmla="*/ 2905697 h 6858000"/>
                <a:gd name="connsiteX42" fmla="*/ 586592 w 712982"/>
                <a:gd name="connsiteY42" fmla="*/ 2746325 h 6858000"/>
                <a:gd name="connsiteX43" fmla="*/ 647211 w 712982"/>
                <a:gd name="connsiteY43" fmla="*/ 2620857 h 6858000"/>
                <a:gd name="connsiteX44" fmla="*/ 598120 w 712982"/>
                <a:gd name="connsiteY44" fmla="*/ 2501248 h 6858000"/>
                <a:gd name="connsiteX45" fmla="*/ 560897 w 712982"/>
                <a:gd name="connsiteY45" fmla="*/ 2471368 h 6858000"/>
                <a:gd name="connsiteX46" fmla="*/ 506928 w 712982"/>
                <a:gd name="connsiteY46" fmla="*/ 2272389 h 6858000"/>
                <a:gd name="connsiteX47" fmla="*/ 474122 w 712982"/>
                <a:gd name="connsiteY47" fmla="*/ 1983284 h 6858000"/>
                <a:gd name="connsiteX48" fmla="*/ 349180 w 712982"/>
                <a:gd name="connsiteY48" fmla="*/ 1510207 h 6858000"/>
                <a:gd name="connsiteX49" fmla="*/ 306451 w 712982"/>
                <a:gd name="connsiteY49" fmla="*/ 1430003 h 6858000"/>
                <a:gd name="connsiteX50" fmla="*/ 287747 w 712982"/>
                <a:gd name="connsiteY50" fmla="*/ 1336633 h 6858000"/>
                <a:gd name="connsiteX51" fmla="*/ 304326 w 712982"/>
                <a:gd name="connsiteY51" fmla="*/ 1298229 h 6858000"/>
                <a:gd name="connsiteX52" fmla="*/ 317671 w 712982"/>
                <a:gd name="connsiteY52" fmla="*/ 1136667 h 6858000"/>
                <a:gd name="connsiteX53" fmla="*/ 314959 w 712982"/>
                <a:gd name="connsiteY53" fmla="*/ 1106522 h 6858000"/>
                <a:gd name="connsiteX54" fmla="*/ 290675 w 712982"/>
                <a:gd name="connsiteY54" fmla="*/ 1004980 h 6858000"/>
                <a:gd name="connsiteX55" fmla="*/ 272712 w 712982"/>
                <a:gd name="connsiteY55" fmla="*/ 910357 h 6858000"/>
                <a:gd name="connsiteX56" fmla="*/ 270963 w 712982"/>
                <a:gd name="connsiteY56" fmla="*/ 667028 h 6858000"/>
                <a:gd name="connsiteX57" fmla="*/ 244986 w 712982"/>
                <a:gd name="connsiteY57" fmla="*/ 483131 h 6858000"/>
                <a:gd name="connsiteX58" fmla="*/ 241465 w 712982"/>
                <a:gd name="connsiteY58" fmla="*/ 397465 h 6858000"/>
                <a:gd name="connsiteX59" fmla="*/ 244890 w 712982"/>
                <a:gd name="connsiteY59" fmla="*/ 348507 h 6858000"/>
                <a:gd name="connsiteX60" fmla="*/ 293439 w 712982"/>
                <a:gd name="connsiteY60" fmla="*/ 233141 h 6858000"/>
                <a:gd name="connsiteX61" fmla="*/ 300513 w 712982"/>
                <a:gd name="connsiteY61" fmla="*/ 17206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712982" h="6858000">
                  <a:moveTo>
                    <a:pt x="280560" y="0"/>
                  </a:moveTo>
                  <a:lnTo>
                    <a:pt x="712982" y="0"/>
                  </a:lnTo>
                  <a:lnTo>
                    <a:pt x="712982" y="6858000"/>
                  </a:lnTo>
                  <a:lnTo>
                    <a:pt x="372527" y="6858000"/>
                  </a:lnTo>
                  <a:lnTo>
                    <a:pt x="372901" y="6835810"/>
                  </a:lnTo>
                  <a:cubicBezTo>
                    <a:pt x="343741" y="6729822"/>
                    <a:pt x="373381" y="6623551"/>
                    <a:pt x="363017" y="6518145"/>
                  </a:cubicBezTo>
                  <a:cubicBezTo>
                    <a:pt x="358372" y="6470360"/>
                    <a:pt x="362468" y="6422202"/>
                    <a:pt x="310498" y="6393936"/>
                  </a:cubicBezTo>
                  <a:cubicBezTo>
                    <a:pt x="303659" y="6390296"/>
                    <a:pt x="304819" y="6368800"/>
                    <a:pt x="305420" y="6355564"/>
                  </a:cubicBezTo>
                  <a:cubicBezTo>
                    <a:pt x="306594" y="6326166"/>
                    <a:pt x="314451" y="6296329"/>
                    <a:pt x="311030" y="6267729"/>
                  </a:cubicBezTo>
                  <a:cubicBezTo>
                    <a:pt x="304253" y="6208466"/>
                    <a:pt x="293104" y="6149393"/>
                    <a:pt x="281440" y="6090959"/>
                  </a:cubicBezTo>
                  <a:cubicBezTo>
                    <a:pt x="276978" y="6068911"/>
                    <a:pt x="266829" y="6048361"/>
                    <a:pt x="258928" y="6026981"/>
                  </a:cubicBezTo>
                  <a:cubicBezTo>
                    <a:pt x="254416" y="6015184"/>
                    <a:pt x="244605" y="6003083"/>
                    <a:pt x="245105" y="5991615"/>
                  </a:cubicBezTo>
                  <a:cubicBezTo>
                    <a:pt x="248075" y="5925141"/>
                    <a:pt x="216651" y="5867990"/>
                    <a:pt x="197441" y="5807458"/>
                  </a:cubicBezTo>
                  <a:cubicBezTo>
                    <a:pt x="188523" y="5779456"/>
                    <a:pt x="171697" y="5754078"/>
                    <a:pt x="159115" y="5727356"/>
                  </a:cubicBezTo>
                  <a:cubicBezTo>
                    <a:pt x="155717" y="5720411"/>
                    <a:pt x="152517" y="5712566"/>
                    <a:pt x="152306" y="5705270"/>
                  </a:cubicBezTo>
                  <a:cubicBezTo>
                    <a:pt x="151252" y="5663532"/>
                    <a:pt x="151674" y="5621922"/>
                    <a:pt x="150939" y="5580441"/>
                  </a:cubicBezTo>
                  <a:cubicBezTo>
                    <a:pt x="150326" y="5542748"/>
                    <a:pt x="147369" y="5505023"/>
                    <a:pt x="187956" y="5482729"/>
                  </a:cubicBezTo>
                  <a:cubicBezTo>
                    <a:pt x="194324" y="5479395"/>
                    <a:pt x="198291" y="5470181"/>
                    <a:pt x="201902" y="5463053"/>
                  </a:cubicBezTo>
                  <a:cubicBezTo>
                    <a:pt x="257480" y="5353065"/>
                    <a:pt x="249730" y="5298303"/>
                    <a:pt x="168174" y="5205662"/>
                  </a:cubicBezTo>
                  <a:cubicBezTo>
                    <a:pt x="159805" y="5196040"/>
                    <a:pt x="152161" y="5174340"/>
                    <a:pt x="157186" y="5166766"/>
                  </a:cubicBezTo>
                  <a:cubicBezTo>
                    <a:pt x="198743" y="5102508"/>
                    <a:pt x="186477" y="5038579"/>
                    <a:pt x="163999" y="4972256"/>
                  </a:cubicBezTo>
                  <a:cubicBezTo>
                    <a:pt x="158020" y="4955056"/>
                    <a:pt x="155299" y="4930181"/>
                    <a:pt x="163388" y="4915833"/>
                  </a:cubicBezTo>
                  <a:cubicBezTo>
                    <a:pt x="200708" y="4847649"/>
                    <a:pt x="186907" y="4780374"/>
                    <a:pt x="166361" y="4712964"/>
                  </a:cubicBezTo>
                  <a:cubicBezTo>
                    <a:pt x="163165" y="4702485"/>
                    <a:pt x="150748" y="4690669"/>
                    <a:pt x="140122" y="4687152"/>
                  </a:cubicBezTo>
                  <a:cubicBezTo>
                    <a:pt x="102452" y="4674589"/>
                    <a:pt x="86917" y="4644970"/>
                    <a:pt x="73058" y="4611951"/>
                  </a:cubicBezTo>
                  <a:cubicBezTo>
                    <a:pt x="50686" y="4559957"/>
                    <a:pt x="25516" y="4509149"/>
                    <a:pt x="3979" y="4456771"/>
                  </a:cubicBezTo>
                  <a:cubicBezTo>
                    <a:pt x="-1236" y="4443877"/>
                    <a:pt x="-726" y="4427139"/>
                    <a:pt x="2091" y="4412781"/>
                  </a:cubicBezTo>
                  <a:cubicBezTo>
                    <a:pt x="11653" y="4363733"/>
                    <a:pt x="45382" y="4329603"/>
                    <a:pt x="75905" y="4292897"/>
                  </a:cubicBezTo>
                  <a:cubicBezTo>
                    <a:pt x="89361" y="4276787"/>
                    <a:pt x="97880" y="4255660"/>
                    <a:pt x="104434" y="4235333"/>
                  </a:cubicBezTo>
                  <a:cubicBezTo>
                    <a:pt x="121200" y="4182569"/>
                    <a:pt x="135523" y="4128901"/>
                    <a:pt x="151065" y="4075686"/>
                  </a:cubicBezTo>
                  <a:cubicBezTo>
                    <a:pt x="152552" y="4070549"/>
                    <a:pt x="157315" y="4065932"/>
                    <a:pt x="161243" y="4061695"/>
                  </a:cubicBezTo>
                  <a:cubicBezTo>
                    <a:pt x="202828" y="4019095"/>
                    <a:pt x="244731" y="3976753"/>
                    <a:pt x="286285" y="3933862"/>
                  </a:cubicBezTo>
                  <a:cubicBezTo>
                    <a:pt x="294168" y="3925683"/>
                    <a:pt x="299393" y="3914571"/>
                    <a:pt x="306926" y="3905847"/>
                  </a:cubicBezTo>
                  <a:cubicBezTo>
                    <a:pt x="317292" y="3893589"/>
                    <a:pt x="326766" y="3878502"/>
                    <a:pt x="340015" y="3871199"/>
                  </a:cubicBezTo>
                  <a:cubicBezTo>
                    <a:pt x="381725" y="3848490"/>
                    <a:pt x="396760" y="3812013"/>
                    <a:pt x="400111" y="3767743"/>
                  </a:cubicBezTo>
                  <a:cubicBezTo>
                    <a:pt x="403294" y="3727294"/>
                    <a:pt x="405323" y="3686973"/>
                    <a:pt x="409694" y="3646690"/>
                  </a:cubicBezTo>
                  <a:cubicBezTo>
                    <a:pt x="414852" y="3597538"/>
                    <a:pt x="420910" y="3548579"/>
                    <a:pt x="428447" y="3499752"/>
                  </a:cubicBezTo>
                  <a:cubicBezTo>
                    <a:pt x="431696" y="3478619"/>
                    <a:pt x="435683" y="3456228"/>
                    <a:pt x="445033" y="3437349"/>
                  </a:cubicBezTo>
                  <a:cubicBezTo>
                    <a:pt x="470858" y="3384475"/>
                    <a:pt x="486179" y="3329236"/>
                    <a:pt x="471431" y="3272018"/>
                  </a:cubicBezTo>
                  <a:cubicBezTo>
                    <a:pt x="459682" y="3226180"/>
                    <a:pt x="472474" y="3185267"/>
                    <a:pt x="495919" y="3153432"/>
                  </a:cubicBezTo>
                  <a:cubicBezTo>
                    <a:pt x="538461" y="3095505"/>
                    <a:pt x="521296" y="3040311"/>
                    <a:pt x="499541" y="2985907"/>
                  </a:cubicBezTo>
                  <a:cubicBezTo>
                    <a:pt x="488276" y="2957871"/>
                    <a:pt x="486838" y="2934028"/>
                    <a:pt x="491640" y="2905697"/>
                  </a:cubicBezTo>
                  <a:cubicBezTo>
                    <a:pt x="502898" y="2840071"/>
                    <a:pt x="547705" y="2792141"/>
                    <a:pt x="586592" y="2746325"/>
                  </a:cubicBezTo>
                  <a:cubicBezTo>
                    <a:pt x="619786" y="2707275"/>
                    <a:pt x="636305" y="2665661"/>
                    <a:pt x="647211" y="2620857"/>
                  </a:cubicBezTo>
                  <a:cubicBezTo>
                    <a:pt x="661216" y="2564298"/>
                    <a:pt x="648982" y="2522027"/>
                    <a:pt x="598120" y="2501248"/>
                  </a:cubicBezTo>
                  <a:cubicBezTo>
                    <a:pt x="583733" y="2495506"/>
                    <a:pt x="566431" y="2484521"/>
                    <a:pt x="560897" y="2471368"/>
                  </a:cubicBezTo>
                  <a:cubicBezTo>
                    <a:pt x="533469" y="2407931"/>
                    <a:pt x="496686" y="2344634"/>
                    <a:pt x="506928" y="2272389"/>
                  </a:cubicBezTo>
                  <a:cubicBezTo>
                    <a:pt x="520879" y="2172517"/>
                    <a:pt x="509052" y="2077807"/>
                    <a:pt x="474122" y="1983284"/>
                  </a:cubicBezTo>
                  <a:cubicBezTo>
                    <a:pt x="417537" y="1829959"/>
                    <a:pt x="358639" y="1676886"/>
                    <a:pt x="349180" y="1510207"/>
                  </a:cubicBezTo>
                  <a:cubicBezTo>
                    <a:pt x="347619" y="1482573"/>
                    <a:pt x="326399" y="1451821"/>
                    <a:pt x="306451" y="1430003"/>
                  </a:cubicBezTo>
                  <a:cubicBezTo>
                    <a:pt x="268511" y="1388202"/>
                    <a:pt x="266127" y="1390512"/>
                    <a:pt x="287747" y="1336633"/>
                  </a:cubicBezTo>
                  <a:cubicBezTo>
                    <a:pt x="293070" y="1323756"/>
                    <a:pt x="295470" y="1308272"/>
                    <a:pt x="304326" y="1298229"/>
                  </a:cubicBezTo>
                  <a:cubicBezTo>
                    <a:pt x="349361" y="1247057"/>
                    <a:pt x="331041" y="1191986"/>
                    <a:pt x="317671" y="1136667"/>
                  </a:cubicBezTo>
                  <a:cubicBezTo>
                    <a:pt x="315148" y="1126990"/>
                    <a:pt x="311827" y="1115354"/>
                    <a:pt x="314959" y="1106522"/>
                  </a:cubicBezTo>
                  <a:cubicBezTo>
                    <a:pt x="329032" y="1066641"/>
                    <a:pt x="319157" y="1035231"/>
                    <a:pt x="290675" y="1004980"/>
                  </a:cubicBezTo>
                  <a:cubicBezTo>
                    <a:pt x="266138" y="978690"/>
                    <a:pt x="249805" y="947108"/>
                    <a:pt x="272712" y="910357"/>
                  </a:cubicBezTo>
                  <a:cubicBezTo>
                    <a:pt x="323486" y="828702"/>
                    <a:pt x="317578" y="747981"/>
                    <a:pt x="270963" y="667028"/>
                  </a:cubicBezTo>
                  <a:cubicBezTo>
                    <a:pt x="237707" y="609204"/>
                    <a:pt x="225082" y="549995"/>
                    <a:pt x="244986" y="483131"/>
                  </a:cubicBezTo>
                  <a:cubicBezTo>
                    <a:pt x="252708" y="457408"/>
                    <a:pt x="242285" y="426353"/>
                    <a:pt x="241465" y="397465"/>
                  </a:cubicBezTo>
                  <a:cubicBezTo>
                    <a:pt x="240850" y="381142"/>
                    <a:pt x="239176" y="363176"/>
                    <a:pt x="244890" y="348507"/>
                  </a:cubicBezTo>
                  <a:cubicBezTo>
                    <a:pt x="259350" y="309454"/>
                    <a:pt x="279299" y="272445"/>
                    <a:pt x="293439" y="233141"/>
                  </a:cubicBezTo>
                  <a:cubicBezTo>
                    <a:pt x="300152" y="214256"/>
                    <a:pt x="302437" y="192349"/>
                    <a:pt x="300513" y="172069"/>
                  </a:cubicBezTo>
                  <a:close/>
                </a:path>
              </a:pathLst>
            </a:cu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97B054CB-4DA3-4EDD-B196-A5DDD1E4E6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79015" y="0"/>
              <a:ext cx="712985" cy="6858000"/>
            </a:xfrm>
            <a:custGeom>
              <a:avLst/>
              <a:gdLst>
                <a:gd name="connsiteX0" fmla="*/ 280560 w 712985"/>
                <a:gd name="connsiteY0" fmla="*/ 0 h 6858000"/>
                <a:gd name="connsiteX1" fmla="*/ 712985 w 712985"/>
                <a:gd name="connsiteY1" fmla="*/ 0 h 6858000"/>
                <a:gd name="connsiteX2" fmla="*/ 712985 w 712985"/>
                <a:gd name="connsiteY2" fmla="*/ 6858000 h 6858000"/>
                <a:gd name="connsiteX3" fmla="*/ 372527 w 712985"/>
                <a:gd name="connsiteY3" fmla="*/ 6858000 h 6858000"/>
                <a:gd name="connsiteX4" fmla="*/ 372901 w 712985"/>
                <a:gd name="connsiteY4" fmla="*/ 6835810 h 6858000"/>
                <a:gd name="connsiteX5" fmla="*/ 363017 w 712985"/>
                <a:gd name="connsiteY5" fmla="*/ 6518145 h 6858000"/>
                <a:gd name="connsiteX6" fmla="*/ 310498 w 712985"/>
                <a:gd name="connsiteY6" fmla="*/ 6393936 h 6858000"/>
                <a:gd name="connsiteX7" fmla="*/ 305420 w 712985"/>
                <a:gd name="connsiteY7" fmla="*/ 6355564 h 6858000"/>
                <a:gd name="connsiteX8" fmla="*/ 311030 w 712985"/>
                <a:gd name="connsiteY8" fmla="*/ 6267729 h 6858000"/>
                <a:gd name="connsiteX9" fmla="*/ 281440 w 712985"/>
                <a:gd name="connsiteY9" fmla="*/ 6090959 h 6858000"/>
                <a:gd name="connsiteX10" fmla="*/ 258928 w 712985"/>
                <a:gd name="connsiteY10" fmla="*/ 6026981 h 6858000"/>
                <a:gd name="connsiteX11" fmla="*/ 245105 w 712985"/>
                <a:gd name="connsiteY11" fmla="*/ 5991615 h 6858000"/>
                <a:gd name="connsiteX12" fmla="*/ 197441 w 712985"/>
                <a:gd name="connsiteY12" fmla="*/ 5807458 h 6858000"/>
                <a:gd name="connsiteX13" fmla="*/ 159115 w 712985"/>
                <a:gd name="connsiteY13" fmla="*/ 5727356 h 6858000"/>
                <a:gd name="connsiteX14" fmla="*/ 152306 w 712985"/>
                <a:gd name="connsiteY14" fmla="*/ 5705270 h 6858000"/>
                <a:gd name="connsiteX15" fmla="*/ 150939 w 712985"/>
                <a:gd name="connsiteY15" fmla="*/ 5580441 h 6858000"/>
                <a:gd name="connsiteX16" fmla="*/ 187956 w 712985"/>
                <a:gd name="connsiteY16" fmla="*/ 5482729 h 6858000"/>
                <a:gd name="connsiteX17" fmla="*/ 201902 w 712985"/>
                <a:gd name="connsiteY17" fmla="*/ 5463053 h 6858000"/>
                <a:gd name="connsiteX18" fmla="*/ 168174 w 712985"/>
                <a:gd name="connsiteY18" fmla="*/ 5205662 h 6858000"/>
                <a:gd name="connsiteX19" fmla="*/ 157186 w 712985"/>
                <a:gd name="connsiteY19" fmla="*/ 5166766 h 6858000"/>
                <a:gd name="connsiteX20" fmla="*/ 163999 w 712985"/>
                <a:gd name="connsiteY20" fmla="*/ 4972256 h 6858000"/>
                <a:gd name="connsiteX21" fmla="*/ 163388 w 712985"/>
                <a:gd name="connsiteY21" fmla="*/ 4915833 h 6858000"/>
                <a:gd name="connsiteX22" fmla="*/ 166361 w 712985"/>
                <a:gd name="connsiteY22" fmla="*/ 4712964 h 6858000"/>
                <a:gd name="connsiteX23" fmla="*/ 140122 w 712985"/>
                <a:gd name="connsiteY23" fmla="*/ 4687152 h 6858000"/>
                <a:gd name="connsiteX24" fmla="*/ 73058 w 712985"/>
                <a:gd name="connsiteY24" fmla="*/ 4611951 h 6858000"/>
                <a:gd name="connsiteX25" fmla="*/ 3979 w 712985"/>
                <a:gd name="connsiteY25" fmla="*/ 4456771 h 6858000"/>
                <a:gd name="connsiteX26" fmla="*/ 2091 w 712985"/>
                <a:gd name="connsiteY26" fmla="*/ 4412781 h 6858000"/>
                <a:gd name="connsiteX27" fmla="*/ 75905 w 712985"/>
                <a:gd name="connsiteY27" fmla="*/ 4292897 h 6858000"/>
                <a:gd name="connsiteX28" fmla="*/ 104434 w 712985"/>
                <a:gd name="connsiteY28" fmla="*/ 4235333 h 6858000"/>
                <a:gd name="connsiteX29" fmla="*/ 151065 w 712985"/>
                <a:gd name="connsiteY29" fmla="*/ 4075686 h 6858000"/>
                <a:gd name="connsiteX30" fmla="*/ 161243 w 712985"/>
                <a:gd name="connsiteY30" fmla="*/ 4061695 h 6858000"/>
                <a:gd name="connsiteX31" fmla="*/ 286285 w 712985"/>
                <a:gd name="connsiteY31" fmla="*/ 3933862 h 6858000"/>
                <a:gd name="connsiteX32" fmla="*/ 306926 w 712985"/>
                <a:gd name="connsiteY32" fmla="*/ 3905847 h 6858000"/>
                <a:gd name="connsiteX33" fmla="*/ 340015 w 712985"/>
                <a:gd name="connsiteY33" fmla="*/ 3871199 h 6858000"/>
                <a:gd name="connsiteX34" fmla="*/ 400111 w 712985"/>
                <a:gd name="connsiteY34" fmla="*/ 3767743 h 6858000"/>
                <a:gd name="connsiteX35" fmla="*/ 409694 w 712985"/>
                <a:gd name="connsiteY35" fmla="*/ 3646690 h 6858000"/>
                <a:gd name="connsiteX36" fmla="*/ 428447 w 712985"/>
                <a:gd name="connsiteY36" fmla="*/ 3499752 h 6858000"/>
                <a:gd name="connsiteX37" fmla="*/ 445033 w 712985"/>
                <a:gd name="connsiteY37" fmla="*/ 3437349 h 6858000"/>
                <a:gd name="connsiteX38" fmla="*/ 471431 w 712985"/>
                <a:gd name="connsiteY38" fmla="*/ 3272018 h 6858000"/>
                <a:gd name="connsiteX39" fmla="*/ 495919 w 712985"/>
                <a:gd name="connsiteY39" fmla="*/ 3153432 h 6858000"/>
                <a:gd name="connsiteX40" fmla="*/ 499541 w 712985"/>
                <a:gd name="connsiteY40" fmla="*/ 2985907 h 6858000"/>
                <a:gd name="connsiteX41" fmla="*/ 491640 w 712985"/>
                <a:gd name="connsiteY41" fmla="*/ 2905697 h 6858000"/>
                <a:gd name="connsiteX42" fmla="*/ 586592 w 712985"/>
                <a:gd name="connsiteY42" fmla="*/ 2746325 h 6858000"/>
                <a:gd name="connsiteX43" fmla="*/ 647211 w 712985"/>
                <a:gd name="connsiteY43" fmla="*/ 2620857 h 6858000"/>
                <a:gd name="connsiteX44" fmla="*/ 598120 w 712985"/>
                <a:gd name="connsiteY44" fmla="*/ 2501248 h 6858000"/>
                <a:gd name="connsiteX45" fmla="*/ 560897 w 712985"/>
                <a:gd name="connsiteY45" fmla="*/ 2471368 h 6858000"/>
                <a:gd name="connsiteX46" fmla="*/ 506928 w 712985"/>
                <a:gd name="connsiteY46" fmla="*/ 2272389 h 6858000"/>
                <a:gd name="connsiteX47" fmla="*/ 474122 w 712985"/>
                <a:gd name="connsiteY47" fmla="*/ 1983284 h 6858000"/>
                <a:gd name="connsiteX48" fmla="*/ 349180 w 712985"/>
                <a:gd name="connsiteY48" fmla="*/ 1510207 h 6858000"/>
                <a:gd name="connsiteX49" fmla="*/ 306451 w 712985"/>
                <a:gd name="connsiteY49" fmla="*/ 1430003 h 6858000"/>
                <a:gd name="connsiteX50" fmla="*/ 287747 w 712985"/>
                <a:gd name="connsiteY50" fmla="*/ 1336633 h 6858000"/>
                <a:gd name="connsiteX51" fmla="*/ 304326 w 712985"/>
                <a:gd name="connsiteY51" fmla="*/ 1298229 h 6858000"/>
                <a:gd name="connsiteX52" fmla="*/ 317671 w 712985"/>
                <a:gd name="connsiteY52" fmla="*/ 1136667 h 6858000"/>
                <a:gd name="connsiteX53" fmla="*/ 314959 w 712985"/>
                <a:gd name="connsiteY53" fmla="*/ 1106522 h 6858000"/>
                <a:gd name="connsiteX54" fmla="*/ 290675 w 712985"/>
                <a:gd name="connsiteY54" fmla="*/ 1004980 h 6858000"/>
                <a:gd name="connsiteX55" fmla="*/ 272712 w 712985"/>
                <a:gd name="connsiteY55" fmla="*/ 910357 h 6858000"/>
                <a:gd name="connsiteX56" fmla="*/ 270963 w 712985"/>
                <a:gd name="connsiteY56" fmla="*/ 667028 h 6858000"/>
                <a:gd name="connsiteX57" fmla="*/ 244986 w 712985"/>
                <a:gd name="connsiteY57" fmla="*/ 483131 h 6858000"/>
                <a:gd name="connsiteX58" fmla="*/ 241465 w 712985"/>
                <a:gd name="connsiteY58" fmla="*/ 397465 h 6858000"/>
                <a:gd name="connsiteX59" fmla="*/ 244890 w 712985"/>
                <a:gd name="connsiteY59" fmla="*/ 348507 h 6858000"/>
                <a:gd name="connsiteX60" fmla="*/ 293439 w 712985"/>
                <a:gd name="connsiteY60" fmla="*/ 233141 h 6858000"/>
                <a:gd name="connsiteX61" fmla="*/ 300513 w 712985"/>
                <a:gd name="connsiteY61" fmla="*/ 17206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712985" h="6858000">
                  <a:moveTo>
                    <a:pt x="280560" y="0"/>
                  </a:moveTo>
                  <a:lnTo>
                    <a:pt x="712985" y="0"/>
                  </a:lnTo>
                  <a:lnTo>
                    <a:pt x="712985" y="6858000"/>
                  </a:lnTo>
                  <a:lnTo>
                    <a:pt x="372527" y="6858000"/>
                  </a:lnTo>
                  <a:lnTo>
                    <a:pt x="372901" y="6835810"/>
                  </a:lnTo>
                  <a:cubicBezTo>
                    <a:pt x="343741" y="6729822"/>
                    <a:pt x="373381" y="6623551"/>
                    <a:pt x="363017" y="6518145"/>
                  </a:cubicBezTo>
                  <a:cubicBezTo>
                    <a:pt x="358372" y="6470360"/>
                    <a:pt x="362468" y="6422202"/>
                    <a:pt x="310498" y="6393936"/>
                  </a:cubicBezTo>
                  <a:cubicBezTo>
                    <a:pt x="303659" y="6390296"/>
                    <a:pt x="304819" y="6368800"/>
                    <a:pt x="305420" y="6355564"/>
                  </a:cubicBezTo>
                  <a:cubicBezTo>
                    <a:pt x="306594" y="6326166"/>
                    <a:pt x="314451" y="6296329"/>
                    <a:pt x="311030" y="6267729"/>
                  </a:cubicBezTo>
                  <a:cubicBezTo>
                    <a:pt x="304253" y="6208466"/>
                    <a:pt x="293104" y="6149393"/>
                    <a:pt x="281440" y="6090959"/>
                  </a:cubicBezTo>
                  <a:cubicBezTo>
                    <a:pt x="276978" y="6068911"/>
                    <a:pt x="266829" y="6048361"/>
                    <a:pt x="258928" y="6026981"/>
                  </a:cubicBezTo>
                  <a:cubicBezTo>
                    <a:pt x="254416" y="6015184"/>
                    <a:pt x="244605" y="6003083"/>
                    <a:pt x="245105" y="5991615"/>
                  </a:cubicBezTo>
                  <a:cubicBezTo>
                    <a:pt x="248075" y="5925141"/>
                    <a:pt x="216651" y="5867990"/>
                    <a:pt x="197441" y="5807458"/>
                  </a:cubicBezTo>
                  <a:cubicBezTo>
                    <a:pt x="188523" y="5779456"/>
                    <a:pt x="171697" y="5754078"/>
                    <a:pt x="159115" y="5727356"/>
                  </a:cubicBezTo>
                  <a:cubicBezTo>
                    <a:pt x="155717" y="5720411"/>
                    <a:pt x="152517" y="5712566"/>
                    <a:pt x="152306" y="5705270"/>
                  </a:cubicBezTo>
                  <a:cubicBezTo>
                    <a:pt x="151252" y="5663532"/>
                    <a:pt x="151674" y="5621922"/>
                    <a:pt x="150939" y="5580441"/>
                  </a:cubicBezTo>
                  <a:cubicBezTo>
                    <a:pt x="150326" y="5542748"/>
                    <a:pt x="147369" y="5505023"/>
                    <a:pt x="187956" y="5482729"/>
                  </a:cubicBezTo>
                  <a:cubicBezTo>
                    <a:pt x="194324" y="5479395"/>
                    <a:pt x="198291" y="5470181"/>
                    <a:pt x="201902" y="5463053"/>
                  </a:cubicBezTo>
                  <a:cubicBezTo>
                    <a:pt x="257480" y="5353065"/>
                    <a:pt x="249730" y="5298303"/>
                    <a:pt x="168174" y="5205662"/>
                  </a:cubicBezTo>
                  <a:cubicBezTo>
                    <a:pt x="159805" y="5196040"/>
                    <a:pt x="152161" y="5174340"/>
                    <a:pt x="157186" y="5166766"/>
                  </a:cubicBezTo>
                  <a:cubicBezTo>
                    <a:pt x="198743" y="5102508"/>
                    <a:pt x="186477" y="5038579"/>
                    <a:pt x="163999" y="4972256"/>
                  </a:cubicBezTo>
                  <a:cubicBezTo>
                    <a:pt x="158020" y="4955056"/>
                    <a:pt x="155299" y="4930181"/>
                    <a:pt x="163388" y="4915833"/>
                  </a:cubicBezTo>
                  <a:cubicBezTo>
                    <a:pt x="200708" y="4847649"/>
                    <a:pt x="186907" y="4780374"/>
                    <a:pt x="166361" y="4712964"/>
                  </a:cubicBezTo>
                  <a:cubicBezTo>
                    <a:pt x="163165" y="4702485"/>
                    <a:pt x="150748" y="4690669"/>
                    <a:pt x="140122" y="4687152"/>
                  </a:cubicBezTo>
                  <a:cubicBezTo>
                    <a:pt x="102452" y="4674589"/>
                    <a:pt x="86917" y="4644970"/>
                    <a:pt x="73058" y="4611951"/>
                  </a:cubicBezTo>
                  <a:cubicBezTo>
                    <a:pt x="50686" y="4559957"/>
                    <a:pt x="25516" y="4509149"/>
                    <a:pt x="3979" y="4456771"/>
                  </a:cubicBezTo>
                  <a:cubicBezTo>
                    <a:pt x="-1236" y="4443877"/>
                    <a:pt x="-726" y="4427139"/>
                    <a:pt x="2091" y="4412781"/>
                  </a:cubicBezTo>
                  <a:cubicBezTo>
                    <a:pt x="11653" y="4363733"/>
                    <a:pt x="45382" y="4329603"/>
                    <a:pt x="75905" y="4292897"/>
                  </a:cubicBezTo>
                  <a:cubicBezTo>
                    <a:pt x="89361" y="4276787"/>
                    <a:pt x="97880" y="4255660"/>
                    <a:pt x="104434" y="4235333"/>
                  </a:cubicBezTo>
                  <a:cubicBezTo>
                    <a:pt x="121200" y="4182569"/>
                    <a:pt x="135523" y="4128901"/>
                    <a:pt x="151065" y="4075686"/>
                  </a:cubicBezTo>
                  <a:cubicBezTo>
                    <a:pt x="152552" y="4070549"/>
                    <a:pt x="157315" y="4065932"/>
                    <a:pt x="161243" y="4061695"/>
                  </a:cubicBezTo>
                  <a:cubicBezTo>
                    <a:pt x="202828" y="4019095"/>
                    <a:pt x="244731" y="3976753"/>
                    <a:pt x="286285" y="3933862"/>
                  </a:cubicBezTo>
                  <a:cubicBezTo>
                    <a:pt x="294168" y="3925683"/>
                    <a:pt x="299393" y="3914571"/>
                    <a:pt x="306926" y="3905847"/>
                  </a:cubicBezTo>
                  <a:cubicBezTo>
                    <a:pt x="317292" y="3893589"/>
                    <a:pt x="326766" y="3878502"/>
                    <a:pt x="340015" y="3871199"/>
                  </a:cubicBezTo>
                  <a:cubicBezTo>
                    <a:pt x="381725" y="3848490"/>
                    <a:pt x="396760" y="3812013"/>
                    <a:pt x="400111" y="3767743"/>
                  </a:cubicBezTo>
                  <a:cubicBezTo>
                    <a:pt x="403294" y="3727294"/>
                    <a:pt x="405323" y="3686973"/>
                    <a:pt x="409694" y="3646690"/>
                  </a:cubicBezTo>
                  <a:cubicBezTo>
                    <a:pt x="414852" y="3597538"/>
                    <a:pt x="420910" y="3548579"/>
                    <a:pt x="428447" y="3499752"/>
                  </a:cubicBezTo>
                  <a:cubicBezTo>
                    <a:pt x="431696" y="3478619"/>
                    <a:pt x="435683" y="3456228"/>
                    <a:pt x="445033" y="3437349"/>
                  </a:cubicBezTo>
                  <a:cubicBezTo>
                    <a:pt x="470858" y="3384475"/>
                    <a:pt x="486179" y="3329236"/>
                    <a:pt x="471431" y="3272018"/>
                  </a:cubicBezTo>
                  <a:cubicBezTo>
                    <a:pt x="459682" y="3226180"/>
                    <a:pt x="472474" y="3185267"/>
                    <a:pt x="495919" y="3153432"/>
                  </a:cubicBezTo>
                  <a:cubicBezTo>
                    <a:pt x="538461" y="3095505"/>
                    <a:pt x="521296" y="3040311"/>
                    <a:pt x="499541" y="2985907"/>
                  </a:cubicBezTo>
                  <a:cubicBezTo>
                    <a:pt x="488276" y="2957871"/>
                    <a:pt x="486838" y="2934028"/>
                    <a:pt x="491640" y="2905697"/>
                  </a:cubicBezTo>
                  <a:cubicBezTo>
                    <a:pt x="502898" y="2840071"/>
                    <a:pt x="547705" y="2792141"/>
                    <a:pt x="586592" y="2746325"/>
                  </a:cubicBezTo>
                  <a:cubicBezTo>
                    <a:pt x="619786" y="2707275"/>
                    <a:pt x="636305" y="2665661"/>
                    <a:pt x="647211" y="2620857"/>
                  </a:cubicBezTo>
                  <a:cubicBezTo>
                    <a:pt x="661216" y="2564298"/>
                    <a:pt x="648982" y="2522027"/>
                    <a:pt x="598120" y="2501248"/>
                  </a:cubicBezTo>
                  <a:cubicBezTo>
                    <a:pt x="583733" y="2495506"/>
                    <a:pt x="566431" y="2484521"/>
                    <a:pt x="560897" y="2471368"/>
                  </a:cubicBezTo>
                  <a:cubicBezTo>
                    <a:pt x="533469" y="2407931"/>
                    <a:pt x="496686" y="2344634"/>
                    <a:pt x="506928" y="2272389"/>
                  </a:cubicBezTo>
                  <a:cubicBezTo>
                    <a:pt x="520879" y="2172517"/>
                    <a:pt x="509052" y="2077807"/>
                    <a:pt x="474122" y="1983284"/>
                  </a:cubicBezTo>
                  <a:cubicBezTo>
                    <a:pt x="417537" y="1829959"/>
                    <a:pt x="358639" y="1676886"/>
                    <a:pt x="349180" y="1510207"/>
                  </a:cubicBezTo>
                  <a:cubicBezTo>
                    <a:pt x="347619" y="1482573"/>
                    <a:pt x="326399" y="1451821"/>
                    <a:pt x="306451" y="1430003"/>
                  </a:cubicBezTo>
                  <a:cubicBezTo>
                    <a:pt x="268511" y="1388202"/>
                    <a:pt x="266127" y="1390512"/>
                    <a:pt x="287747" y="1336633"/>
                  </a:cubicBezTo>
                  <a:cubicBezTo>
                    <a:pt x="293070" y="1323756"/>
                    <a:pt x="295470" y="1308272"/>
                    <a:pt x="304326" y="1298229"/>
                  </a:cubicBezTo>
                  <a:cubicBezTo>
                    <a:pt x="349361" y="1247057"/>
                    <a:pt x="331041" y="1191986"/>
                    <a:pt x="317671" y="1136667"/>
                  </a:cubicBezTo>
                  <a:cubicBezTo>
                    <a:pt x="315148" y="1126990"/>
                    <a:pt x="311827" y="1115354"/>
                    <a:pt x="314959" y="1106522"/>
                  </a:cubicBezTo>
                  <a:cubicBezTo>
                    <a:pt x="329032" y="1066641"/>
                    <a:pt x="319157" y="1035231"/>
                    <a:pt x="290675" y="1004980"/>
                  </a:cubicBezTo>
                  <a:cubicBezTo>
                    <a:pt x="266138" y="978690"/>
                    <a:pt x="249805" y="947108"/>
                    <a:pt x="272712" y="910357"/>
                  </a:cubicBezTo>
                  <a:cubicBezTo>
                    <a:pt x="323486" y="828702"/>
                    <a:pt x="317578" y="747981"/>
                    <a:pt x="270963" y="667028"/>
                  </a:cubicBezTo>
                  <a:cubicBezTo>
                    <a:pt x="237707" y="609204"/>
                    <a:pt x="225082" y="549995"/>
                    <a:pt x="244986" y="483131"/>
                  </a:cubicBezTo>
                  <a:cubicBezTo>
                    <a:pt x="252708" y="457408"/>
                    <a:pt x="242285" y="426353"/>
                    <a:pt x="241465" y="397465"/>
                  </a:cubicBezTo>
                  <a:cubicBezTo>
                    <a:pt x="240850" y="381142"/>
                    <a:pt x="239176" y="363176"/>
                    <a:pt x="244890" y="348507"/>
                  </a:cubicBezTo>
                  <a:cubicBezTo>
                    <a:pt x="259350" y="309454"/>
                    <a:pt x="279299" y="272445"/>
                    <a:pt x="293439" y="233141"/>
                  </a:cubicBezTo>
                  <a:cubicBezTo>
                    <a:pt x="300152" y="214256"/>
                    <a:pt x="302437" y="192349"/>
                    <a:pt x="300513" y="172069"/>
                  </a:cubicBezTo>
                  <a:close/>
                </a:path>
              </a:pathLst>
            </a:custGeom>
            <a:blipFill>
              <a:blip r:embed="rId2">
                <a:alphaModFix amt="57000"/>
              </a:blip>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5" name="Rectangle 4">
            <a:extLst>
              <a:ext uri="{FF2B5EF4-FFF2-40B4-BE49-F238E27FC236}">
                <a16:creationId xmlns:a16="http://schemas.microsoft.com/office/drawing/2014/main" id="{513843C2-6559-D299-5ACC-D29CE0187366}"/>
              </a:ext>
            </a:extLst>
          </p:cNvPr>
          <p:cNvSpPr/>
          <p:nvPr/>
        </p:nvSpPr>
        <p:spPr>
          <a:xfrm>
            <a:off x="3030460" y="1490750"/>
            <a:ext cx="6799682" cy="2092881"/>
          </a:xfrm>
          <a:prstGeom prst="rect">
            <a:avLst/>
          </a:prstGeom>
          <a:noFill/>
        </p:spPr>
        <p:txBody>
          <a:bodyPr wrap="none" lIns="91440" tIns="45720" rIns="91440" bIns="45720">
            <a:spAutoFit/>
          </a:bodyPr>
          <a:lstStyle/>
          <a:p>
            <a:pPr algn="ctr">
              <a:spcAft>
                <a:spcPts val="600"/>
              </a:spcAft>
            </a:pPr>
            <a:r>
              <a:rPr lang="en-US" sz="4000" b="1" dirty="0">
                <a:ln w="22225">
                  <a:solidFill>
                    <a:schemeClr val="accent2"/>
                  </a:solidFill>
                  <a:prstDash val="solid"/>
                </a:ln>
                <a:latin typeface="+mj-lt"/>
              </a:rPr>
              <a:t>APPLIED RESEARCH PROJECT</a:t>
            </a:r>
          </a:p>
          <a:p>
            <a:pPr algn="ctr">
              <a:spcAft>
                <a:spcPts val="600"/>
              </a:spcAft>
            </a:pPr>
            <a:r>
              <a:rPr lang="en-US" sz="4000" b="1" cap="none" spc="0" dirty="0">
                <a:ln w="22225">
                  <a:solidFill>
                    <a:schemeClr val="accent2"/>
                  </a:solidFill>
                  <a:prstDash val="solid"/>
                </a:ln>
                <a:effectLst/>
                <a:latin typeface="+mj-lt"/>
              </a:rPr>
              <a:t>CSIS 4495</a:t>
            </a:r>
          </a:p>
          <a:p>
            <a:pPr algn="ctr">
              <a:spcAft>
                <a:spcPts val="600"/>
              </a:spcAft>
            </a:pPr>
            <a:r>
              <a:rPr lang="en-US" sz="4000" b="1" dirty="0">
                <a:ln w="22225">
                  <a:solidFill>
                    <a:schemeClr val="accent2"/>
                  </a:solidFill>
                  <a:prstDash val="solid"/>
                </a:ln>
                <a:latin typeface="+mj-lt"/>
              </a:rPr>
              <a:t>DOUGLAS COLLEGE</a:t>
            </a:r>
            <a:endParaRPr lang="en-US" sz="4000" b="1" cap="none" spc="0" dirty="0">
              <a:ln w="22225">
                <a:solidFill>
                  <a:schemeClr val="accent2"/>
                </a:solidFill>
                <a:prstDash val="solid"/>
              </a:ln>
              <a:effectLst/>
              <a:latin typeface="+mj-lt"/>
            </a:endParaRPr>
          </a:p>
        </p:txBody>
      </p:sp>
    </p:spTree>
    <p:extLst>
      <p:ext uri="{BB962C8B-B14F-4D97-AF65-F5344CB8AC3E}">
        <p14:creationId xmlns:p14="http://schemas.microsoft.com/office/powerpoint/2010/main" val="1092956553"/>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9B37791B-B040-4694-BFDC-8DD132D86E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A97737-A178-5CD3-1819-1D1E354468DF}"/>
              </a:ext>
            </a:extLst>
          </p:cNvPr>
          <p:cNvSpPr>
            <a:spLocks noGrp="1"/>
          </p:cNvSpPr>
          <p:nvPr>
            <p:ph type="title"/>
          </p:nvPr>
        </p:nvSpPr>
        <p:spPr>
          <a:xfrm>
            <a:off x="4869279" y="427382"/>
            <a:ext cx="4687818" cy="1796878"/>
          </a:xfrm>
        </p:spPr>
        <p:txBody>
          <a:bodyPr vert="horz" lIns="91440" tIns="45720" rIns="91440" bIns="45720" rtlCol="0" anchor="b">
            <a:normAutofit/>
          </a:bodyPr>
          <a:lstStyle/>
          <a:p>
            <a:pPr algn="r"/>
            <a:r>
              <a:rPr lang="en-US" sz="6000" kern="1200" dirty="0">
                <a:solidFill>
                  <a:srgbClr val="FF0000"/>
                </a:solidFill>
                <a:latin typeface="+mj-lt"/>
                <a:ea typeface="+mj-ea"/>
                <a:cs typeface="+mj-cs"/>
              </a:rPr>
              <a:t>Profile Page</a:t>
            </a:r>
          </a:p>
        </p:txBody>
      </p:sp>
      <p:sp>
        <p:nvSpPr>
          <p:cNvPr id="3" name="Content Placeholder 2">
            <a:extLst>
              <a:ext uri="{FF2B5EF4-FFF2-40B4-BE49-F238E27FC236}">
                <a16:creationId xmlns:a16="http://schemas.microsoft.com/office/drawing/2014/main" id="{BC37A188-78F0-E3BC-A8F3-A6761D73654B}"/>
              </a:ext>
            </a:extLst>
          </p:cNvPr>
          <p:cNvSpPr>
            <a:spLocks noGrp="1"/>
          </p:cNvSpPr>
          <p:nvPr>
            <p:ph idx="1"/>
          </p:nvPr>
        </p:nvSpPr>
        <p:spPr>
          <a:xfrm>
            <a:off x="5140690" y="2651642"/>
            <a:ext cx="6216286" cy="2647076"/>
          </a:xfrm>
        </p:spPr>
        <p:txBody>
          <a:bodyPr vert="horz" lIns="91440" tIns="45720" rIns="91440" bIns="45720" rtlCol="0">
            <a:normAutofit/>
          </a:bodyPr>
          <a:lstStyle/>
          <a:p>
            <a:pPr marL="0" indent="0">
              <a:buNone/>
            </a:pPr>
            <a:r>
              <a:rPr lang="en-US" sz="2400" kern="1200" dirty="0">
                <a:solidFill>
                  <a:schemeClr val="bg1"/>
                </a:solidFill>
                <a:latin typeface="+mn-lt"/>
                <a:ea typeface="+mn-ea"/>
                <a:cs typeface="+mn-cs"/>
              </a:rPr>
              <a:t>This is the Profile where users can choose interests and fill in other details</a:t>
            </a:r>
          </a:p>
          <a:p>
            <a:pPr marL="0" indent="0">
              <a:buNone/>
            </a:pPr>
            <a:r>
              <a:rPr lang="en-US" sz="2400" dirty="0">
                <a:solidFill>
                  <a:schemeClr val="bg1"/>
                </a:solidFill>
              </a:rPr>
              <a:t>Users can also logout from here.</a:t>
            </a:r>
            <a:endParaRPr lang="en-US" sz="2400" kern="1200" dirty="0">
              <a:solidFill>
                <a:schemeClr val="bg1"/>
              </a:solidFill>
              <a:latin typeface="+mn-lt"/>
              <a:ea typeface="+mn-ea"/>
              <a:cs typeface="+mn-cs"/>
            </a:endParaRPr>
          </a:p>
        </p:txBody>
      </p:sp>
      <p:grpSp>
        <p:nvGrpSpPr>
          <p:cNvPr id="38" name="Group 37">
            <a:extLst>
              <a:ext uri="{FF2B5EF4-FFF2-40B4-BE49-F238E27FC236}">
                <a16:creationId xmlns:a16="http://schemas.microsoft.com/office/drawing/2014/main" id="{0DBA5192-D1D6-4385-9B20-7991E99218E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
            <a:ext cx="4581527" cy="6858002"/>
            <a:chOff x="-2" y="-1"/>
            <a:chExt cx="4581527" cy="6858002"/>
          </a:xfrm>
          <a:effectLst>
            <a:outerShdw blurRad="381000" dist="50800" algn="ctr" rotWithShape="0">
              <a:srgbClr val="000000">
                <a:alpha val="10000"/>
              </a:srgbClr>
            </a:outerShdw>
          </a:effectLst>
        </p:grpSpPr>
        <p:grpSp>
          <p:nvGrpSpPr>
            <p:cNvPr id="39" name="Group 38">
              <a:extLst>
                <a:ext uri="{FF2B5EF4-FFF2-40B4-BE49-F238E27FC236}">
                  <a16:creationId xmlns:a16="http://schemas.microsoft.com/office/drawing/2014/main" id="{49CFA8C3-E4AC-4EF8-8986-83C92DBF583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2" y="-1"/>
              <a:ext cx="4572002" cy="6858002"/>
              <a:chOff x="-2" y="-1"/>
              <a:chExt cx="4572002" cy="6858002"/>
            </a:xfrm>
            <a:effectLst/>
          </p:grpSpPr>
          <p:sp>
            <p:nvSpPr>
              <p:cNvPr id="21" name="Freeform: Shape 20">
                <a:extLst>
                  <a:ext uri="{FF2B5EF4-FFF2-40B4-BE49-F238E27FC236}">
                    <a16:creationId xmlns:a16="http://schemas.microsoft.com/office/drawing/2014/main" id="{C939349E-97F2-4F20-99B2-B5BABDD5E5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Shape 21">
                <a:extLst>
                  <a:ext uri="{FF2B5EF4-FFF2-40B4-BE49-F238E27FC236}">
                    <a16:creationId xmlns:a16="http://schemas.microsoft.com/office/drawing/2014/main" id="{6DF4F205-369D-432D-BE06-61DCFE9AB0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40" name="Group 39">
              <a:extLst>
                <a:ext uri="{FF2B5EF4-FFF2-40B4-BE49-F238E27FC236}">
                  <a16:creationId xmlns:a16="http://schemas.microsoft.com/office/drawing/2014/main" id="{1658D615-89F8-4EE3-A5C2-8B57E48744C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2"/>
              <a:chOff x="3697284" y="-1"/>
              <a:chExt cx="884241" cy="6858002"/>
            </a:xfrm>
          </p:grpSpPr>
          <p:grpSp>
            <p:nvGrpSpPr>
              <p:cNvPr id="15" name="Group 14">
                <a:extLst>
                  <a:ext uri="{FF2B5EF4-FFF2-40B4-BE49-F238E27FC236}">
                    <a16:creationId xmlns:a16="http://schemas.microsoft.com/office/drawing/2014/main" id="{4529F45F-9E0D-4469-B6FE-BFA23DC316E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1"/>
                <a:chOff x="3697284" y="-1"/>
                <a:chExt cx="884241" cy="6858001"/>
              </a:xfrm>
              <a:solidFill>
                <a:srgbClr val="FFFFFF"/>
              </a:solidFill>
              <a:effectLst/>
            </p:grpSpPr>
            <p:sp>
              <p:nvSpPr>
                <p:cNvPr id="19" name="Freeform: Shape 18">
                  <a:extLst>
                    <a:ext uri="{FF2B5EF4-FFF2-40B4-BE49-F238E27FC236}">
                      <a16:creationId xmlns:a16="http://schemas.microsoft.com/office/drawing/2014/main" id="{4D258C8B-77B4-43BA-8B2F-AB7C96C399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9">
                  <a:extLst>
                    <a:ext uri="{FF2B5EF4-FFF2-40B4-BE49-F238E27FC236}">
                      <a16:creationId xmlns:a16="http://schemas.microsoft.com/office/drawing/2014/main" id="{867E9E24-BE8C-47FF-BCF1-3E4BDF64DE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41" name="Group 40">
                <a:extLst>
                  <a:ext uri="{FF2B5EF4-FFF2-40B4-BE49-F238E27FC236}">
                    <a16:creationId xmlns:a16="http://schemas.microsoft.com/office/drawing/2014/main" id="{BDD9DC28-AE74-45F4-8F16-49C6A59604F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0"/>
                <a:ext cx="884241" cy="6858001"/>
                <a:chOff x="3697284" y="-1"/>
                <a:chExt cx="884241" cy="6858001"/>
              </a:xfrm>
              <a:blipFill>
                <a:blip r:embed="rId2">
                  <a:alphaModFix amt="57000"/>
                </a:blip>
                <a:tile tx="0" ty="0" sx="100000" sy="100000" flip="none" algn="tl"/>
              </a:blipFill>
              <a:effectLst/>
            </p:grpSpPr>
            <p:sp>
              <p:nvSpPr>
                <p:cNvPr id="17" name="Freeform: Shape 16">
                  <a:extLst>
                    <a:ext uri="{FF2B5EF4-FFF2-40B4-BE49-F238E27FC236}">
                      <a16:creationId xmlns:a16="http://schemas.microsoft.com/office/drawing/2014/main" id="{6DDBBC55-F5AB-4776-B58D-648EECAB54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30F7ABFF-600B-4509-83F7-177A4FE3DB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blipFill>
                  <a:blip r:embed="rId2">
                    <a:alphaModFix amt="57000"/>
                  </a:blip>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grpSp>
      <p:pic>
        <p:nvPicPr>
          <p:cNvPr id="5" name="Picture 4">
            <a:extLst>
              <a:ext uri="{FF2B5EF4-FFF2-40B4-BE49-F238E27FC236}">
                <a16:creationId xmlns:a16="http://schemas.microsoft.com/office/drawing/2014/main" id="{8BAB7B8D-7AB9-CC78-8B5C-81AFFC3FAC54}"/>
              </a:ext>
            </a:extLst>
          </p:cNvPr>
          <p:cNvPicPr>
            <a:picLocks noChangeAspect="1"/>
          </p:cNvPicPr>
          <p:nvPr/>
        </p:nvPicPr>
        <p:blipFill>
          <a:blip r:embed="rId3"/>
          <a:stretch>
            <a:fillRect/>
          </a:stretch>
        </p:blipFill>
        <p:spPr>
          <a:xfrm>
            <a:off x="568690" y="108597"/>
            <a:ext cx="2947215" cy="6406988"/>
          </a:xfrm>
          <a:prstGeom prst="rect">
            <a:avLst/>
          </a:prstGeom>
        </p:spPr>
      </p:pic>
    </p:spTree>
    <p:extLst>
      <p:ext uri="{BB962C8B-B14F-4D97-AF65-F5344CB8AC3E}">
        <p14:creationId xmlns:p14="http://schemas.microsoft.com/office/powerpoint/2010/main" val="26395637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B37791B-B040-4694-BFDC-8DD132D86E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B99466-5FAE-8DAA-4A83-A020D6486B46}"/>
              </a:ext>
            </a:extLst>
          </p:cNvPr>
          <p:cNvSpPr>
            <a:spLocks noGrp="1"/>
          </p:cNvSpPr>
          <p:nvPr>
            <p:ph type="title"/>
          </p:nvPr>
        </p:nvSpPr>
        <p:spPr>
          <a:xfrm>
            <a:off x="5060579" y="634807"/>
            <a:ext cx="4826966" cy="1589362"/>
          </a:xfrm>
        </p:spPr>
        <p:txBody>
          <a:bodyPr vert="horz" lIns="91440" tIns="45720" rIns="91440" bIns="45720" rtlCol="0" anchor="b">
            <a:normAutofit/>
          </a:bodyPr>
          <a:lstStyle/>
          <a:p>
            <a:pPr algn="r"/>
            <a:r>
              <a:rPr lang="en-US" sz="6000" kern="1200" dirty="0">
                <a:solidFill>
                  <a:srgbClr val="FF0000"/>
                </a:solidFill>
                <a:latin typeface="+mj-lt"/>
                <a:ea typeface="+mj-ea"/>
                <a:cs typeface="+mj-cs"/>
              </a:rPr>
              <a:t>Trending Page</a:t>
            </a:r>
          </a:p>
        </p:txBody>
      </p:sp>
      <p:sp>
        <p:nvSpPr>
          <p:cNvPr id="3" name="Content Placeholder 2">
            <a:extLst>
              <a:ext uri="{FF2B5EF4-FFF2-40B4-BE49-F238E27FC236}">
                <a16:creationId xmlns:a16="http://schemas.microsoft.com/office/drawing/2014/main" id="{A139194F-EF9D-D12E-AB15-701E78222596}"/>
              </a:ext>
            </a:extLst>
          </p:cNvPr>
          <p:cNvSpPr>
            <a:spLocks noGrp="1"/>
          </p:cNvSpPr>
          <p:nvPr>
            <p:ph idx="1"/>
          </p:nvPr>
        </p:nvSpPr>
        <p:spPr>
          <a:xfrm>
            <a:off x="5228702" y="2858976"/>
            <a:ext cx="6128274" cy="2439742"/>
          </a:xfrm>
        </p:spPr>
        <p:txBody>
          <a:bodyPr vert="horz" lIns="91440" tIns="45720" rIns="91440" bIns="45720" rtlCol="0">
            <a:normAutofit/>
          </a:bodyPr>
          <a:lstStyle/>
          <a:p>
            <a:pPr marL="0" indent="0" algn="ctr">
              <a:buNone/>
            </a:pPr>
            <a:r>
              <a:rPr lang="en-US" sz="2400" kern="1200" dirty="0">
                <a:solidFill>
                  <a:schemeClr val="bg1"/>
                </a:solidFill>
                <a:latin typeface="+mn-lt"/>
                <a:ea typeface="+mn-ea"/>
                <a:cs typeface="+mn-cs"/>
              </a:rPr>
              <a:t>This is the trending page which will show the most trending jobs in particular Country</a:t>
            </a:r>
          </a:p>
        </p:txBody>
      </p:sp>
      <p:grpSp>
        <p:nvGrpSpPr>
          <p:cNvPr id="12" name="Group 11">
            <a:extLst>
              <a:ext uri="{FF2B5EF4-FFF2-40B4-BE49-F238E27FC236}">
                <a16:creationId xmlns:a16="http://schemas.microsoft.com/office/drawing/2014/main" id="{0DBA5192-D1D6-4385-9B20-7991E99218E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
            <a:ext cx="4581527" cy="6858002"/>
            <a:chOff x="-2" y="-1"/>
            <a:chExt cx="4581527" cy="6858002"/>
          </a:xfrm>
          <a:effectLst>
            <a:outerShdw blurRad="381000" dist="50800" algn="ctr" rotWithShape="0">
              <a:srgbClr val="000000">
                <a:alpha val="10000"/>
              </a:srgbClr>
            </a:outerShdw>
          </a:effectLst>
        </p:grpSpPr>
        <p:grpSp>
          <p:nvGrpSpPr>
            <p:cNvPr id="13" name="Group 12">
              <a:extLst>
                <a:ext uri="{FF2B5EF4-FFF2-40B4-BE49-F238E27FC236}">
                  <a16:creationId xmlns:a16="http://schemas.microsoft.com/office/drawing/2014/main" id="{49CFA8C3-E4AC-4EF8-8986-83C92DBF583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2" y="-1"/>
              <a:ext cx="4572002" cy="6858002"/>
              <a:chOff x="-2" y="-1"/>
              <a:chExt cx="4572002" cy="6858002"/>
            </a:xfrm>
            <a:effectLst/>
          </p:grpSpPr>
          <p:sp>
            <p:nvSpPr>
              <p:cNvPr id="21" name="Freeform: Shape 20">
                <a:extLst>
                  <a:ext uri="{FF2B5EF4-FFF2-40B4-BE49-F238E27FC236}">
                    <a16:creationId xmlns:a16="http://schemas.microsoft.com/office/drawing/2014/main" id="{C939349E-97F2-4F20-99B2-B5BABDD5E5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Shape 21">
                <a:extLst>
                  <a:ext uri="{FF2B5EF4-FFF2-40B4-BE49-F238E27FC236}">
                    <a16:creationId xmlns:a16="http://schemas.microsoft.com/office/drawing/2014/main" id="{6DF4F205-369D-432D-BE06-61DCFE9AB0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14" name="Group 13">
              <a:extLst>
                <a:ext uri="{FF2B5EF4-FFF2-40B4-BE49-F238E27FC236}">
                  <a16:creationId xmlns:a16="http://schemas.microsoft.com/office/drawing/2014/main" id="{1658D615-89F8-4EE3-A5C2-8B57E48744C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2"/>
              <a:chOff x="3697284" y="-1"/>
              <a:chExt cx="884241" cy="6858002"/>
            </a:xfrm>
          </p:grpSpPr>
          <p:grpSp>
            <p:nvGrpSpPr>
              <p:cNvPr id="15" name="Group 14">
                <a:extLst>
                  <a:ext uri="{FF2B5EF4-FFF2-40B4-BE49-F238E27FC236}">
                    <a16:creationId xmlns:a16="http://schemas.microsoft.com/office/drawing/2014/main" id="{4529F45F-9E0D-4469-B6FE-BFA23DC316E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1"/>
                <a:chOff x="3697284" y="-1"/>
                <a:chExt cx="884241" cy="6858001"/>
              </a:xfrm>
              <a:solidFill>
                <a:srgbClr val="FFFFFF"/>
              </a:solidFill>
              <a:effectLst/>
            </p:grpSpPr>
            <p:sp>
              <p:nvSpPr>
                <p:cNvPr id="19" name="Freeform: Shape 18">
                  <a:extLst>
                    <a:ext uri="{FF2B5EF4-FFF2-40B4-BE49-F238E27FC236}">
                      <a16:creationId xmlns:a16="http://schemas.microsoft.com/office/drawing/2014/main" id="{4D258C8B-77B4-43BA-8B2F-AB7C96C399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9">
                  <a:extLst>
                    <a:ext uri="{FF2B5EF4-FFF2-40B4-BE49-F238E27FC236}">
                      <a16:creationId xmlns:a16="http://schemas.microsoft.com/office/drawing/2014/main" id="{867E9E24-BE8C-47FF-BCF1-3E4BDF64DE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16" name="Group 15">
                <a:extLst>
                  <a:ext uri="{FF2B5EF4-FFF2-40B4-BE49-F238E27FC236}">
                    <a16:creationId xmlns:a16="http://schemas.microsoft.com/office/drawing/2014/main" id="{BDD9DC28-AE74-45F4-8F16-49C6A59604F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0"/>
                <a:ext cx="884241" cy="6858001"/>
                <a:chOff x="3697284" y="-1"/>
                <a:chExt cx="884241" cy="6858001"/>
              </a:xfrm>
              <a:blipFill>
                <a:blip r:embed="rId2">
                  <a:alphaModFix amt="57000"/>
                </a:blip>
                <a:tile tx="0" ty="0" sx="100000" sy="100000" flip="none" algn="tl"/>
              </a:blipFill>
              <a:effectLst/>
            </p:grpSpPr>
            <p:sp>
              <p:nvSpPr>
                <p:cNvPr id="17" name="Freeform: Shape 16">
                  <a:extLst>
                    <a:ext uri="{FF2B5EF4-FFF2-40B4-BE49-F238E27FC236}">
                      <a16:creationId xmlns:a16="http://schemas.microsoft.com/office/drawing/2014/main" id="{6DDBBC55-F5AB-4776-B58D-648EECAB54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30F7ABFF-600B-4509-83F7-177A4FE3DB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blipFill>
                  <a:blip r:embed="rId2">
                    <a:alphaModFix amt="57000"/>
                  </a:blip>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grpSp>
      <p:pic>
        <p:nvPicPr>
          <p:cNvPr id="5" name="Picture 4">
            <a:extLst>
              <a:ext uri="{FF2B5EF4-FFF2-40B4-BE49-F238E27FC236}">
                <a16:creationId xmlns:a16="http://schemas.microsoft.com/office/drawing/2014/main" id="{F860BDC7-BF4E-51DA-ED09-C9344C06C99E}"/>
              </a:ext>
            </a:extLst>
          </p:cNvPr>
          <p:cNvPicPr>
            <a:picLocks noChangeAspect="1"/>
          </p:cNvPicPr>
          <p:nvPr/>
        </p:nvPicPr>
        <p:blipFill>
          <a:blip r:embed="rId3"/>
          <a:stretch>
            <a:fillRect/>
          </a:stretch>
        </p:blipFill>
        <p:spPr>
          <a:xfrm>
            <a:off x="1125169" y="1429488"/>
            <a:ext cx="2083535" cy="4579200"/>
          </a:xfrm>
          <a:prstGeom prst="rect">
            <a:avLst/>
          </a:prstGeom>
        </p:spPr>
      </p:pic>
    </p:spTree>
    <p:extLst>
      <p:ext uri="{BB962C8B-B14F-4D97-AF65-F5344CB8AC3E}">
        <p14:creationId xmlns:p14="http://schemas.microsoft.com/office/powerpoint/2010/main" val="4931370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5FF457-348D-1773-3928-D2273A753A10}"/>
              </a:ext>
            </a:extLst>
          </p:cNvPr>
          <p:cNvSpPr>
            <a:spLocks noGrp="1"/>
          </p:cNvSpPr>
          <p:nvPr>
            <p:ph type="title"/>
          </p:nvPr>
        </p:nvSpPr>
        <p:spPr>
          <a:xfrm>
            <a:off x="4572000" y="1331844"/>
            <a:ext cx="7812157" cy="1633348"/>
          </a:xfrm>
        </p:spPr>
        <p:txBody>
          <a:bodyPr anchor="t">
            <a:noAutofit/>
          </a:bodyPr>
          <a:lstStyle/>
          <a:p>
            <a:r>
              <a:rPr lang="en-CA" sz="4800" dirty="0">
                <a:solidFill>
                  <a:srgbClr val="FF0000"/>
                </a:solidFill>
              </a:rPr>
              <a:t>Job Recommendations Page</a:t>
            </a:r>
          </a:p>
        </p:txBody>
      </p:sp>
      <p:grpSp>
        <p:nvGrpSpPr>
          <p:cNvPr id="12" name="Group 11">
            <a:extLst>
              <a:ext uri="{FF2B5EF4-FFF2-40B4-BE49-F238E27FC236}">
                <a16:creationId xmlns:a16="http://schemas.microsoft.com/office/drawing/2014/main" id="{36AB285A-81F9-42F0-A9FD-0058EB46EFD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
            <a:ext cx="4581527" cy="6858002"/>
            <a:chOff x="-2" y="-1"/>
            <a:chExt cx="4581527" cy="6858002"/>
          </a:xfrm>
          <a:effectLst>
            <a:outerShdw blurRad="381000" dist="50800" algn="ctr" rotWithShape="0">
              <a:srgbClr val="000000">
                <a:alpha val="10000"/>
              </a:srgbClr>
            </a:outerShdw>
          </a:effectLst>
        </p:grpSpPr>
        <p:grpSp>
          <p:nvGrpSpPr>
            <p:cNvPr id="13" name="Group 12">
              <a:extLst>
                <a:ext uri="{FF2B5EF4-FFF2-40B4-BE49-F238E27FC236}">
                  <a16:creationId xmlns:a16="http://schemas.microsoft.com/office/drawing/2014/main" id="{A08FF3E0-ABFD-4639-B6D5-59DC3C50432B}"/>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2" y="-1"/>
              <a:ext cx="4572002" cy="6858002"/>
              <a:chOff x="-2" y="-1"/>
              <a:chExt cx="4572002" cy="6858002"/>
            </a:xfrm>
            <a:effectLst/>
          </p:grpSpPr>
          <p:sp>
            <p:nvSpPr>
              <p:cNvPr id="21" name="Freeform: Shape 20">
                <a:extLst>
                  <a:ext uri="{FF2B5EF4-FFF2-40B4-BE49-F238E27FC236}">
                    <a16:creationId xmlns:a16="http://schemas.microsoft.com/office/drawing/2014/main" id="{05F28668-2B20-456B-B40F-9496D0A015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Shape 21">
                <a:extLst>
                  <a:ext uri="{FF2B5EF4-FFF2-40B4-BE49-F238E27FC236}">
                    <a16:creationId xmlns:a16="http://schemas.microsoft.com/office/drawing/2014/main" id="{345261A6-F525-4DE2-99D5-BD04602D34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14" name="Group 13">
              <a:extLst>
                <a:ext uri="{FF2B5EF4-FFF2-40B4-BE49-F238E27FC236}">
                  <a16:creationId xmlns:a16="http://schemas.microsoft.com/office/drawing/2014/main" id="{5726B9BC-5A36-4E2B-ACA8-E750DAF63CB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2"/>
              <a:chOff x="3697284" y="-1"/>
              <a:chExt cx="884241" cy="6858002"/>
            </a:xfrm>
          </p:grpSpPr>
          <p:grpSp>
            <p:nvGrpSpPr>
              <p:cNvPr id="15" name="Group 14">
                <a:extLst>
                  <a:ext uri="{FF2B5EF4-FFF2-40B4-BE49-F238E27FC236}">
                    <a16:creationId xmlns:a16="http://schemas.microsoft.com/office/drawing/2014/main" id="{D3D8668E-61B9-48EF-9EBA-555647BA6D4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1"/>
                <a:chOff x="3697284" y="-1"/>
                <a:chExt cx="884241" cy="6858001"/>
              </a:xfrm>
              <a:solidFill>
                <a:srgbClr val="FFFFFF"/>
              </a:solidFill>
              <a:effectLst/>
            </p:grpSpPr>
            <p:sp>
              <p:nvSpPr>
                <p:cNvPr id="19" name="Freeform: Shape 18">
                  <a:extLst>
                    <a:ext uri="{FF2B5EF4-FFF2-40B4-BE49-F238E27FC236}">
                      <a16:creationId xmlns:a16="http://schemas.microsoft.com/office/drawing/2014/main" id="{3B5CB98A-8493-4791-B351-0BC590BB9A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9">
                  <a:extLst>
                    <a:ext uri="{FF2B5EF4-FFF2-40B4-BE49-F238E27FC236}">
                      <a16:creationId xmlns:a16="http://schemas.microsoft.com/office/drawing/2014/main" id="{4CA2FB47-60A5-434E-9BA4-1FF65518A1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16" name="Group 15">
                <a:extLst>
                  <a:ext uri="{FF2B5EF4-FFF2-40B4-BE49-F238E27FC236}">
                    <a16:creationId xmlns:a16="http://schemas.microsoft.com/office/drawing/2014/main" id="{406D9D90-1212-40FF-BAB0-8A661FC855E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0"/>
                <a:ext cx="884241" cy="6858001"/>
                <a:chOff x="3697284" y="-1"/>
                <a:chExt cx="884241" cy="6858001"/>
              </a:xfrm>
              <a:blipFill>
                <a:blip r:embed="rId2">
                  <a:alphaModFix amt="57000"/>
                </a:blip>
                <a:tile tx="0" ty="0" sx="100000" sy="100000" flip="none" algn="tl"/>
              </a:blipFill>
              <a:effectLst/>
            </p:grpSpPr>
            <p:sp>
              <p:nvSpPr>
                <p:cNvPr id="17" name="Freeform: Shape 16">
                  <a:extLst>
                    <a:ext uri="{FF2B5EF4-FFF2-40B4-BE49-F238E27FC236}">
                      <a16:creationId xmlns:a16="http://schemas.microsoft.com/office/drawing/2014/main" id="{903898C6-CE98-4636-8CE5-5172BD2B9B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F5326F39-37DB-4935-9AD9-746655D5DD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grpSp>
      <p:pic>
        <p:nvPicPr>
          <p:cNvPr id="5" name="Picture 4">
            <a:extLst>
              <a:ext uri="{FF2B5EF4-FFF2-40B4-BE49-F238E27FC236}">
                <a16:creationId xmlns:a16="http://schemas.microsoft.com/office/drawing/2014/main" id="{9D7AB164-9B97-4D43-D46B-14ED0B723B34}"/>
              </a:ext>
            </a:extLst>
          </p:cNvPr>
          <p:cNvPicPr>
            <a:picLocks noChangeAspect="1"/>
          </p:cNvPicPr>
          <p:nvPr/>
        </p:nvPicPr>
        <p:blipFill>
          <a:blip r:embed="rId3"/>
          <a:stretch>
            <a:fillRect/>
          </a:stretch>
        </p:blipFill>
        <p:spPr>
          <a:xfrm>
            <a:off x="685801" y="463841"/>
            <a:ext cx="2594112" cy="5701348"/>
          </a:xfrm>
          <a:prstGeom prst="rect">
            <a:avLst/>
          </a:prstGeom>
        </p:spPr>
      </p:pic>
      <p:sp>
        <p:nvSpPr>
          <p:cNvPr id="3" name="Content Placeholder 2">
            <a:extLst>
              <a:ext uri="{FF2B5EF4-FFF2-40B4-BE49-F238E27FC236}">
                <a16:creationId xmlns:a16="http://schemas.microsoft.com/office/drawing/2014/main" id="{CAA4F581-6C31-9E8D-FAC6-700B751C0F2A}"/>
              </a:ext>
            </a:extLst>
          </p:cNvPr>
          <p:cNvSpPr>
            <a:spLocks noGrp="1"/>
          </p:cNvSpPr>
          <p:nvPr>
            <p:ph idx="1"/>
          </p:nvPr>
        </p:nvSpPr>
        <p:spPr>
          <a:xfrm>
            <a:off x="5199058" y="2665659"/>
            <a:ext cx="6140449" cy="2454300"/>
          </a:xfrm>
        </p:spPr>
        <p:txBody>
          <a:bodyPr>
            <a:normAutofit/>
          </a:bodyPr>
          <a:lstStyle/>
          <a:p>
            <a:pPr marL="0" indent="0" algn="just">
              <a:buNone/>
            </a:pPr>
            <a:r>
              <a:rPr lang="en-CA" sz="2400" dirty="0">
                <a:solidFill>
                  <a:schemeClr val="bg1">
                    <a:alpha val="80000"/>
                  </a:schemeClr>
                </a:solidFill>
              </a:rPr>
              <a:t>This is the Home Page of app which shows the recommended jobs according to data filled in Profile page.</a:t>
            </a:r>
          </a:p>
        </p:txBody>
      </p:sp>
    </p:spTree>
    <p:extLst>
      <p:ext uri="{BB962C8B-B14F-4D97-AF65-F5344CB8AC3E}">
        <p14:creationId xmlns:p14="http://schemas.microsoft.com/office/powerpoint/2010/main" val="8753626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35A305-5DB4-C40A-CB93-7CE4E41E28FB}"/>
              </a:ext>
            </a:extLst>
          </p:cNvPr>
          <p:cNvSpPr>
            <a:spLocks noGrp="1"/>
          </p:cNvSpPr>
          <p:nvPr>
            <p:ph type="title"/>
          </p:nvPr>
        </p:nvSpPr>
        <p:spPr>
          <a:xfrm>
            <a:off x="4814956" y="697534"/>
            <a:ext cx="6140449" cy="1323439"/>
          </a:xfrm>
        </p:spPr>
        <p:txBody>
          <a:bodyPr anchor="t">
            <a:normAutofit/>
          </a:bodyPr>
          <a:lstStyle/>
          <a:p>
            <a:r>
              <a:rPr lang="en-CA" sz="6000" dirty="0">
                <a:solidFill>
                  <a:srgbClr val="FF0000"/>
                </a:solidFill>
              </a:rPr>
              <a:t>Apply option </a:t>
            </a:r>
          </a:p>
        </p:txBody>
      </p:sp>
      <p:grpSp>
        <p:nvGrpSpPr>
          <p:cNvPr id="12" name="Group 11">
            <a:extLst>
              <a:ext uri="{FF2B5EF4-FFF2-40B4-BE49-F238E27FC236}">
                <a16:creationId xmlns:a16="http://schemas.microsoft.com/office/drawing/2014/main" id="{36AB285A-81F9-42F0-A9FD-0058EB46EFD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
            <a:ext cx="4581527" cy="6858002"/>
            <a:chOff x="-2" y="-1"/>
            <a:chExt cx="4581527" cy="6858002"/>
          </a:xfrm>
          <a:effectLst>
            <a:outerShdw blurRad="381000" dist="50800" algn="ctr" rotWithShape="0">
              <a:srgbClr val="000000">
                <a:alpha val="10000"/>
              </a:srgbClr>
            </a:outerShdw>
          </a:effectLst>
        </p:grpSpPr>
        <p:grpSp>
          <p:nvGrpSpPr>
            <p:cNvPr id="13" name="Group 12">
              <a:extLst>
                <a:ext uri="{FF2B5EF4-FFF2-40B4-BE49-F238E27FC236}">
                  <a16:creationId xmlns:a16="http://schemas.microsoft.com/office/drawing/2014/main" id="{A08FF3E0-ABFD-4639-B6D5-59DC3C50432B}"/>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2" y="-1"/>
              <a:ext cx="4572002" cy="6858002"/>
              <a:chOff x="-2" y="-1"/>
              <a:chExt cx="4572002" cy="6858002"/>
            </a:xfrm>
            <a:effectLst/>
          </p:grpSpPr>
          <p:sp>
            <p:nvSpPr>
              <p:cNvPr id="21" name="Freeform: Shape 20">
                <a:extLst>
                  <a:ext uri="{FF2B5EF4-FFF2-40B4-BE49-F238E27FC236}">
                    <a16:creationId xmlns:a16="http://schemas.microsoft.com/office/drawing/2014/main" id="{05F28668-2B20-456B-B40F-9496D0A015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Shape 21">
                <a:extLst>
                  <a:ext uri="{FF2B5EF4-FFF2-40B4-BE49-F238E27FC236}">
                    <a16:creationId xmlns:a16="http://schemas.microsoft.com/office/drawing/2014/main" id="{345261A6-F525-4DE2-99D5-BD04602D34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14" name="Group 13">
              <a:extLst>
                <a:ext uri="{FF2B5EF4-FFF2-40B4-BE49-F238E27FC236}">
                  <a16:creationId xmlns:a16="http://schemas.microsoft.com/office/drawing/2014/main" id="{5726B9BC-5A36-4E2B-ACA8-E750DAF63CB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2"/>
              <a:chOff x="3697284" y="-1"/>
              <a:chExt cx="884241" cy="6858002"/>
            </a:xfrm>
          </p:grpSpPr>
          <p:grpSp>
            <p:nvGrpSpPr>
              <p:cNvPr id="15" name="Group 14">
                <a:extLst>
                  <a:ext uri="{FF2B5EF4-FFF2-40B4-BE49-F238E27FC236}">
                    <a16:creationId xmlns:a16="http://schemas.microsoft.com/office/drawing/2014/main" id="{D3D8668E-61B9-48EF-9EBA-555647BA6D4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1"/>
                <a:chOff x="3697284" y="-1"/>
                <a:chExt cx="884241" cy="6858001"/>
              </a:xfrm>
              <a:solidFill>
                <a:srgbClr val="FFFFFF"/>
              </a:solidFill>
              <a:effectLst/>
            </p:grpSpPr>
            <p:sp>
              <p:nvSpPr>
                <p:cNvPr id="19" name="Freeform: Shape 18">
                  <a:extLst>
                    <a:ext uri="{FF2B5EF4-FFF2-40B4-BE49-F238E27FC236}">
                      <a16:creationId xmlns:a16="http://schemas.microsoft.com/office/drawing/2014/main" id="{3B5CB98A-8493-4791-B351-0BC590BB9A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9">
                  <a:extLst>
                    <a:ext uri="{FF2B5EF4-FFF2-40B4-BE49-F238E27FC236}">
                      <a16:creationId xmlns:a16="http://schemas.microsoft.com/office/drawing/2014/main" id="{4CA2FB47-60A5-434E-9BA4-1FF65518A1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16" name="Group 15">
                <a:extLst>
                  <a:ext uri="{FF2B5EF4-FFF2-40B4-BE49-F238E27FC236}">
                    <a16:creationId xmlns:a16="http://schemas.microsoft.com/office/drawing/2014/main" id="{406D9D90-1212-40FF-BAB0-8A661FC855E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0"/>
                <a:ext cx="884241" cy="6858001"/>
                <a:chOff x="3697284" y="-1"/>
                <a:chExt cx="884241" cy="6858001"/>
              </a:xfrm>
              <a:blipFill>
                <a:blip r:embed="rId2">
                  <a:alphaModFix amt="57000"/>
                </a:blip>
                <a:tile tx="0" ty="0" sx="100000" sy="100000" flip="none" algn="tl"/>
              </a:blipFill>
              <a:effectLst/>
            </p:grpSpPr>
            <p:sp>
              <p:nvSpPr>
                <p:cNvPr id="17" name="Freeform: Shape 16">
                  <a:extLst>
                    <a:ext uri="{FF2B5EF4-FFF2-40B4-BE49-F238E27FC236}">
                      <a16:creationId xmlns:a16="http://schemas.microsoft.com/office/drawing/2014/main" id="{903898C6-CE98-4636-8CE5-5172BD2B9B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F5326F39-37DB-4935-9AD9-746655D5DD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grpSp>
      <p:pic>
        <p:nvPicPr>
          <p:cNvPr id="5" name="Picture 4">
            <a:extLst>
              <a:ext uri="{FF2B5EF4-FFF2-40B4-BE49-F238E27FC236}">
                <a16:creationId xmlns:a16="http://schemas.microsoft.com/office/drawing/2014/main" id="{B7C52922-8135-AE90-2FF1-B1AC1EAC8BB7}"/>
              </a:ext>
            </a:extLst>
          </p:cNvPr>
          <p:cNvPicPr>
            <a:picLocks noChangeAspect="1"/>
          </p:cNvPicPr>
          <p:nvPr/>
        </p:nvPicPr>
        <p:blipFill>
          <a:blip r:embed="rId3"/>
          <a:stretch>
            <a:fillRect/>
          </a:stretch>
        </p:blipFill>
        <p:spPr>
          <a:xfrm>
            <a:off x="506897" y="168198"/>
            <a:ext cx="2730428" cy="5840490"/>
          </a:xfrm>
          <a:prstGeom prst="rect">
            <a:avLst/>
          </a:prstGeom>
        </p:spPr>
      </p:pic>
      <p:sp>
        <p:nvSpPr>
          <p:cNvPr id="3" name="Content Placeholder 2">
            <a:extLst>
              <a:ext uri="{FF2B5EF4-FFF2-40B4-BE49-F238E27FC236}">
                <a16:creationId xmlns:a16="http://schemas.microsoft.com/office/drawing/2014/main" id="{0F89511E-DB04-2136-DC77-BBB9E5D7F37E}"/>
              </a:ext>
            </a:extLst>
          </p:cNvPr>
          <p:cNvSpPr>
            <a:spLocks noGrp="1"/>
          </p:cNvSpPr>
          <p:nvPr>
            <p:ph idx="1"/>
          </p:nvPr>
        </p:nvSpPr>
        <p:spPr>
          <a:xfrm>
            <a:off x="4814955" y="2291635"/>
            <a:ext cx="6140449" cy="2454300"/>
          </a:xfrm>
        </p:spPr>
        <p:txBody>
          <a:bodyPr>
            <a:normAutofit/>
          </a:bodyPr>
          <a:lstStyle/>
          <a:p>
            <a:pPr marL="0" indent="0" algn="just">
              <a:buNone/>
            </a:pPr>
            <a:r>
              <a:rPr lang="en-CA" sz="2400" dirty="0">
                <a:solidFill>
                  <a:schemeClr val="bg1">
                    <a:alpha val="80000"/>
                  </a:schemeClr>
                </a:solidFill>
              </a:rPr>
              <a:t>If user click on any job, it will prompt an option to apply or cancel, if user click on apply it will open the URL of the job and user can directly apply the job on portal</a:t>
            </a:r>
          </a:p>
        </p:txBody>
      </p:sp>
    </p:spTree>
    <p:extLst>
      <p:ext uri="{BB962C8B-B14F-4D97-AF65-F5344CB8AC3E}">
        <p14:creationId xmlns:p14="http://schemas.microsoft.com/office/powerpoint/2010/main" val="20231535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EC5C474-152D-0CC8-8DBE-13F9D3FF2014}"/>
              </a:ext>
            </a:extLst>
          </p:cNvPr>
          <p:cNvSpPr>
            <a:spLocks noGrp="1"/>
          </p:cNvSpPr>
          <p:nvPr>
            <p:ph type="title"/>
          </p:nvPr>
        </p:nvSpPr>
        <p:spPr>
          <a:xfrm>
            <a:off x="1371597" y="348865"/>
            <a:ext cx="10044023" cy="877729"/>
          </a:xfrm>
        </p:spPr>
        <p:txBody>
          <a:bodyPr anchor="ctr">
            <a:normAutofit/>
          </a:bodyPr>
          <a:lstStyle/>
          <a:p>
            <a:r>
              <a:rPr lang="en-CA" sz="4000">
                <a:solidFill>
                  <a:srgbClr val="FFFFFF"/>
                </a:solidFill>
              </a:rPr>
              <a:t>SUMMARY</a:t>
            </a:r>
          </a:p>
        </p:txBody>
      </p:sp>
      <p:graphicFrame>
        <p:nvGraphicFramePr>
          <p:cNvPr id="5" name="Content Placeholder 2">
            <a:extLst>
              <a:ext uri="{FF2B5EF4-FFF2-40B4-BE49-F238E27FC236}">
                <a16:creationId xmlns:a16="http://schemas.microsoft.com/office/drawing/2014/main" id="{21A01BCC-817F-1CEE-6274-3E1F10AAB57E}"/>
              </a:ext>
            </a:extLst>
          </p:cNvPr>
          <p:cNvGraphicFramePr>
            <a:graphicFrameLocks noGrp="1"/>
          </p:cNvGraphicFramePr>
          <p:nvPr>
            <p:ph idx="1"/>
            <p:extLst>
              <p:ext uri="{D42A27DB-BD31-4B8C-83A1-F6EECF244321}">
                <p14:modId xmlns:p14="http://schemas.microsoft.com/office/powerpoint/2010/main" val="2706126683"/>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2570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358C60D-E932-F68E-4A06-CAEB307AB165}"/>
              </a:ext>
            </a:extLst>
          </p:cNvPr>
          <p:cNvSpPr>
            <a:spLocks noGrp="1"/>
          </p:cNvSpPr>
          <p:nvPr>
            <p:ph type="title"/>
          </p:nvPr>
        </p:nvSpPr>
        <p:spPr>
          <a:xfrm>
            <a:off x="826396" y="586855"/>
            <a:ext cx="4230100" cy="3387497"/>
          </a:xfrm>
        </p:spPr>
        <p:txBody>
          <a:bodyPr anchor="b">
            <a:normAutofit/>
          </a:bodyPr>
          <a:lstStyle/>
          <a:p>
            <a:pPr algn="r"/>
            <a:r>
              <a:rPr lang="en-CA" sz="4000" b="1">
                <a:solidFill>
                  <a:srgbClr val="FFFFFF"/>
                </a:solidFill>
              </a:rPr>
              <a:t>Thank You!</a:t>
            </a:r>
            <a:br>
              <a:rPr lang="en-CA" sz="4000">
                <a:solidFill>
                  <a:srgbClr val="FFFFFF"/>
                </a:solidFill>
              </a:rPr>
            </a:br>
            <a:endParaRPr lang="en-CA" sz="4000">
              <a:solidFill>
                <a:srgbClr val="FFFFFF"/>
              </a:solidFill>
            </a:endParaRPr>
          </a:p>
        </p:txBody>
      </p:sp>
      <p:sp>
        <p:nvSpPr>
          <p:cNvPr id="3" name="Content Placeholder 2">
            <a:extLst>
              <a:ext uri="{FF2B5EF4-FFF2-40B4-BE49-F238E27FC236}">
                <a16:creationId xmlns:a16="http://schemas.microsoft.com/office/drawing/2014/main" id="{793164A7-1A17-EE75-2E9F-8402D6230F9B}"/>
              </a:ext>
            </a:extLst>
          </p:cNvPr>
          <p:cNvSpPr>
            <a:spLocks noGrp="1"/>
          </p:cNvSpPr>
          <p:nvPr>
            <p:ph idx="1"/>
          </p:nvPr>
        </p:nvSpPr>
        <p:spPr>
          <a:xfrm>
            <a:off x="6503158" y="649480"/>
            <a:ext cx="4862447" cy="5546047"/>
          </a:xfrm>
        </p:spPr>
        <p:txBody>
          <a:bodyPr anchor="ctr">
            <a:normAutofit/>
          </a:bodyPr>
          <a:lstStyle/>
          <a:p>
            <a:pPr marL="0" indent="0">
              <a:buNone/>
            </a:pPr>
            <a:r>
              <a:rPr lang="en-CA" sz="3200" dirty="0"/>
              <a:t>Live Demo Coming Up</a:t>
            </a:r>
          </a:p>
          <a:p>
            <a:pPr marL="0" indent="0">
              <a:buNone/>
            </a:pPr>
            <a:endParaRPr lang="en-CA" sz="3200" dirty="0"/>
          </a:p>
        </p:txBody>
      </p:sp>
    </p:spTree>
    <p:extLst>
      <p:ext uri="{BB962C8B-B14F-4D97-AF65-F5344CB8AC3E}">
        <p14:creationId xmlns:p14="http://schemas.microsoft.com/office/powerpoint/2010/main" val="41859510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5396781C-32A1-4FDA-A83B-A7FF8C1B1E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7E53C0D-A17F-A139-F3D3-366C280556E1}"/>
              </a:ext>
            </a:extLst>
          </p:cNvPr>
          <p:cNvSpPr>
            <a:spLocks noGrp="1"/>
          </p:cNvSpPr>
          <p:nvPr>
            <p:ph type="title"/>
          </p:nvPr>
        </p:nvSpPr>
        <p:spPr>
          <a:xfrm>
            <a:off x="5023678" y="478873"/>
            <a:ext cx="6140449" cy="1323439"/>
          </a:xfrm>
        </p:spPr>
        <p:txBody>
          <a:bodyPr anchor="t">
            <a:normAutofit/>
          </a:bodyPr>
          <a:lstStyle/>
          <a:p>
            <a:r>
              <a:rPr lang="en-CA" sz="4000" b="1" dirty="0">
                <a:solidFill>
                  <a:srgbClr val="FF0000"/>
                </a:solidFill>
              </a:rPr>
              <a:t>Project Overview</a:t>
            </a:r>
            <a:br>
              <a:rPr lang="en-CA" sz="4000" dirty="0">
                <a:solidFill>
                  <a:srgbClr val="FF0000"/>
                </a:solidFill>
              </a:rPr>
            </a:br>
            <a:endParaRPr lang="en-CA" sz="4000" dirty="0">
              <a:solidFill>
                <a:srgbClr val="FF0000"/>
              </a:solidFill>
            </a:endParaRPr>
          </a:p>
        </p:txBody>
      </p:sp>
      <p:pic>
        <p:nvPicPr>
          <p:cNvPr id="5" name="Picture 4">
            <a:extLst>
              <a:ext uri="{FF2B5EF4-FFF2-40B4-BE49-F238E27FC236}">
                <a16:creationId xmlns:a16="http://schemas.microsoft.com/office/drawing/2014/main" id="{C230CA4D-5B4C-B822-3AA4-53669551CFFE}"/>
              </a:ext>
            </a:extLst>
          </p:cNvPr>
          <p:cNvPicPr>
            <a:picLocks noChangeAspect="1"/>
          </p:cNvPicPr>
          <p:nvPr/>
        </p:nvPicPr>
        <p:blipFill>
          <a:blip r:embed="rId3"/>
          <a:srcRect l="19919" r="42790"/>
          <a:stretch/>
        </p:blipFill>
        <p:spPr>
          <a:xfrm>
            <a:off x="20" y="10"/>
            <a:ext cx="4546582" cy="6857990"/>
          </a:xfrm>
          <a:custGeom>
            <a:avLst/>
            <a:gdLst/>
            <a:ahLst/>
            <a:cxnLst/>
            <a:rect l="l" t="t" r="r" b="b"/>
            <a:pathLst>
              <a:path w="4546602" h="6858000">
                <a:moveTo>
                  <a:pt x="4221600" y="6662544"/>
                </a:moveTo>
                <a:lnTo>
                  <a:pt x="4210150" y="6683027"/>
                </a:lnTo>
                <a:lnTo>
                  <a:pt x="4207002" y="6702976"/>
                </a:lnTo>
                <a:lnTo>
                  <a:pt x="4207002" y="6702977"/>
                </a:lnTo>
                <a:cubicBezTo>
                  <a:pt x="4207407" y="6716169"/>
                  <a:pt x="4212552" y="6729219"/>
                  <a:pt x="4220838" y="6742553"/>
                </a:cubicBezTo>
                <a:lnTo>
                  <a:pt x="4220839" y="6742555"/>
                </a:lnTo>
                <a:lnTo>
                  <a:pt x="4240316" y="6812062"/>
                </a:lnTo>
                <a:lnTo>
                  <a:pt x="4235543" y="6776800"/>
                </a:lnTo>
                <a:lnTo>
                  <a:pt x="4220839" y="6742555"/>
                </a:lnTo>
                <a:lnTo>
                  <a:pt x="4220838" y="6742552"/>
                </a:lnTo>
                <a:lnTo>
                  <a:pt x="4207002" y="6702976"/>
                </a:lnTo>
                <a:close/>
                <a:moveTo>
                  <a:pt x="4189594" y="6564620"/>
                </a:moveTo>
                <a:lnTo>
                  <a:pt x="4189594" y="6564621"/>
                </a:lnTo>
                <a:cubicBezTo>
                  <a:pt x="4199883" y="6575479"/>
                  <a:pt x="4205977" y="6582147"/>
                  <a:pt x="4212073" y="6588626"/>
                </a:cubicBezTo>
                <a:lnTo>
                  <a:pt x="4228695" y="6625225"/>
                </a:lnTo>
                <a:lnTo>
                  <a:pt x="4221601" y="6662541"/>
                </a:lnTo>
                <a:lnTo>
                  <a:pt x="4221600" y="6662541"/>
                </a:lnTo>
                <a:lnTo>
                  <a:pt x="4221600" y="6662542"/>
                </a:lnTo>
                <a:lnTo>
                  <a:pt x="4221601" y="6662541"/>
                </a:lnTo>
                <a:lnTo>
                  <a:pt x="4228684" y="6645552"/>
                </a:lnTo>
                <a:lnTo>
                  <a:pt x="4228695" y="6625225"/>
                </a:lnTo>
                <a:lnTo>
                  <a:pt x="4228695" y="6625224"/>
                </a:lnTo>
                <a:cubicBezTo>
                  <a:pt x="4226599" y="6611342"/>
                  <a:pt x="4220551" y="6597578"/>
                  <a:pt x="4212073" y="6588625"/>
                </a:cubicBezTo>
                <a:close/>
                <a:moveTo>
                  <a:pt x="4269915" y="6438981"/>
                </a:moveTo>
                <a:lnTo>
                  <a:pt x="4249984" y="6463840"/>
                </a:lnTo>
                <a:lnTo>
                  <a:pt x="4249982" y="6463849"/>
                </a:lnTo>
                <a:lnTo>
                  <a:pt x="4236188" y="6513012"/>
                </a:lnTo>
                <a:lnTo>
                  <a:pt x="4217381" y="6546194"/>
                </a:lnTo>
                <a:lnTo>
                  <a:pt x="4217381" y="6546195"/>
                </a:lnTo>
                <a:lnTo>
                  <a:pt x="4233719" y="6521804"/>
                </a:lnTo>
                <a:lnTo>
                  <a:pt x="4236188" y="6513012"/>
                </a:lnTo>
                <a:lnTo>
                  <a:pt x="4238998" y="6508052"/>
                </a:lnTo>
                <a:lnTo>
                  <a:pt x="4249982" y="6463849"/>
                </a:lnTo>
                <a:lnTo>
                  <a:pt x="4249984" y="6463841"/>
                </a:lnTo>
                <a:cubicBezTo>
                  <a:pt x="4252937" y="6451650"/>
                  <a:pt x="4260413" y="6444077"/>
                  <a:pt x="4269915" y="6438981"/>
                </a:cubicBezTo>
                <a:close/>
                <a:moveTo>
                  <a:pt x="4355914" y="6364769"/>
                </a:moveTo>
                <a:lnTo>
                  <a:pt x="4354607" y="6387910"/>
                </a:lnTo>
                <a:lnTo>
                  <a:pt x="4351952" y="6393385"/>
                </a:lnTo>
                <a:lnTo>
                  <a:pt x="4345189" y="6407332"/>
                </a:lnTo>
                <a:lnTo>
                  <a:pt x="4345189" y="6407333"/>
                </a:lnTo>
                <a:lnTo>
                  <a:pt x="4351952" y="6393385"/>
                </a:lnTo>
                <a:lnTo>
                  <a:pt x="4354608" y="6387910"/>
                </a:lnTo>
                <a:close/>
                <a:moveTo>
                  <a:pt x="4116820" y="4221391"/>
                </a:moveTo>
                <a:lnTo>
                  <a:pt x="4116820" y="4221392"/>
                </a:lnTo>
                <a:cubicBezTo>
                  <a:pt x="4117582" y="4232061"/>
                  <a:pt x="4117772" y="4243873"/>
                  <a:pt x="4122536" y="4253015"/>
                </a:cubicBezTo>
                <a:cubicBezTo>
                  <a:pt x="4134729" y="4277402"/>
                  <a:pt x="4150349" y="4300071"/>
                  <a:pt x="4162352" y="4324646"/>
                </a:cubicBezTo>
                <a:lnTo>
                  <a:pt x="4171306" y="4363891"/>
                </a:lnTo>
                <a:lnTo>
                  <a:pt x="4170544" y="4482004"/>
                </a:lnTo>
                <a:cubicBezTo>
                  <a:pt x="4167876" y="4546776"/>
                  <a:pt x="4167304" y="4612500"/>
                  <a:pt x="4110534" y="4659174"/>
                </a:cubicBezTo>
                <a:cubicBezTo>
                  <a:pt x="4105962" y="4662986"/>
                  <a:pt x="4103294" y="4671176"/>
                  <a:pt x="4102532" y="4677655"/>
                </a:cubicBezTo>
                <a:cubicBezTo>
                  <a:pt x="4098913" y="4707564"/>
                  <a:pt x="4098531" y="4738235"/>
                  <a:pt x="4092625" y="4767764"/>
                </a:cubicBezTo>
                <a:cubicBezTo>
                  <a:pt x="4090244" y="4779575"/>
                  <a:pt x="4089435" y="4790386"/>
                  <a:pt x="4091316" y="4800483"/>
                </a:cubicBezTo>
                <a:lnTo>
                  <a:pt x="4091316" y="4800484"/>
                </a:lnTo>
                <a:cubicBezTo>
                  <a:pt x="4093197" y="4810581"/>
                  <a:pt x="4097770" y="4819964"/>
                  <a:pt x="4106152" y="4828917"/>
                </a:cubicBezTo>
                <a:lnTo>
                  <a:pt x="4128333" y="4863343"/>
                </a:lnTo>
                <a:lnTo>
                  <a:pt x="4135862" y="4889275"/>
                </a:lnTo>
                <a:lnTo>
                  <a:pt x="4134157" y="4912168"/>
                </a:lnTo>
                <a:cubicBezTo>
                  <a:pt x="4132442" y="4919978"/>
                  <a:pt x="4132085" y="4927122"/>
                  <a:pt x="4132755" y="4933805"/>
                </a:cubicBezTo>
                <a:lnTo>
                  <a:pt x="4132755" y="4933806"/>
                </a:lnTo>
                <a:lnTo>
                  <a:pt x="4132757" y="4933810"/>
                </a:lnTo>
                <a:lnTo>
                  <a:pt x="4137514" y="4952673"/>
                </a:lnTo>
                <a:lnTo>
                  <a:pt x="4140307" y="4957453"/>
                </a:lnTo>
                <a:lnTo>
                  <a:pt x="4141585" y="4961456"/>
                </a:lnTo>
                <a:cubicBezTo>
                  <a:pt x="4146096" y="4970097"/>
                  <a:pt x="4151802" y="4978393"/>
                  <a:pt x="4157589" y="4987038"/>
                </a:cubicBezTo>
                <a:cubicBezTo>
                  <a:pt x="4168828" y="5003802"/>
                  <a:pt x="4182926" y="5022853"/>
                  <a:pt x="4184068" y="5041522"/>
                </a:cubicBezTo>
                <a:cubicBezTo>
                  <a:pt x="4184687" y="5052096"/>
                  <a:pt x="4187605" y="5062300"/>
                  <a:pt x="4191284" y="5072376"/>
                </a:cubicBezTo>
                <a:lnTo>
                  <a:pt x="4197188" y="5087444"/>
                </a:lnTo>
                <a:lnTo>
                  <a:pt x="4210215" y="5133220"/>
                </a:lnTo>
                <a:lnTo>
                  <a:pt x="4210217" y="5133225"/>
                </a:lnTo>
                <a:lnTo>
                  <a:pt x="4203501" y="5166113"/>
                </a:lnTo>
                <a:lnTo>
                  <a:pt x="4203501" y="5166114"/>
                </a:lnTo>
                <a:cubicBezTo>
                  <a:pt x="4202739" y="5167638"/>
                  <a:pt x="4203311" y="5169781"/>
                  <a:pt x="4204192" y="5172091"/>
                </a:cubicBezTo>
                <a:lnTo>
                  <a:pt x="4206739" y="5179068"/>
                </a:lnTo>
                <a:lnTo>
                  <a:pt x="4206573" y="5229433"/>
                </a:lnTo>
                <a:lnTo>
                  <a:pt x="4196024" y="5248936"/>
                </a:lnTo>
                <a:lnTo>
                  <a:pt x="4183116" y="5272796"/>
                </a:lnTo>
                <a:cubicBezTo>
                  <a:pt x="4171471" y="5285441"/>
                  <a:pt x="4163765" y="5298595"/>
                  <a:pt x="4159213" y="5312288"/>
                </a:cubicBezTo>
                <a:lnTo>
                  <a:pt x="4158157" y="5321350"/>
                </a:lnTo>
                <a:lnTo>
                  <a:pt x="4155683" y="5326163"/>
                </a:lnTo>
                <a:lnTo>
                  <a:pt x="4154237" y="5355014"/>
                </a:lnTo>
                <a:lnTo>
                  <a:pt x="4154237" y="5355015"/>
                </a:lnTo>
                <a:cubicBezTo>
                  <a:pt x="4154886" y="5364883"/>
                  <a:pt x="4156589" y="5375003"/>
                  <a:pt x="4159113" y="5385385"/>
                </a:cubicBezTo>
                <a:cubicBezTo>
                  <a:pt x="4162352" y="5398722"/>
                  <a:pt x="4164638" y="5412058"/>
                  <a:pt x="4167304" y="5425583"/>
                </a:cubicBezTo>
                <a:cubicBezTo>
                  <a:pt x="4171114" y="5443871"/>
                  <a:pt x="4175116" y="5462352"/>
                  <a:pt x="4178926" y="5480638"/>
                </a:cubicBezTo>
                <a:lnTo>
                  <a:pt x="4183450" y="5507668"/>
                </a:lnTo>
                <a:lnTo>
                  <a:pt x="4172831" y="5531692"/>
                </a:lnTo>
                <a:lnTo>
                  <a:pt x="4172830" y="5531693"/>
                </a:lnTo>
                <a:cubicBezTo>
                  <a:pt x="4165781" y="5537600"/>
                  <a:pt x="4162589" y="5542649"/>
                  <a:pt x="4162685" y="5547578"/>
                </a:cubicBezTo>
                <a:lnTo>
                  <a:pt x="4162685" y="5547579"/>
                </a:lnTo>
                <a:cubicBezTo>
                  <a:pt x="4162780" y="5552508"/>
                  <a:pt x="4166162" y="5557318"/>
                  <a:pt x="4172258" y="5562747"/>
                </a:cubicBezTo>
                <a:cubicBezTo>
                  <a:pt x="4214932" y="5600468"/>
                  <a:pt x="4241603" y="5646190"/>
                  <a:pt x="4243506" y="5704484"/>
                </a:cubicBezTo>
                <a:cubicBezTo>
                  <a:pt x="4243888" y="5716486"/>
                  <a:pt x="4246554" y="5728679"/>
                  <a:pt x="4249412" y="5740489"/>
                </a:cubicBezTo>
                <a:cubicBezTo>
                  <a:pt x="4251127" y="5747729"/>
                  <a:pt x="4253033" y="5756494"/>
                  <a:pt x="4258177" y="5760874"/>
                </a:cubicBezTo>
                <a:cubicBezTo>
                  <a:pt x="4297420" y="5794975"/>
                  <a:pt x="4324663" y="5837458"/>
                  <a:pt x="4346573" y="5883752"/>
                </a:cubicBezTo>
                <a:lnTo>
                  <a:pt x="4346575" y="5883756"/>
                </a:lnTo>
                <a:lnTo>
                  <a:pt x="4364477" y="5935946"/>
                </a:lnTo>
                <a:lnTo>
                  <a:pt x="4364478" y="5935950"/>
                </a:lnTo>
                <a:lnTo>
                  <a:pt x="4360859" y="5993290"/>
                </a:lnTo>
                <a:lnTo>
                  <a:pt x="4360858" y="5993291"/>
                </a:lnTo>
                <a:cubicBezTo>
                  <a:pt x="4359717" y="6004531"/>
                  <a:pt x="4359906" y="6017485"/>
                  <a:pt x="4354382" y="6026440"/>
                </a:cubicBezTo>
                <a:cubicBezTo>
                  <a:pt x="4337045" y="6054825"/>
                  <a:pt x="4318377" y="6082258"/>
                  <a:pt x="4298182" y="6108738"/>
                </a:cubicBezTo>
                <a:cubicBezTo>
                  <a:pt x="4289514" y="6120074"/>
                  <a:pt x="4284561" y="6126884"/>
                  <a:pt x="4284490" y="6133314"/>
                </a:cubicBezTo>
                <a:lnTo>
                  <a:pt x="4284490" y="6133315"/>
                </a:lnTo>
                <a:lnTo>
                  <a:pt x="4288190" y="6143190"/>
                </a:lnTo>
                <a:lnTo>
                  <a:pt x="4300086" y="6155600"/>
                </a:lnTo>
                <a:lnTo>
                  <a:pt x="4300088" y="6155603"/>
                </a:lnTo>
                <a:cubicBezTo>
                  <a:pt x="4322377" y="6175798"/>
                  <a:pt x="4333998" y="6200945"/>
                  <a:pt x="4338759" y="6228757"/>
                </a:cubicBezTo>
                <a:lnTo>
                  <a:pt x="4356096" y="6361540"/>
                </a:lnTo>
                <a:lnTo>
                  <a:pt x="4356096" y="6361539"/>
                </a:lnTo>
                <a:cubicBezTo>
                  <a:pt x="4352476" y="6317151"/>
                  <a:pt x="4346190" y="6272764"/>
                  <a:pt x="4338759" y="6228756"/>
                </a:cubicBezTo>
                <a:cubicBezTo>
                  <a:pt x="4333998" y="6200944"/>
                  <a:pt x="4322377" y="6175797"/>
                  <a:pt x="4300088" y="6155602"/>
                </a:cubicBezTo>
                <a:lnTo>
                  <a:pt x="4300086" y="6155600"/>
                </a:lnTo>
                <a:lnTo>
                  <a:pt x="4284490" y="6133315"/>
                </a:lnTo>
                <a:lnTo>
                  <a:pt x="4298182" y="6108739"/>
                </a:lnTo>
                <a:cubicBezTo>
                  <a:pt x="4318377" y="6082259"/>
                  <a:pt x="4337045" y="6054826"/>
                  <a:pt x="4354382" y="6026441"/>
                </a:cubicBezTo>
                <a:cubicBezTo>
                  <a:pt x="4359906" y="6017486"/>
                  <a:pt x="4359717" y="6004532"/>
                  <a:pt x="4360858" y="5993292"/>
                </a:cubicBezTo>
                <a:lnTo>
                  <a:pt x="4360859" y="5993290"/>
                </a:lnTo>
                <a:lnTo>
                  <a:pt x="4364311" y="5964477"/>
                </a:lnTo>
                <a:lnTo>
                  <a:pt x="4364478" y="5935950"/>
                </a:lnTo>
                <a:lnTo>
                  <a:pt x="4364478" y="5935949"/>
                </a:lnTo>
                <a:lnTo>
                  <a:pt x="4364477" y="5935946"/>
                </a:lnTo>
                <a:lnTo>
                  <a:pt x="4357598" y="5909351"/>
                </a:lnTo>
                <a:lnTo>
                  <a:pt x="4346575" y="5883756"/>
                </a:lnTo>
                <a:lnTo>
                  <a:pt x="4346573" y="5883751"/>
                </a:lnTo>
                <a:cubicBezTo>
                  <a:pt x="4324663" y="5837457"/>
                  <a:pt x="4297420" y="5794974"/>
                  <a:pt x="4258177" y="5760873"/>
                </a:cubicBezTo>
                <a:cubicBezTo>
                  <a:pt x="4253033" y="5756493"/>
                  <a:pt x="4251127" y="5747728"/>
                  <a:pt x="4249412" y="5740488"/>
                </a:cubicBezTo>
                <a:cubicBezTo>
                  <a:pt x="4246554" y="5728678"/>
                  <a:pt x="4243888" y="5716485"/>
                  <a:pt x="4243506" y="5704483"/>
                </a:cubicBezTo>
                <a:cubicBezTo>
                  <a:pt x="4241603" y="5646189"/>
                  <a:pt x="4214932" y="5600467"/>
                  <a:pt x="4172258" y="5562746"/>
                </a:cubicBezTo>
                <a:lnTo>
                  <a:pt x="4162685" y="5547578"/>
                </a:lnTo>
                <a:lnTo>
                  <a:pt x="4172830" y="5531694"/>
                </a:lnTo>
                <a:lnTo>
                  <a:pt x="4172831" y="5531692"/>
                </a:lnTo>
                <a:lnTo>
                  <a:pt x="4181230" y="5520422"/>
                </a:lnTo>
                <a:lnTo>
                  <a:pt x="4183450" y="5507668"/>
                </a:lnTo>
                <a:lnTo>
                  <a:pt x="4183450" y="5507667"/>
                </a:lnTo>
                <a:cubicBezTo>
                  <a:pt x="4183403" y="5498832"/>
                  <a:pt x="4180831" y="5489497"/>
                  <a:pt x="4178926" y="5480637"/>
                </a:cubicBezTo>
                <a:cubicBezTo>
                  <a:pt x="4175116" y="5462351"/>
                  <a:pt x="4171114" y="5443870"/>
                  <a:pt x="4167304" y="5425582"/>
                </a:cubicBezTo>
                <a:cubicBezTo>
                  <a:pt x="4164638" y="5412057"/>
                  <a:pt x="4162352" y="5398721"/>
                  <a:pt x="4159113" y="5385384"/>
                </a:cubicBezTo>
                <a:lnTo>
                  <a:pt x="4154237" y="5355014"/>
                </a:lnTo>
                <a:lnTo>
                  <a:pt x="4158157" y="5321350"/>
                </a:lnTo>
                <a:lnTo>
                  <a:pt x="4183116" y="5272797"/>
                </a:lnTo>
                <a:lnTo>
                  <a:pt x="4196024" y="5248936"/>
                </a:lnTo>
                <a:lnTo>
                  <a:pt x="4206573" y="5229434"/>
                </a:lnTo>
                <a:cubicBezTo>
                  <a:pt x="4210407" y="5213598"/>
                  <a:pt x="4210359" y="5196595"/>
                  <a:pt x="4206739" y="5179068"/>
                </a:cubicBezTo>
                <a:lnTo>
                  <a:pt x="4206739" y="5179067"/>
                </a:lnTo>
                <a:cubicBezTo>
                  <a:pt x="4206263" y="5176876"/>
                  <a:pt x="4205074" y="5174400"/>
                  <a:pt x="4204192" y="5172090"/>
                </a:cubicBezTo>
                <a:lnTo>
                  <a:pt x="4203501" y="5166114"/>
                </a:lnTo>
                <a:lnTo>
                  <a:pt x="4210217" y="5133225"/>
                </a:lnTo>
                <a:lnTo>
                  <a:pt x="4210217" y="5133224"/>
                </a:lnTo>
                <a:lnTo>
                  <a:pt x="4210215" y="5133220"/>
                </a:lnTo>
                <a:lnTo>
                  <a:pt x="4203072" y="5102461"/>
                </a:lnTo>
                <a:lnTo>
                  <a:pt x="4197188" y="5087444"/>
                </a:lnTo>
                <a:lnTo>
                  <a:pt x="4197182" y="5087423"/>
                </a:lnTo>
                <a:cubicBezTo>
                  <a:pt x="4191096" y="5072411"/>
                  <a:pt x="4184997" y="5057381"/>
                  <a:pt x="4184068" y="5041521"/>
                </a:cubicBezTo>
                <a:cubicBezTo>
                  <a:pt x="4182926" y="5022852"/>
                  <a:pt x="4168828" y="5003801"/>
                  <a:pt x="4157589" y="4987037"/>
                </a:cubicBezTo>
                <a:lnTo>
                  <a:pt x="4140307" y="4957453"/>
                </a:lnTo>
                <a:lnTo>
                  <a:pt x="4132757" y="4933810"/>
                </a:lnTo>
                <a:lnTo>
                  <a:pt x="4132755" y="4933805"/>
                </a:lnTo>
                <a:lnTo>
                  <a:pt x="4134157" y="4912169"/>
                </a:lnTo>
                <a:cubicBezTo>
                  <a:pt x="4135919" y="4904359"/>
                  <a:pt x="4136431" y="4896714"/>
                  <a:pt x="4135862" y="4889276"/>
                </a:cubicBezTo>
                <a:lnTo>
                  <a:pt x="4135862" y="4889275"/>
                </a:lnTo>
                <a:lnTo>
                  <a:pt x="4131084" y="4867614"/>
                </a:lnTo>
                <a:lnTo>
                  <a:pt x="4128333" y="4863343"/>
                </a:lnTo>
                <a:lnTo>
                  <a:pt x="4126583" y="4857317"/>
                </a:lnTo>
                <a:cubicBezTo>
                  <a:pt x="4121440" y="4847214"/>
                  <a:pt x="4114439" y="4837703"/>
                  <a:pt x="4106152" y="4828916"/>
                </a:cubicBezTo>
                <a:lnTo>
                  <a:pt x="4091316" y="4800483"/>
                </a:lnTo>
                <a:lnTo>
                  <a:pt x="4092625" y="4767765"/>
                </a:lnTo>
                <a:cubicBezTo>
                  <a:pt x="4098531" y="4738236"/>
                  <a:pt x="4098913" y="4707565"/>
                  <a:pt x="4102532" y="4677656"/>
                </a:cubicBezTo>
                <a:cubicBezTo>
                  <a:pt x="4103294" y="4671177"/>
                  <a:pt x="4105962" y="4662987"/>
                  <a:pt x="4110534" y="4659175"/>
                </a:cubicBezTo>
                <a:cubicBezTo>
                  <a:pt x="4167304" y="4612501"/>
                  <a:pt x="4167876" y="4546777"/>
                  <a:pt x="4170544" y="4482005"/>
                </a:cubicBezTo>
                <a:cubicBezTo>
                  <a:pt x="4172258" y="4442762"/>
                  <a:pt x="4172258" y="4403326"/>
                  <a:pt x="4171306" y="4363891"/>
                </a:cubicBezTo>
                <a:lnTo>
                  <a:pt x="4171306" y="4363890"/>
                </a:lnTo>
                <a:cubicBezTo>
                  <a:pt x="4171114" y="4350554"/>
                  <a:pt x="4168066" y="4336457"/>
                  <a:pt x="4162352" y="4324645"/>
                </a:cubicBezTo>
                <a:cubicBezTo>
                  <a:pt x="4150349" y="4300070"/>
                  <a:pt x="4134729" y="4277401"/>
                  <a:pt x="4122536" y="4253014"/>
                </a:cubicBezTo>
                <a:close/>
                <a:moveTo>
                  <a:pt x="4113010" y="4165383"/>
                </a:moveTo>
                <a:lnTo>
                  <a:pt x="4113010" y="4165384"/>
                </a:lnTo>
                <a:lnTo>
                  <a:pt x="4116915" y="4192388"/>
                </a:lnTo>
                <a:lnTo>
                  <a:pt x="4116915" y="4192387"/>
                </a:lnTo>
                <a:cubicBezTo>
                  <a:pt x="4117011" y="4182767"/>
                  <a:pt x="4116439" y="4173480"/>
                  <a:pt x="4113010" y="4165383"/>
                </a:cubicBezTo>
                <a:close/>
                <a:moveTo>
                  <a:pt x="4100628" y="3885338"/>
                </a:moveTo>
                <a:lnTo>
                  <a:pt x="4100628" y="3885339"/>
                </a:lnTo>
                <a:cubicBezTo>
                  <a:pt x="4110344" y="3897722"/>
                  <a:pt x="4117750" y="3910319"/>
                  <a:pt x="4123009" y="3923125"/>
                </a:cubicBezTo>
                <a:lnTo>
                  <a:pt x="4132513" y="3962160"/>
                </a:lnTo>
                <a:lnTo>
                  <a:pt x="4116821" y="4043838"/>
                </a:lnTo>
                <a:lnTo>
                  <a:pt x="4116820" y="4043839"/>
                </a:lnTo>
                <a:cubicBezTo>
                  <a:pt x="4108057" y="4063842"/>
                  <a:pt x="4102675" y="4083702"/>
                  <a:pt x="4101699" y="4103825"/>
                </a:cubicBezTo>
                <a:lnTo>
                  <a:pt x="4101699" y="4103826"/>
                </a:lnTo>
                <a:lnTo>
                  <a:pt x="4103666" y="4134255"/>
                </a:lnTo>
                <a:lnTo>
                  <a:pt x="4113010" y="4165382"/>
                </a:lnTo>
                <a:lnTo>
                  <a:pt x="4101699" y="4103826"/>
                </a:lnTo>
                <a:lnTo>
                  <a:pt x="4116820" y="4043840"/>
                </a:lnTo>
                <a:lnTo>
                  <a:pt x="4116821" y="4043838"/>
                </a:lnTo>
                <a:lnTo>
                  <a:pt x="4130123" y="4002410"/>
                </a:lnTo>
                <a:lnTo>
                  <a:pt x="4132513" y="3962160"/>
                </a:lnTo>
                <a:lnTo>
                  <a:pt x="4132513" y="3962159"/>
                </a:lnTo>
                <a:cubicBezTo>
                  <a:pt x="4130251" y="3935727"/>
                  <a:pt x="4120060" y="3910104"/>
                  <a:pt x="4100628" y="3885338"/>
                </a:cubicBezTo>
                <a:close/>
                <a:moveTo>
                  <a:pt x="4115391" y="3670561"/>
                </a:moveTo>
                <a:lnTo>
                  <a:pt x="4117820" y="3680164"/>
                </a:lnTo>
                <a:lnTo>
                  <a:pt x="4113772" y="3734837"/>
                </a:lnTo>
                <a:lnTo>
                  <a:pt x="4113772" y="3734838"/>
                </a:lnTo>
                <a:cubicBezTo>
                  <a:pt x="4112820" y="3741316"/>
                  <a:pt x="4111486" y="3749126"/>
                  <a:pt x="4114154" y="3754653"/>
                </a:cubicBezTo>
                <a:lnTo>
                  <a:pt x="4120511" y="3789776"/>
                </a:lnTo>
                <a:lnTo>
                  <a:pt x="4105580" y="3822472"/>
                </a:lnTo>
                <a:cubicBezTo>
                  <a:pt x="4098532" y="3831902"/>
                  <a:pt x="4092912" y="3842046"/>
                  <a:pt x="4091245" y="3852619"/>
                </a:cubicBezTo>
                <a:lnTo>
                  <a:pt x="4091245" y="3852620"/>
                </a:lnTo>
                <a:lnTo>
                  <a:pt x="4092025" y="3868764"/>
                </a:lnTo>
                <a:lnTo>
                  <a:pt x="4100628" y="3885337"/>
                </a:lnTo>
                <a:lnTo>
                  <a:pt x="4091245" y="3852620"/>
                </a:lnTo>
                <a:lnTo>
                  <a:pt x="4105580" y="3822473"/>
                </a:lnTo>
                <a:cubicBezTo>
                  <a:pt x="4113772" y="3811614"/>
                  <a:pt x="4118916" y="3800897"/>
                  <a:pt x="4120511" y="3789777"/>
                </a:cubicBezTo>
                <a:lnTo>
                  <a:pt x="4120511" y="3789776"/>
                </a:lnTo>
                <a:cubicBezTo>
                  <a:pt x="4122107" y="3778655"/>
                  <a:pt x="4120154" y="3767130"/>
                  <a:pt x="4114154" y="3754652"/>
                </a:cubicBezTo>
                <a:lnTo>
                  <a:pt x="4113772" y="3734838"/>
                </a:lnTo>
                <a:lnTo>
                  <a:pt x="4117820" y="3680164"/>
                </a:lnTo>
                <a:lnTo>
                  <a:pt x="4117820" y="3680163"/>
                </a:lnTo>
                <a:close/>
                <a:moveTo>
                  <a:pt x="4185711" y="2836172"/>
                </a:moveTo>
                <a:lnTo>
                  <a:pt x="4177020" y="2848793"/>
                </a:lnTo>
                <a:cubicBezTo>
                  <a:pt x="4172020" y="2865010"/>
                  <a:pt x="4166162" y="2881307"/>
                  <a:pt x="4161416" y="2897785"/>
                </a:cubicBezTo>
                <a:lnTo>
                  <a:pt x="4160387" y="2903551"/>
                </a:lnTo>
                <a:lnTo>
                  <a:pt x="4157113" y="2914328"/>
                </a:lnTo>
                <a:lnTo>
                  <a:pt x="4152482" y="2947859"/>
                </a:lnTo>
                <a:lnTo>
                  <a:pt x="4152481" y="2947862"/>
                </a:lnTo>
                <a:lnTo>
                  <a:pt x="4152481" y="2947863"/>
                </a:lnTo>
                <a:cubicBezTo>
                  <a:pt x="4152112" y="2959157"/>
                  <a:pt x="4153112" y="2970576"/>
                  <a:pt x="4156065" y="2982149"/>
                </a:cubicBezTo>
                <a:lnTo>
                  <a:pt x="4167758" y="3077402"/>
                </a:lnTo>
                <a:lnTo>
                  <a:pt x="4155303" y="3172654"/>
                </a:lnTo>
                <a:cubicBezTo>
                  <a:pt x="4129394" y="3276480"/>
                  <a:pt x="4101962" y="3380305"/>
                  <a:pt x="4107676" y="3489467"/>
                </a:cubicBezTo>
                <a:cubicBezTo>
                  <a:pt x="4108628" y="3507563"/>
                  <a:pt x="4097007" y="3529090"/>
                  <a:pt x="4085577" y="3544713"/>
                </a:cubicBezTo>
                <a:cubicBezTo>
                  <a:pt x="4074719" y="3559668"/>
                  <a:pt x="4068860" y="3566811"/>
                  <a:pt x="4067955" y="3574408"/>
                </a:cubicBezTo>
                <a:lnTo>
                  <a:pt x="4067956" y="3574408"/>
                </a:lnTo>
                <a:lnTo>
                  <a:pt x="4067955" y="3574409"/>
                </a:lnTo>
                <a:cubicBezTo>
                  <a:pt x="4067050" y="3582005"/>
                  <a:pt x="4071099" y="3590054"/>
                  <a:pt x="4080053" y="3606818"/>
                </a:cubicBezTo>
                <a:cubicBezTo>
                  <a:pt x="4084435" y="3614820"/>
                  <a:pt x="4087101" y="3624726"/>
                  <a:pt x="4093579" y="3630633"/>
                </a:cubicBezTo>
                <a:lnTo>
                  <a:pt x="4109452" y="3651926"/>
                </a:lnTo>
                <a:lnTo>
                  <a:pt x="4093579" y="3630632"/>
                </a:lnTo>
                <a:cubicBezTo>
                  <a:pt x="4087101" y="3624725"/>
                  <a:pt x="4084435" y="3614819"/>
                  <a:pt x="4080053" y="3606817"/>
                </a:cubicBezTo>
                <a:cubicBezTo>
                  <a:pt x="4075576" y="3598435"/>
                  <a:pt x="4072325" y="3592232"/>
                  <a:pt x="4070307" y="3587174"/>
                </a:cubicBezTo>
                <a:lnTo>
                  <a:pt x="4067956" y="3574408"/>
                </a:lnTo>
                <a:lnTo>
                  <a:pt x="4073034" y="3562321"/>
                </a:lnTo>
                <a:cubicBezTo>
                  <a:pt x="4075969" y="3557716"/>
                  <a:pt x="4080148" y="3552191"/>
                  <a:pt x="4085577" y="3544714"/>
                </a:cubicBezTo>
                <a:cubicBezTo>
                  <a:pt x="4097007" y="3529091"/>
                  <a:pt x="4108628" y="3507564"/>
                  <a:pt x="4107676" y="3489468"/>
                </a:cubicBezTo>
                <a:cubicBezTo>
                  <a:pt x="4101962" y="3380306"/>
                  <a:pt x="4129394" y="3276481"/>
                  <a:pt x="4155303" y="3172655"/>
                </a:cubicBezTo>
                <a:cubicBezTo>
                  <a:pt x="4163305" y="3140650"/>
                  <a:pt x="4167543" y="3109026"/>
                  <a:pt x="4167758" y="3077402"/>
                </a:cubicBezTo>
                <a:lnTo>
                  <a:pt x="4167758" y="3077401"/>
                </a:lnTo>
                <a:cubicBezTo>
                  <a:pt x="4167972" y="3045777"/>
                  <a:pt x="4164162" y="3014153"/>
                  <a:pt x="4156065" y="2982148"/>
                </a:cubicBezTo>
                <a:lnTo>
                  <a:pt x="4152481" y="2947863"/>
                </a:lnTo>
                <a:lnTo>
                  <a:pt x="4152482" y="2947859"/>
                </a:lnTo>
                <a:lnTo>
                  <a:pt x="4160387" y="2903551"/>
                </a:lnTo>
                <a:lnTo>
                  <a:pt x="4177020" y="2848794"/>
                </a:lnTo>
                <a:cubicBezTo>
                  <a:pt x="4178353" y="2844317"/>
                  <a:pt x="4181639" y="2839983"/>
                  <a:pt x="4185711" y="2836173"/>
                </a:cubicBezTo>
                <a:close/>
                <a:moveTo>
                  <a:pt x="3701225" y="1508458"/>
                </a:moveTo>
                <a:lnTo>
                  <a:pt x="3673131" y="1596214"/>
                </a:lnTo>
                <a:cubicBezTo>
                  <a:pt x="3670654" y="1604979"/>
                  <a:pt x="3672179" y="1615837"/>
                  <a:pt x="3675036" y="1624981"/>
                </a:cubicBezTo>
                <a:cubicBezTo>
                  <a:pt x="3684752" y="1656224"/>
                  <a:pt x="3709137" y="1676037"/>
                  <a:pt x="3731617" y="1697754"/>
                </a:cubicBezTo>
                <a:cubicBezTo>
                  <a:pt x="3741524" y="1707280"/>
                  <a:pt x="3748572" y="1720424"/>
                  <a:pt x="3754286" y="1733189"/>
                </a:cubicBezTo>
                <a:cubicBezTo>
                  <a:pt x="3768957" y="1766336"/>
                  <a:pt x="3782101" y="1800247"/>
                  <a:pt x="3796007" y="1833776"/>
                </a:cubicBezTo>
                <a:cubicBezTo>
                  <a:pt x="3797341" y="1837014"/>
                  <a:pt x="3800770" y="1839680"/>
                  <a:pt x="3803628" y="1842159"/>
                </a:cubicBezTo>
                <a:cubicBezTo>
                  <a:pt x="3833729" y="1866923"/>
                  <a:pt x="3864018" y="1891498"/>
                  <a:pt x="3894119" y="1916455"/>
                </a:cubicBezTo>
                <a:cubicBezTo>
                  <a:pt x="3899833" y="1921217"/>
                  <a:pt x="3904025" y="1928077"/>
                  <a:pt x="3909549" y="1933220"/>
                </a:cubicBezTo>
                <a:cubicBezTo>
                  <a:pt x="3917169" y="1940460"/>
                  <a:pt x="3924410" y="1949604"/>
                  <a:pt x="3933554" y="1953414"/>
                </a:cubicBezTo>
                <a:cubicBezTo>
                  <a:pt x="3962319" y="1965225"/>
                  <a:pt x="3974703" y="1987895"/>
                  <a:pt x="3980037" y="2016470"/>
                </a:cubicBezTo>
                <a:cubicBezTo>
                  <a:pt x="3984990" y="2042571"/>
                  <a:pt x="3989182" y="2068670"/>
                  <a:pt x="3994896" y="2094579"/>
                </a:cubicBezTo>
                <a:cubicBezTo>
                  <a:pt x="4001754" y="2126202"/>
                  <a:pt x="4009184" y="2157637"/>
                  <a:pt x="4017567" y="2188880"/>
                </a:cubicBezTo>
                <a:cubicBezTo>
                  <a:pt x="4021187" y="2202405"/>
                  <a:pt x="4025377" y="2216693"/>
                  <a:pt x="4032807" y="2228315"/>
                </a:cubicBezTo>
                <a:cubicBezTo>
                  <a:pt x="4053382" y="2260891"/>
                  <a:pt x="4067288" y="2295754"/>
                  <a:pt x="4061764" y="2334045"/>
                </a:cubicBezTo>
                <a:cubicBezTo>
                  <a:pt x="4057382" y="2364716"/>
                  <a:pt x="4068622" y="2390435"/>
                  <a:pt x="4086149" y="2409486"/>
                </a:cubicBezTo>
                <a:cubicBezTo>
                  <a:pt x="4094103" y="2418155"/>
                  <a:pt x="4099616" y="2426977"/>
                  <a:pt x="4103250" y="2435913"/>
                </a:cubicBezTo>
                <a:lnTo>
                  <a:pt x="4109081" y="2463018"/>
                </a:lnTo>
                <a:lnTo>
                  <a:pt x="4109080" y="2463031"/>
                </a:lnTo>
                <a:lnTo>
                  <a:pt x="4100439" y="2518262"/>
                </a:lnTo>
                <a:lnTo>
                  <a:pt x="4100438" y="2518264"/>
                </a:lnTo>
                <a:cubicBezTo>
                  <a:pt x="4097771" y="2527790"/>
                  <a:pt x="4096627" y="2536458"/>
                  <a:pt x="4096794" y="2545006"/>
                </a:cubicBezTo>
                <a:lnTo>
                  <a:pt x="4096794" y="2545007"/>
                </a:lnTo>
                <a:cubicBezTo>
                  <a:pt x="4096960" y="2553556"/>
                  <a:pt x="4098437" y="2561986"/>
                  <a:pt x="4101008" y="2571035"/>
                </a:cubicBezTo>
                <a:cubicBezTo>
                  <a:pt x="4113010" y="2612946"/>
                  <a:pt x="4145587" y="2640951"/>
                  <a:pt x="4174162" y="2668002"/>
                </a:cubicBezTo>
                <a:cubicBezTo>
                  <a:pt x="4198547" y="2691055"/>
                  <a:pt x="4212264" y="2716964"/>
                  <a:pt x="4222552" y="2745349"/>
                </a:cubicBezTo>
                <a:lnTo>
                  <a:pt x="4222553" y="2745352"/>
                </a:lnTo>
                <a:lnTo>
                  <a:pt x="4228473" y="2778006"/>
                </a:lnTo>
                <a:lnTo>
                  <a:pt x="4228053" y="2785440"/>
                </a:lnTo>
                <a:lnTo>
                  <a:pt x="4217974" y="2811780"/>
                </a:lnTo>
                <a:lnTo>
                  <a:pt x="4217970" y="2811787"/>
                </a:lnTo>
                <a:lnTo>
                  <a:pt x="4217971" y="2811787"/>
                </a:lnTo>
                <a:lnTo>
                  <a:pt x="4217974" y="2811780"/>
                </a:lnTo>
                <a:lnTo>
                  <a:pt x="4227624" y="2793023"/>
                </a:lnTo>
                <a:lnTo>
                  <a:pt x="4228053" y="2785440"/>
                </a:lnTo>
                <a:lnTo>
                  <a:pt x="4229253" y="2782305"/>
                </a:lnTo>
                <a:lnTo>
                  <a:pt x="4228473" y="2778006"/>
                </a:lnTo>
                <a:lnTo>
                  <a:pt x="4228883" y="2770757"/>
                </a:lnTo>
                <a:lnTo>
                  <a:pt x="4222553" y="2745352"/>
                </a:lnTo>
                <a:lnTo>
                  <a:pt x="4222552" y="2745348"/>
                </a:lnTo>
                <a:cubicBezTo>
                  <a:pt x="4212264" y="2716963"/>
                  <a:pt x="4198547" y="2691054"/>
                  <a:pt x="4174162" y="2668001"/>
                </a:cubicBezTo>
                <a:cubicBezTo>
                  <a:pt x="4145587" y="2640950"/>
                  <a:pt x="4113010" y="2612945"/>
                  <a:pt x="4101008" y="2571034"/>
                </a:cubicBezTo>
                <a:lnTo>
                  <a:pt x="4096794" y="2545007"/>
                </a:lnTo>
                <a:lnTo>
                  <a:pt x="4100438" y="2518265"/>
                </a:lnTo>
                <a:lnTo>
                  <a:pt x="4100439" y="2518262"/>
                </a:lnTo>
                <a:lnTo>
                  <a:pt x="4107019" y="2490551"/>
                </a:lnTo>
                <a:lnTo>
                  <a:pt x="4109080" y="2463031"/>
                </a:lnTo>
                <a:lnTo>
                  <a:pt x="4109082" y="2463019"/>
                </a:lnTo>
                <a:lnTo>
                  <a:pt x="4109081" y="2463018"/>
                </a:lnTo>
                <a:lnTo>
                  <a:pt x="4109082" y="2463018"/>
                </a:lnTo>
                <a:cubicBezTo>
                  <a:pt x="4108200" y="2444777"/>
                  <a:pt x="4102057" y="2426822"/>
                  <a:pt x="4086149" y="2409485"/>
                </a:cubicBezTo>
                <a:cubicBezTo>
                  <a:pt x="4068622" y="2390434"/>
                  <a:pt x="4057382" y="2364715"/>
                  <a:pt x="4061764" y="2334044"/>
                </a:cubicBezTo>
                <a:cubicBezTo>
                  <a:pt x="4067288" y="2295753"/>
                  <a:pt x="4053382" y="2260890"/>
                  <a:pt x="4032807" y="2228314"/>
                </a:cubicBezTo>
                <a:cubicBezTo>
                  <a:pt x="4025377" y="2216692"/>
                  <a:pt x="4021187" y="2202404"/>
                  <a:pt x="4017567" y="2188879"/>
                </a:cubicBezTo>
                <a:cubicBezTo>
                  <a:pt x="4009184" y="2157636"/>
                  <a:pt x="4001754" y="2126201"/>
                  <a:pt x="3994896" y="2094578"/>
                </a:cubicBezTo>
                <a:cubicBezTo>
                  <a:pt x="3989182" y="2068669"/>
                  <a:pt x="3984990" y="2042570"/>
                  <a:pt x="3980037" y="2016469"/>
                </a:cubicBezTo>
                <a:cubicBezTo>
                  <a:pt x="3974703" y="1987894"/>
                  <a:pt x="3962319" y="1965224"/>
                  <a:pt x="3933554" y="1953413"/>
                </a:cubicBezTo>
                <a:cubicBezTo>
                  <a:pt x="3924410" y="1949603"/>
                  <a:pt x="3917169" y="1940459"/>
                  <a:pt x="3909549" y="1933219"/>
                </a:cubicBezTo>
                <a:cubicBezTo>
                  <a:pt x="3904025" y="1928076"/>
                  <a:pt x="3899833" y="1921216"/>
                  <a:pt x="3894119" y="1916454"/>
                </a:cubicBezTo>
                <a:cubicBezTo>
                  <a:pt x="3864018" y="1891497"/>
                  <a:pt x="3833729" y="1866922"/>
                  <a:pt x="3803628" y="1842158"/>
                </a:cubicBezTo>
                <a:cubicBezTo>
                  <a:pt x="3800770" y="1839679"/>
                  <a:pt x="3797341" y="1837013"/>
                  <a:pt x="3796007" y="1833775"/>
                </a:cubicBezTo>
                <a:cubicBezTo>
                  <a:pt x="3782101" y="1800246"/>
                  <a:pt x="3768958" y="1766335"/>
                  <a:pt x="3754286" y="1733188"/>
                </a:cubicBezTo>
                <a:cubicBezTo>
                  <a:pt x="3748572" y="1720423"/>
                  <a:pt x="3741524" y="1707279"/>
                  <a:pt x="3731618" y="1697753"/>
                </a:cubicBezTo>
                <a:cubicBezTo>
                  <a:pt x="3709138" y="1676036"/>
                  <a:pt x="3684752" y="1656223"/>
                  <a:pt x="3675036" y="1624980"/>
                </a:cubicBezTo>
                <a:cubicBezTo>
                  <a:pt x="3672180" y="1615836"/>
                  <a:pt x="3670655" y="1604978"/>
                  <a:pt x="3673132" y="1596213"/>
                </a:cubicBezTo>
                <a:close/>
                <a:moveTo>
                  <a:pt x="3719830" y="1459073"/>
                </a:moveTo>
                <a:lnTo>
                  <a:pt x="3719829" y="1459074"/>
                </a:lnTo>
                <a:lnTo>
                  <a:pt x="3710612" y="1481572"/>
                </a:lnTo>
                <a:close/>
                <a:moveTo>
                  <a:pt x="3739023" y="1268758"/>
                </a:moveTo>
                <a:cubicBezTo>
                  <a:pt x="3739475" y="1275402"/>
                  <a:pt x="3741047" y="1281689"/>
                  <a:pt x="3744190" y="1286070"/>
                </a:cubicBezTo>
                <a:cubicBezTo>
                  <a:pt x="3758763" y="1306930"/>
                  <a:pt x="3765003" y="1328553"/>
                  <a:pt x="3766527" y="1350628"/>
                </a:cubicBezTo>
                <a:lnTo>
                  <a:pt x="3760933" y="1413840"/>
                </a:lnTo>
                <a:lnTo>
                  <a:pt x="3766528" y="1350627"/>
                </a:lnTo>
                <a:cubicBezTo>
                  <a:pt x="3765003" y="1328552"/>
                  <a:pt x="3758764" y="1306930"/>
                  <a:pt x="3744190" y="1286069"/>
                </a:cubicBezTo>
                <a:close/>
                <a:moveTo>
                  <a:pt x="3680752" y="773035"/>
                </a:moveTo>
                <a:lnTo>
                  <a:pt x="3680752" y="773036"/>
                </a:lnTo>
                <a:cubicBezTo>
                  <a:pt x="3683038" y="800277"/>
                  <a:pt x="3686276" y="827330"/>
                  <a:pt x="3688752" y="854380"/>
                </a:cubicBezTo>
                <a:cubicBezTo>
                  <a:pt x="3691038" y="878957"/>
                  <a:pt x="3691800" y="903723"/>
                  <a:pt x="3719805" y="915344"/>
                </a:cubicBezTo>
                <a:cubicBezTo>
                  <a:pt x="3724187" y="917060"/>
                  <a:pt x="3727425" y="922774"/>
                  <a:pt x="3730283" y="927156"/>
                </a:cubicBezTo>
                <a:cubicBezTo>
                  <a:pt x="3774291" y="994786"/>
                  <a:pt x="3773147" y="1030981"/>
                  <a:pt x="3726663" y="1097088"/>
                </a:cubicBezTo>
                <a:cubicBezTo>
                  <a:pt x="3721901" y="1103946"/>
                  <a:pt x="3718471" y="1118614"/>
                  <a:pt x="3722281" y="1123186"/>
                </a:cubicBezTo>
                <a:cubicBezTo>
                  <a:pt x="3738093" y="1142618"/>
                  <a:pt x="3745142" y="1162954"/>
                  <a:pt x="3747000" y="1184029"/>
                </a:cubicBezTo>
                <a:cubicBezTo>
                  <a:pt x="3745142" y="1162954"/>
                  <a:pt x="3738094" y="1142617"/>
                  <a:pt x="3722282" y="1123185"/>
                </a:cubicBezTo>
                <a:cubicBezTo>
                  <a:pt x="3718472" y="1118613"/>
                  <a:pt x="3721902" y="1103945"/>
                  <a:pt x="3726664" y="1097087"/>
                </a:cubicBezTo>
                <a:cubicBezTo>
                  <a:pt x="3773148" y="1030980"/>
                  <a:pt x="3774292" y="994785"/>
                  <a:pt x="3730284" y="927155"/>
                </a:cubicBezTo>
                <a:cubicBezTo>
                  <a:pt x="3727426" y="922773"/>
                  <a:pt x="3724188" y="917059"/>
                  <a:pt x="3719806" y="915343"/>
                </a:cubicBezTo>
                <a:cubicBezTo>
                  <a:pt x="3691800" y="903722"/>
                  <a:pt x="3691038" y="878956"/>
                  <a:pt x="3688752" y="854379"/>
                </a:cubicBezTo>
                <a:close/>
                <a:moveTo>
                  <a:pt x="3736153" y="517851"/>
                </a:moveTo>
                <a:lnTo>
                  <a:pt x="3727235" y="556048"/>
                </a:lnTo>
                <a:cubicBezTo>
                  <a:pt x="3725139" y="564049"/>
                  <a:pt x="3719615" y="572623"/>
                  <a:pt x="3720757" y="580051"/>
                </a:cubicBezTo>
                <a:cubicBezTo>
                  <a:pt x="3724091" y="601579"/>
                  <a:pt x="3721662" y="622201"/>
                  <a:pt x="3717376" y="642538"/>
                </a:cubicBezTo>
                <a:lnTo>
                  <a:pt x="3704853" y="694928"/>
                </a:lnTo>
                <a:lnTo>
                  <a:pt x="3717377" y="642537"/>
                </a:lnTo>
                <a:cubicBezTo>
                  <a:pt x="3721663" y="622201"/>
                  <a:pt x="3724092" y="601578"/>
                  <a:pt x="3720758" y="580050"/>
                </a:cubicBezTo>
                <a:cubicBezTo>
                  <a:pt x="3719616" y="572622"/>
                  <a:pt x="3725140" y="564048"/>
                  <a:pt x="3727236" y="556047"/>
                </a:cubicBezTo>
                <a:close/>
                <a:moveTo>
                  <a:pt x="3749448" y="298169"/>
                </a:moveTo>
                <a:lnTo>
                  <a:pt x="3734666" y="313533"/>
                </a:lnTo>
                <a:lnTo>
                  <a:pt x="3734666" y="313533"/>
                </a:lnTo>
                <a:lnTo>
                  <a:pt x="3734665" y="313534"/>
                </a:lnTo>
                <a:cubicBezTo>
                  <a:pt x="3730473" y="316390"/>
                  <a:pt x="3732759" y="330299"/>
                  <a:pt x="3734093" y="338871"/>
                </a:cubicBezTo>
                <a:lnTo>
                  <a:pt x="3734100" y="338903"/>
                </a:lnTo>
                <a:lnTo>
                  <a:pt x="3744000" y="395640"/>
                </a:lnTo>
                <a:lnTo>
                  <a:pt x="3740190" y="367328"/>
                </a:lnTo>
                <a:lnTo>
                  <a:pt x="3734100" y="338903"/>
                </a:lnTo>
                <a:lnTo>
                  <a:pt x="3734094" y="338870"/>
                </a:lnTo>
                <a:cubicBezTo>
                  <a:pt x="3733427" y="334584"/>
                  <a:pt x="3732522" y="328964"/>
                  <a:pt x="3732308" y="324058"/>
                </a:cubicBezTo>
                <a:lnTo>
                  <a:pt x="3734666" y="313533"/>
                </a:lnTo>
                <a:close/>
                <a:moveTo>
                  <a:pt x="3756993" y="281568"/>
                </a:moveTo>
                <a:lnTo>
                  <a:pt x="3752098" y="295415"/>
                </a:lnTo>
                <a:lnTo>
                  <a:pt x="3752099" y="295415"/>
                </a:lnTo>
                <a:close/>
                <a:moveTo>
                  <a:pt x="3743673" y="24486"/>
                </a:moveTo>
                <a:lnTo>
                  <a:pt x="3741410" y="74129"/>
                </a:lnTo>
                <a:cubicBezTo>
                  <a:pt x="3742333" y="91492"/>
                  <a:pt x="3744643" y="108703"/>
                  <a:pt x="3747334" y="125861"/>
                </a:cubicBezTo>
                <a:lnTo>
                  <a:pt x="3751729" y="153388"/>
                </a:lnTo>
                <a:lnTo>
                  <a:pt x="3760002" y="228944"/>
                </a:lnTo>
                <a:lnTo>
                  <a:pt x="3755543" y="177271"/>
                </a:lnTo>
                <a:lnTo>
                  <a:pt x="3751729" y="153388"/>
                </a:lnTo>
                <a:lnTo>
                  <a:pt x="3751530" y="151569"/>
                </a:lnTo>
                <a:cubicBezTo>
                  <a:pt x="3747300" y="125876"/>
                  <a:pt x="3742795" y="100174"/>
                  <a:pt x="3741411" y="74129"/>
                </a:cubicBezTo>
                <a:close/>
                <a:moveTo>
                  <a:pt x="3741092" y="0"/>
                </a:moveTo>
                <a:lnTo>
                  <a:pt x="4205201" y="0"/>
                </a:lnTo>
                <a:lnTo>
                  <a:pt x="4204073" y="2817"/>
                </a:lnTo>
                <a:cubicBezTo>
                  <a:pt x="4195691" y="21486"/>
                  <a:pt x="4193023" y="43012"/>
                  <a:pt x="4189974" y="63587"/>
                </a:cubicBezTo>
                <a:cubicBezTo>
                  <a:pt x="4184450" y="101308"/>
                  <a:pt x="4181020" y="139219"/>
                  <a:pt x="4176068" y="176939"/>
                </a:cubicBezTo>
                <a:cubicBezTo>
                  <a:pt x="4174924" y="184941"/>
                  <a:pt x="4172830" y="194085"/>
                  <a:pt x="4168066" y="200182"/>
                </a:cubicBezTo>
                <a:cubicBezTo>
                  <a:pt x="4136061" y="241901"/>
                  <a:pt x="4127108" y="292579"/>
                  <a:pt x="4130154" y="340774"/>
                </a:cubicBezTo>
                <a:cubicBezTo>
                  <a:pt x="4132443" y="378686"/>
                  <a:pt x="4134157" y="415835"/>
                  <a:pt x="4130919" y="453364"/>
                </a:cubicBezTo>
                <a:cubicBezTo>
                  <a:pt x="4130727" y="456222"/>
                  <a:pt x="4131109" y="460032"/>
                  <a:pt x="4132633" y="462126"/>
                </a:cubicBezTo>
                <a:cubicBezTo>
                  <a:pt x="4142729" y="475081"/>
                  <a:pt x="4143491" y="488607"/>
                  <a:pt x="4145205" y="505182"/>
                </a:cubicBezTo>
                <a:cubicBezTo>
                  <a:pt x="4147683" y="528615"/>
                  <a:pt x="4145967" y="550141"/>
                  <a:pt x="4141777" y="571860"/>
                </a:cubicBezTo>
                <a:cubicBezTo>
                  <a:pt x="4138729" y="587672"/>
                  <a:pt x="4132443" y="603673"/>
                  <a:pt x="4124440" y="617772"/>
                </a:cubicBezTo>
                <a:cubicBezTo>
                  <a:pt x="4113200" y="637392"/>
                  <a:pt x="4108820" y="656255"/>
                  <a:pt x="4123678" y="674923"/>
                </a:cubicBezTo>
                <a:cubicBezTo>
                  <a:pt x="4139491" y="695116"/>
                  <a:pt x="4133967" y="717977"/>
                  <a:pt x="4134537" y="740268"/>
                </a:cubicBezTo>
                <a:cubicBezTo>
                  <a:pt x="4134729" y="749982"/>
                  <a:pt x="4134347" y="760270"/>
                  <a:pt x="4136823" y="769605"/>
                </a:cubicBezTo>
                <a:cubicBezTo>
                  <a:pt x="4143873" y="796655"/>
                  <a:pt x="4154541" y="822756"/>
                  <a:pt x="4159303" y="850189"/>
                </a:cubicBezTo>
                <a:cubicBezTo>
                  <a:pt x="4161970" y="865430"/>
                  <a:pt x="4157207" y="882384"/>
                  <a:pt x="4153779" y="898198"/>
                </a:cubicBezTo>
                <a:cubicBezTo>
                  <a:pt x="4150159" y="914200"/>
                  <a:pt x="4144635" y="930011"/>
                  <a:pt x="4138919" y="945444"/>
                </a:cubicBezTo>
                <a:cubicBezTo>
                  <a:pt x="4135109" y="955920"/>
                  <a:pt x="4131489" y="967350"/>
                  <a:pt x="4124630" y="975733"/>
                </a:cubicBezTo>
                <a:cubicBezTo>
                  <a:pt x="4109010" y="994785"/>
                  <a:pt x="4106342" y="1014406"/>
                  <a:pt x="4114534" y="1036887"/>
                </a:cubicBezTo>
                <a:cubicBezTo>
                  <a:pt x="4115868" y="1040315"/>
                  <a:pt x="4115868" y="1044315"/>
                  <a:pt x="4116058" y="1048125"/>
                </a:cubicBezTo>
                <a:cubicBezTo>
                  <a:pt x="4120058" y="1109091"/>
                  <a:pt x="4122536" y="1170051"/>
                  <a:pt x="4128632" y="1230633"/>
                </a:cubicBezTo>
                <a:cubicBezTo>
                  <a:pt x="4131109" y="1255206"/>
                  <a:pt x="4141967" y="1278829"/>
                  <a:pt x="4148825" y="1303024"/>
                </a:cubicBezTo>
                <a:cubicBezTo>
                  <a:pt x="4150159" y="1307978"/>
                  <a:pt x="4152255" y="1313504"/>
                  <a:pt x="4151301" y="1318456"/>
                </a:cubicBezTo>
                <a:cubicBezTo>
                  <a:pt x="4141777" y="1372368"/>
                  <a:pt x="4155683" y="1422854"/>
                  <a:pt x="4173972" y="1472575"/>
                </a:cubicBezTo>
                <a:cubicBezTo>
                  <a:pt x="4175878" y="1477717"/>
                  <a:pt x="4175306" y="1484004"/>
                  <a:pt x="4174924" y="1489720"/>
                </a:cubicBezTo>
                <a:cubicBezTo>
                  <a:pt x="4173592" y="1505724"/>
                  <a:pt x="4166924" y="1523059"/>
                  <a:pt x="4170924" y="1537537"/>
                </a:cubicBezTo>
                <a:cubicBezTo>
                  <a:pt x="4181974" y="1576019"/>
                  <a:pt x="4195309" y="1614120"/>
                  <a:pt x="4212073" y="1650317"/>
                </a:cubicBezTo>
                <a:cubicBezTo>
                  <a:pt x="4229028" y="1687086"/>
                  <a:pt x="4243316" y="1721185"/>
                  <a:pt x="4226173" y="1763287"/>
                </a:cubicBezTo>
                <a:cubicBezTo>
                  <a:pt x="4218932" y="1781194"/>
                  <a:pt x="4224076" y="1804816"/>
                  <a:pt x="4225981" y="1825393"/>
                </a:cubicBezTo>
                <a:cubicBezTo>
                  <a:pt x="4227504" y="1840441"/>
                  <a:pt x="4236078" y="1854920"/>
                  <a:pt x="4236078" y="1869780"/>
                </a:cubicBezTo>
                <a:cubicBezTo>
                  <a:pt x="4236078" y="1909408"/>
                  <a:pt x="4246174" y="1944649"/>
                  <a:pt x="4266749" y="1978940"/>
                </a:cubicBezTo>
                <a:cubicBezTo>
                  <a:pt x="4274749" y="1992279"/>
                  <a:pt x="4269416" y="2013043"/>
                  <a:pt x="4271512" y="2030378"/>
                </a:cubicBezTo>
                <a:cubicBezTo>
                  <a:pt x="4273987" y="2048668"/>
                  <a:pt x="4276274" y="2067525"/>
                  <a:pt x="4281800" y="2085054"/>
                </a:cubicBezTo>
                <a:cubicBezTo>
                  <a:pt x="4296278" y="2130393"/>
                  <a:pt x="4312661" y="2175163"/>
                  <a:pt x="4327901" y="2220312"/>
                </a:cubicBezTo>
                <a:cubicBezTo>
                  <a:pt x="4340476" y="2257459"/>
                  <a:pt x="4330569" y="2294039"/>
                  <a:pt x="4325236" y="2330806"/>
                </a:cubicBezTo>
                <a:cubicBezTo>
                  <a:pt x="4321805" y="2353859"/>
                  <a:pt x="4313613" y="2375383"/>
                  <a:pt x="4325807" y="2401292"/>
                </a:cubicBezTo>
                <a:cubicBezTo>
                  <a:pt x="4337427" y="2426059"/>
                  <a:pt x="4334759" y="2457492"/>
                  <a:pt x="4341047" y="2485307"/>
                </a:cubicBezTo>
                <a:cubicBezTo>
                  <a:pt x="4346380" y="2508742"/>
                  <a:pt x="4354954" y="2531409"/>
                  <a:pt x="4363336" y="2554079"/>
                </a:cubicBezTo>
                <a:cubicBezTo>
                  <a:pt x="4374768" y="2584942"/>
                  <a:pt x="4386767" y="2615421"/>
                  <a:pt x="4381054" y="2649143"/>
                </a:cubicBezTo>
                <a:cubicBezTo>
                  <a:pt x="4374575" y="2687436"/>
                  <a:pt x="4398960" y="2713723"/>
                  <a:pt x="4415154" y="2743826"/>
                </a:cubicBezTo>
                <a:cubicBezTo>
                  <a:pt x="4426202" y="2764590"/>
                  <a:pt x="4434395" y="2787259"/>
                  <a:pt x="4441254" y="2809930"/>
                </a:cubicBezTo>
                <a:cubicBezTo>
                  <a:pt x="4450207" y="2840219"/>
                  <a:pt x="4455542" y="2871462"/>
                  <a:pt x="4464304" y="2901943"/>
                </a:cubicBezTo>
                <a:cubicBezTo>
                  <a:pt x="4477448" y="2948047"/>
                  <a:pt x="4487736" y="2994722"/>
                  <a:pt x="4480497" y="3042728"/>
                </a:cubicBezTo>
                <a:cubicBezTo>
                  <a:pt x="4477259" y="3064827"/>
                  <a:pt x="4477448" y="3085403"/>
                  <a:pt x="4482212" y="3107500"/>
                </a:cubicBezTo>
                <a:cubicBezTo>
                  <a:pt x="4490023" y="3143695"/>
                  <a:pt x="4490976" y="3180844"/>
                  <a:pt x="4520122" y="3209993"/>
                </a:cubicBezTo>
                <a:cubicBezTo>
                  <a:pt x="4530410" y="3220280"/>
                  <a:pt x="4533076" y="3238758"/>
                  <a:pt x="4538410" y="3253809"/>
                </a:cubicBezTo>
                <a:cubicBezTo>
                  <a:pt x="4544699" y="3271145"/>
                  <a:pt x="4541459" y="3283908"/>
                  <a:pt x="4523170" y="3293244"/>
                </a:cubicBezTo>
                <a:cubicBezTo>
                  <a:pt x="4514979" y="3297434"/>
                  <a:pt x="4506978" y="3309437"/>
                  <a:pt x="4505643" y="3318771"/>
                </a:cubicBezTo>
                <a:cubicBezTo>
                  <a:pt x="4501643" y="3346776"/>
                  <a:pt x="4507549" y="3372495"/>
                  <a:pt x="4520504" y="3399546"/>
                </a:cubicBezTo>
                <a:cubicBezTo>
                  <a:pt x="4532697" y="3424883"/>
                  <a:pt x="4531362" y="3456508"/>
                  <a:pt x="4536124" y="3485275"/>
                </a:cubicBezTo>
                <a:cubicBezTo>
                  <a:pt x="4539554" y="3505657"/>
                  <a:pt x="4546602" y="3526042"/>
                  <a:pt x="4546602" y="3546617"/>
                </a:cubicBezTo>
                <a:cubicBezTo>
                  <a:pt x="4546602" y="3572146"/>
                  <a:pt x="4540506" y="3597482"/>
                  <a:pt x="4538221" y="3623201"/>
                </a:cubicBezTo>
                <a:cubicBezTo>
                  <a:pt x="4536316" y="3643204"/>
                  <a:pt x="4537079" y="3663589"/>
                  <a:pt x="4534792" y="3683591"/>
                </a:cubicBezTo>
                <a:cubicBezTo>
                  <a:pt x="4533076" y="3699976"/>
                  <a:pt x="4528696" y="3716168"/>
                  <a:pt x="4525077" y="3732361"/>
                </a:cubicBezTo>
                <a:cubicBezTo>
                  <a:pt x="4523742" y="3738267"/>
                  <a:pt x="4518597" y="3744173"/>
                  <a:pt x="4519359" y="3749506"/>
                </a:cubicBezTo>
                <a:cubicBezTo>
                  <a:pt x="4527552" y="3802467"/>
                  <a:pt x="4490976" y="3840569"/>
                  <a:pt x="4474782" y="3885338"/>
                </a:cubicBezTo>
                <a:cubicBezTo>
                  <a:pt x="4457636" y="3932394"/>
                  <a:pt x="4431347" y="3977925"/>
                  <a:pt x="4439157" y="4030503"/>
                </a:cubicBezTo>
                <a:cubicBezTo>
                  <a:pt x="4443919" y="4062318"/>
                  <a:pt x="4454971" y="4092989"/>
                  <a:pt x="4461639" y="4124614"/>
                </a:cubicBezTo>
                <a:cubicBezTo>
                  <a:pt x="4463924" y="4135854"/>
                  <a:pt x="4463542" y="4148427"/>
                  <a:pt x="4461256" y="4159667"/>
                </a:cubicBezTo>
                <a:cubicBezTo>
                  <a:pt x="4450777" y="4213961"/>
                  <a:pt x="4449253" y="4267493"/>
                  <a:pt x="4466400" y="4320837"/>
                </a:cubicBezTo>
                <a:cubicBezTo>
                  <a:pt x="4469259" y="4329979"/>
                  <a:pt x="4471924" y="4339695"/>
                  <a:pt x="4471924" y="4349222"/>
                </a:cubicBezTo>
                <a:cubicBezTo>
                  <a:pt x="4471924" y="4401419"/>
                  <a:pt x="4467924" y="4452665"/>
                  <a:pt x="4449253" y="4502579"/>
                </a:cubicBezTo>
                <a:cubicBezTo>
                  <a:pt x="4442967" y="4519343"/>
                  <a:pt x="4446967" y="4539728"/>
                  <a:pt x="4445443" y="4558207"/>
                </a:cubicBezTo>
                <a:cubicBezTo>
                  <a:pt x="4444111" y="4575351"/>
                  <a:pt x="4443539" y="4592878"/>
                  <a:pt x="4439157" y="4609452"/>
                </a:cubicBezTo>
                <a:cubicBezTo>
                  <a:pt x="4432681" y="4633647"/>
                  <a:pt x="4431919" y="4656126"/>
                  <a:pt x="4437633" y="4681083"/>
                </a:cubicBezTo>
                <a:cubicBezTo>
                  <a:pt x="4442967" y="4704895"/>
                  <a:pt x="4440301" y="4730614"/>
                  <a:pt x="4440491" y="4755381"/>
                </a:cubicBezTo>
                <a:cubicBezTo>
                  <a:pt x="4440681" y="4783004"/>
                  <a:pt x="4440871" y="4810627"/>
                  <a:pt x="4439919" y="4838250"/>
                </a:cubicBezTo>
                <a:cubicBezTo>
                  <a:pt x="4439539" y="4849300"/>
                  <a:pt x="4431919" y="4861873"/>
                  <a:pt x="4434967" y="4871019"/>
                </a:cubicBezTo>
                <a:cubicBezTo>
                  <a:pt x="4445254" y="4900546"/>
                  <a:pt x="4432872" y="4930075"/>
                  <a:pt x="4438395" y="4959602"/>
                </a:cubicBezTo>
                <a:cubicBezTo>
                  <a:pt x="4441254" y="4974082"/>
                  <a:pt x="4433444" y="4990465"/>
                  <a:pt x="4432681" y="5006086"/>
                </a:cubicBezTo>
                <a:cubicBezTo>
                  <a:pt x="4431347" y="5031614"/>
                  <a:pt x="4431919" y="5057141"/>
                  <a:pt x="4431537" y="5082670"/>
                </a:cubicBezTo>
                <a:cubicBezTo>
                  <a:pt x="4431347" y="5091052"/>
                  <a:pt x="4430585" y="5099245"/>
                  <a:pt x="4430202" y="5107627"/>
                </a:cubicBezTo>
                <a:cubicBezTo>
                  <a:pt x="4429823" y="5115057"/>
                  <a:pt x="4428108" y="5122867"/>
                  <a:pt x="4429440" y="5129916"/>
                </a:cubicBezTo>
                <a:cubicBezTo>
                  <a:pt x="4434205" y="5155445"/>
                  <a:pt x="4442016" y="5180591"/>
                  <a:pt x="4445063" y="5206308"/>
                </a:cubicBezTo>
                <a:cubicBezTo>
                  <a:pt x="4447729" y="5228597"/>
                  <a:pt x="4444111" y="5251650"/>
                  <a:pt x="4446015" y="5274129"/>
                </a:cubicBezTo>
                <a:cubicBezTo>
                  <a:pt x="4449253" y="5313754"/>
                  <a:pt x="4454971" y="5353379"/>
                  <a:pt x="4458589" y="5393005"/>
                </a:cubicBezTo>
                <a:cubicBezTo>
                  <a:pt x="4459351" y="5401579"/>
                  <a:pt x="4454587" y="5410531"/>
                  <a:pt x="4454207" y="5419295"/>
                </a:cubicBezTo>
                <a:cubicBezTo>
                  <a:pt x="4453255" y="5446728"/>
                  <a:pt x="4453063" y="5474161"/>
                  <a:pt x="4452493" y="5501594"/>
                </a:cubicBezTo>
                <a:cubicBezTo>
                  <a:pt x="4452301" y="5517215"/>
                  <a:pt x="4452873" y="5533027"/>
                  <a:pt x="4451160" y="5548460"/>
                </a:cubicBezTo>
                <a:cubicBezTo>
                  <a:pt x="4448873" y="5568842"/>
                  <a:pt x="4445443" y="5587321"/>
                  <a:pt x="4460304" y="5606372"/>
                </a:cubicBezTo>
                <a:cubicBezTo>
                  <a:pt x="4483354" y="5635711"/>
                  <a:pt x="4474400" y="5673050"/>
                  <a:pt x="4479734" y="5706959"/>
                </a:cubicBezTo>
                <a:cubicBezTo>
                  <a:pt x="4481069" y="5715723"/>
                  <a:pt x="4481259" y="5724678"/>
                  <a:pt x="4482782" y="5733440"/>
                </a:cubicBezTo>
                <a:cubicBezTo>
                  <a:pt x="4485641" y="5749634"/>
                  <a:pt x="4488879" y="5765635"/>
                  <a:pt x="4492119" y="5781830"/>
                </a:cubicBezTo>
                <a:cubicBezTo>
                  <a:pt x="4492690" y="5784686"/>
                  <a:pt x="4492881" y="5787924"/>
                  <a:pt x="4493834" y="5790592"/>
                </a:cubicBezTo>
                <a:cubicBezTo>
                  <a:pt x="4501833" y="5815169"/>
                  <a:pt x="4510977" y="5839361"/>
                  <a:pt x="4517455" y="5864318"/>
                </a:cubicBezTo>
                <a:cubicBezTo>
                  <a:pt x="4520695" y="5876511"/>
                  <a:pt x="4521076" y="5890037"/>
                  <a:pt x="4519359" y="5902610"/>
                </a:cubicBezTo>
                <a:cubicBezTo>
                  <a:pt x="4514407" y="5939377"/>
                  <a:pt x="4512311" y="5975764"/>
                  <a:pt x="4519551" y="6012723"/>
                </a:cubicBezTo>
                <a:cubicBezTo>
                  <a:pt x="4522408" y="6027392"/>
                  <a:pt x="4517645" y="6043776"/>
                  <a:pt x="4515931" y="6059397"/>
                </a:cubicBezTo>
                <a:cubicBezTo>
                  <a:pt x="4511360" y="6096736"/>
                  <a:pt x="4506405" y="6134075"/>
                  <a:pt x="4502025" y="6171605"/>
                </a:cubicBezTo>
                <a:cubicBezTo>
                  <a:pt x="4499358" y="6195037"/>
                  <a:pt x="4497833" y="6218660"/>
                  <a:pt x="4495167" y="6242093"/>
                </a:cubicBezTo>
                <a:cubicBezTo>
                  <a:pt x="4491927" y="6269144"/>
                  <a:pt x="4486975" y="6296005"/>
                  <a:pt x="4484306" y="6323058"/>
                </a:cubicBezTo>
                <a:cubicBezTo>
                  <a:pt x="4481259" y="6353919"/>
                  <a:pt x="4480688" y="6384972"/>
                  <a:pt x="4477448" y="6415833"/>
                </a:cubicBezTo>
                <a:cubicBezTo>
                  <a:pt x="4471162" y="6472225"/>
                  <a:pt x="4463733" y="6528424"/>
                  <a:pt x="4456683" y="6584812"/>
                </a:cubicBezTo>
                <a:cubicBezTo>
                  <a:pt x="4449825" y="6639488"/>
                  <a:pt x="4443729" y="6694164"/>
                  <a:pt x="4435157" y="6748458"/>
                </a:cubicBezTo>
                <a:cubicBezTo>
                  <a:pt x="4431537" y="6771319"/>
                  <a:pt x="4421630" y="6793035"/>
                  <a:pt x="4416106" y="6815516"/>
                </a:cubicBezTo>
                <a:lnTo>
                  <a:pt x="4406407" y="6858000"/>
                </a:lnTo>
                <a:lnTo>
                  <a:pt x="4234154" y="6858000"/>
                </a:lnTo>
                <a:lnTo>
                  <a:pt x="0" y="6858000"/>
                </a:lnTo>
                <a:lnTo>
                  <a:pt x="0" y="2"/>
                </a:lnTo>
                <a:lnTo>
                  <a:pt x="3741092" y="1"/>
                </a:lnTo>
                <a:lnTo>
                  <a:pt x="3743810" y="21486"/>
                </a:lnTo>
                <a:close/>
              </a:path>
            </a:pathLst>
          </a:custGeom>
          <a:effectLst/>
        </p:spPr>
      </p:pic>
      <p:grpSp>
        <p:nvGrpSpPr>
          <p:cNvPr id="21" name="Group 20">
            <a:extLst>
              <a:ext uri="{FF2B5EF4-FFF2-40B4-BE49-F238E27FC236}">
                <a16:creationId xmlns:a16="http://schemas.microsoft.com/office/drawing/2014/main" id="{54A1C8FD-E5B7-4BEC-A74A-A55FB8EA7C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697284" y="-1"/>
            <a:ext cx="884241" cy="6858001"/>
            <a:chOff x="3697284" y="-1"/>
            <a:chExt cx="884241" cy="6858001"/>
          </a:xfrm>
          <a:effectLst>
            <a:outerShdw blurRad="381000" dist="152400" algn="l" rotWithShape="0">
              <a:prstClr val="black">
                <a:alpha val="10000"/>
              </a:prstClr>
            </a:outerShdw>
          </a:effectLst>
        </p:grpSpPr>
        <p:sp>
          <p:nvSpPr>
            <p:cNvPr id="22" name="Freeform: Shape 21">
              <a:extLst>
                <a:ext uri="{FF2B5EF4-FFF2-40B4-BE49-F238E27FC236}">
                  <a16:creationId xmlns:a16="http://schemas.microsoft.com/office/drawing/2014/main" id="{B20D202D-5E48-4B15-9AF5-71BED4FCFF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Shape 22">
              <a:extLst>
                <a:ext uri="{FF2B5EF4-FFF2-40B4-BE49-F238E27FC236}">
                  <a16:creationId xmlns:a16="http://schemas.microsoft.com/office/drawing/2014/main" id="{68D6A069-9380-4E59-A0DA-07053EE8E5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blipFill dpi="0" rotWithShape="1">
              <a:blip r:embed="rId4">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 name="Content Placeholder 2">
            <a:extLst>
              <a:ext uri="{FF2B5EF4-FFF2-40B4-BE49-F238E27FC236}">
                <a16:creationId xmlns:a16="http://schemas.microsoft.com/office/drawing/2014/main" id="{236C76E9-7906-1B26-4A38-1905062DA8F4}"/>
              </a:ext>
            </a:extLst>
          </p:cNvPr>
          <p:cNvSpPr>
            <a:spLocks noGrp="1"/>
          </p:cNvSpPr>
          <p:nvPr>
            <p:ph idx="1"/>
          </p:nvPr>
        </p:nvSpPr>
        <p:spPr>
          <a:xfrm>
            <a:off x="4556127" y="1802312"/>
            <a:ext cx="7480160" cy="4131350"/>
          </a:xfrm>
        </p:spPr>
        <p:txBody>
          <a:bodyPr>
            <a:normAutofit/>
          </a:bodyPr>
          <a:lstStyle/>
          <a:p>
            <a:r>
              <a:rPr lang="en-CA" sz="2000" b="1" dirty="0">
                <a:solidFill>
                  <a:schemeClr val="bg1">
                    <a:alpha val="80000"/>
                  </a:schemeClr>
                </a:solidFill>
              </a:rPr>
              <a:t>What is PathSeeker?</a:t>
            </a:r>
          </a:p>
          <a:p>
            <a:pPr marL="457200" lvl="1" indent="0">
              <a:buNone/>
            </a:pPr>
            <a:r>
              <a:rPr lang="en-US" sz="2000" b="1" dirty="0">
                <a:solidFill>
                  <a:schemeClr val="bg1">
                    <a:alpha val="80000"/>
                  </a:schemeClr>
                </a:solidFill>
              </a:rPr>
              <a:t>A mobile app helping users evaluate if their current or future jobs align with their skills, interests, and goals.</a:t>
            </a:r>
          </a:p>
          <a:p>
            <a:pPr marL="457200" lvl="1" indent="0">
              <a:buNone/>
            </a:pPr>
            <a:endParaRPr lang="en-US" sz="2000" b="1" dirty="0">
              <a:solidFill>
                <a:schemeClr val="bg1">
                  <a:alpha val="80000"/>
                </a:schemeClr>
              </a:solidFill>
            </a:endParaRPr>
          </a:p>
          <a:p>
            <a:r>
              <a:rPr lang="en-CA" sz="2000" b="1" dirty="0">
                <a:solidFill>
                  <a:schemeClr val="bg1">
                    <a:alpha val="80000"/>
                  </a:schemeClr>
                </a:solidFill>
              </a:rPr>
              <a:t>Purpose:</a:t>
            </a:r>
          </a:p>
          <a:p>
            <a:pPr marL="457200" lvl="1" indent="0">
              <a:buNone/>
            </a:pPr>
            <a:r>
              <a:rPr lang="en-US" sz="2000" b="1" dirty="0">
                <a:solidFill>
                  <a:schemeClr val="bg1">
                    <a:alpha val="80000"/>
                  </a:schemeClr>
                </a:solidFill>
              </a:rPr>
              <a:t>To guide users in choosing suited and personalized career decisions.</a:t>
            </a:r>
          </a:p>
          <a:p>
            <a:pPr marL="457200" lvl="1" indent="0">
              <a:buNone/>
            </a:pPr>
            <a:endParaRPr lang="en-US" sz="2000" b="1" dirty="0">
              <a:solidFill>
                <a:schemeClr val="bg1">
                  <a:alpha val="80000"/>
                </a:schemeClr>
              </a:solidFill>
            </a:endParaRPr>
          </a:p>
          <a:p>
            <a:r>
              <a:rPr lang="en-CA" sz="2000" b="1" dirty="0">
                <a:solidFill>
                  <a:schemeClr val="bg1">
                    <a:alpha val="80000"/>
                  </a:schemeClr>
                </a:solidFill>
              </a:rPr>
              <a:t>Target Audience:</a:t>
            </a:r>
          </a:p>
          <a:p>
            <a:pPr marL="0" indent="0">
              <a:buNone/>
            </a:pPr>
            <a:r>
              <a:rPr lang="en-CA" sz="2000" b="1" dirty="0">
                <a:solidFill>
                  <a:schemeClr val="bg1">
                    <a:alpha val="80000"/>
                  </a:schemeClr>
                </a:solidFill>
              </a:rPr>
              <a:t>      </a:t>
            </a:r>
            <a:r>
              <a:rPr lang="en-US" sz="2000" b="1" dirty="0">
                <a:solidFill>
                  <a:schemeClr val="bg1">
                    <a:alpha val="80000"/>
                  </a:schemeClr>
                </a:solidFill>
              </a:rPr>
              <a:t>Job seekers, career changers, professionals, and students.</a:t>
            </a:r>
          </a:p>
          <a:p>
            <a:pPr marL="457200" lvl="1" indent="0">
              <a:buNone/>
            </a:pPr>
            <a:endParaRPr lang="en-US" sz="1300" dirty="0">
              <a:solidFill>
                <a:schemeClr val="bg1">
                  <a:alpha val="80000"/>
                </a:schemeClr>
              </a:solidFill>
            </a:endParaRPr>
          </a:p>
          <a:p>
            <a:pPr marL="457200" lvl="1" indent="0">
              <a:buNone/>
            </a:pPr>
            <a:endParaRPr lang="en-US" sz="1300" dirty="0">
              <a:solidFill>
                <a:schemeClr val="bg1">
                  <a:alpha val="80000"/>
                </a:schemeClr>
              </a:solidFill>
            </a:endParaRPr>
          </a:p>
          <a:p>
            <a:pPr marL="457200" lvl="1" indent="0">
              <a:buNone/>
            </a:pPr>
            <a:endParaRPr lang="en-US" sz="1300" dirty="0">
              <a:solidFill>
                <a:schemeClr val="bg1">
                  <a:alpha val="80000"/>
                </a:schemeClr>
              </a:solidFill>
            </a:endParaRPr>
          </a:p>
          <a:p>
            <a:pPr marL="457200" lvl="1" indent="0">
              <a:buNone/>
            </a:pPr>
            <a:endParaRPr lang="en-US" sz="1300" dirty="0">
              <a:solidFill>
                <a:schemeClr val="bg1">
                  <a:alpha val="80000"/>
                </a:schemeClr>
              </a:solidFill>
            </a:endParaRPr>
          </a:p>
        </p:txBody>
      </p:sp>
    </p:spTree>
    <p:extLst>
      <p:ext uri="{BB962C8B-B14F-4D97-AF65-F5344CB8AC3E}">
        <p14:creationId xmlns:p14="http://schemas.microsoft.com/office/powerpoint/2010/main" val="36835903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96781C-32A1-4FDA-A83B-A7FF8C1B1E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90FE28-0F6A-E43D-4A58-CE7808C2FCDD}"/>
              </a:ext>
            </a:extLst>
          </p:cNvPr>
          <p:cNvSpPr>
            <a:spLocks noGrp="1"/>
          </p:cNvSpPr>
          <p:nvPr>
            <p:ph type="title"/>
          </p:nvPr>
        </p:nvSpPr>
        <p:spPr>
          <a:xfrm>
            <a:off x="5173640" y="637899"/>
            <a:ext cx="6140449" cy="1323439"/>
          </a:xfrm>
        </p:spPr>
        <p:txBody>
          <a:bodyPr anchor="t">
            <a:normAutofit/>
          </a:bodyPr>
          <a:lstStyle/>
          <a:p>
            <a:r>
              <a:rPr lang="en-CA" sz="4000" b="1" dirty="0">
                <a:solidFill>
                  <a:srgbClr val="FF0000"/>
                </a:solidFill>
              </a:rPr>
              <a:t>Novelty</a:t>
            </a:r>
            <a:br>
              <a:rPr lang="en-CA" sz="4000" dirty="0">
                <a:solidFill>
                  <a:srgbClr val="FF0000"/>
                </a:solidFill>
              </a:rPr>
            </a:br>
            <a:endParaRPr lang="en-CA" sz="4000" dirty="0">
              <a:solidFill>
                <a:srgbClr val="FF0000"/>
              </a:solidFill>
            </a:endParaRPr>
          </a:p>
        </p:txBody>
      </p:sp>
      <p:pic>
        <p:nvPicPr>
          <p:cNvPr id="5" name="Picture 4" descr="3D Hologram from iPad">
            <a:extLst>
              <a:ext uri="{FF2B5EF4-FFF2-40B4-BE49-F238E27FC236}">
                <a16:creationId xmlns:a16="http://schemas.microsoft.com/office/drawing/2014/main" id="{FB063D49-A427-A97D-3202-F94E70AF9066}"/>
              </a:ext>
            </a:extLst>
          </p:cNvPr>
          <p:cNvPicPr>
            <a:picLocks noChangeAspect="1"/>
          </p:cNvPicPr>
          <p:nvPr/>
        </p:nvPicPr>
        <p:blipFill>
          <a:blip r:embed="rId2"/>
          <a:srcRect l="19221" r="36526" b="-1"/>
          <a:stretch/>
        </p:blipFill>
        <p:spPr>
          <a:xfrm>
            <a:off x="20" y="10"/>
            <a:ext cx="4546582" cy="6857990"/>
          </a:xfrm>
          <a:custGeom>
            <a:avLst/>
            <a:gdLst/>
            <a:ahLst/>
            <a:cxnLst/>
            <a:rect l="l" t="t" r="r" b="b"/>
            <a:pathLst>
              <a:path w="4546602" h="6858000">
                <a:moveTo>
                  <a:pt x="4221600" y="6662544"/>
                </a:moveTo>
                <a:lnTo>
                  <a:pt x="4210150" y="6683027"/>
                </a:lnTo>
                <a:lnTo>
                  <a:pt x="4207002" y="6702976"/>
                </a:lnTo>
                <a:lnTo>
                  <a:pt x="4207002" y="6702977"/>
                </a:lnTo>
                <a:cubicBezTo>
                  <a:pt x="4207407" y="6716169"/>
                  <a:pt x="4212552" y="6729219"/>
                  <a:pt x="4220838" y="6742553"/>
                </a:cubicBezTo>
                <a:lnTo>
                  <a:pt x="4220839" y="6742555"/>
                </a:lnTo>
                <a:lnTo>
                  <a:pt x="4240316" y="6812062"/>
                </a:lnTo>
                <a:lnTo>
                  <a:pt x="4235543" y="6776800"/>
                </a:lnTo>
                <a:lnTo>
                  <a:pt x="4220839" y="6742555"/>
                </a:lnTo>
                <a:lnTo>
                  <a:pt x="4220838" y="6742552"/>
                </a:lnTo>
                <a:lnTo>
                  <a:pt x="4207002" y="6702976"/>
                </a:lnTo>
                <a:close/>
                <a:moveTo>
                  <a:pt x="4189594" y="6564620"/>
                </a:moveTo>
                <a:lnTo>
                  <a:pt x="4189594" y="6564621"/>
                </a:lnTo>
                <a:cubicBezTo>
                  <a:pt x="4199883" y="6575479"/>
                  <a:pt x="4205977" y="6582147"/>
                  <a:pt x="4212073" y="6588626"/>
                </a:cubicBezTo>
                <a:lnTo>
                  <a:pt x="4228695" y="6625225"/>
                </a:lnTo>
                <a:lnTo>
                  <a:pt x="4221601" y="6662541"/>
                </a:lnTo>
                <a:lnTo>
                  <a:pt x="4221600" y="6662541"/>
                </a:lnTo>
                <a:lnTo>
                  <a:pt x="4221600" y="6662542"/>
                </a:lnTo>
                <a:lnTo>
                  <a:pt x="4221601" y="6662541"/>
                </a:lnTo>
                <a:lnTo>
                  <a:pt x="4228684" y="6645552"/>
                </a:lnTo>
                <a:lnTo>
                  <a:pt x="4228695" y="6625225"/>
                </a:lnTo>
                <a:lnTo>
                  <a:pt x="4228695" y="6625224"/>
                </a:lnTo>
                <a:cubicBezTo>
                  <a:pt x="4226599" y="6611342"/>
                  <a:pt x="4220551" y="6597578"/>
                  <a:pt x="4212073" y="6588625"/>
                </a:cubicBezTo>
                <a:close/>
                <a:moveTo>
                  <a:pt x="4269915" y="6438981"/>
                </a:moveTo>
                <a:lnTo>
                  <a:pt x="4249984" y="6463840"/>
                </a:lnTo>
                <a:lnTo>
                  <a:pt x="4249982" y="6463849"/>
                </a:lnTo>
                <a:lnTo>
                  <a:pt x="4236188" y="6513012"/>
                </a:lnTo>
                <a:lnTo>
                  <a:pt x="4217381" y="6546194"/>
                </a:lnTo>
                <a:lnTo>
                  <a:pt x="4217381" y="6546195"/>
                </a:lnTo>
                <a:lnTo>
                  <a:pt x="4233719" y="6521804"/>
                </a:lnTo>
                <a:lnTo>
                  <a:pt x="4236188" y="6513012"/>
                </a:lnTo>
                <a:lnTo>
                  <a:pt x="4238998" y="6508052"/>
                </a:lnTo>
                <a:lnTo>
                  <a:pt x="4249982" y="6463849"/>
                </a:lnTo>
                <a:lnTo>
                  <a:pt x="4249984" y="6463841"/>
                </a:lnTo>
                <a:cubicBezTo>
                  <a:pt x="4252937" y="6451650"/>
                  <a:pt x="4260413" y="6444077"/>
                  <a:pt x="4269915" y="6438981"/>
                </a:cubicBezTo>
                <a:close/>
                <a:moveTo>
                  <a:pt x="4355914" y="6364769"/>
                </a:moveTo>
                <a:lnTo>
                  <a:pt x="4354607" y="6387910"/>
                </a:lnTo>
                <a:lnTo>
                  <a:pt x="4351952" y="6393385"/>
                </a:lnTo>
                <a:lnTo>
                  <a:pt x="4345189" y="6407332"/>
                </a:lnTo>
                <a:lnTo>
                  <a:pt x="4345189" y="6407333"/>
                </a:lnTo>
                <a:lnTo>
                  <a:pt x="4351952" y="6393385"/>
                </a:lnTo>
                <a:lnTo>
                  <a:pt x="4354608" y="6387910"/>
                </a:lnTo>
                <a:close/>
                <a:moveTo>
                  <a:pt x="4116820" y="4221391"/>
                </a:moveTo>
                <a:lnTo>
                  <a:pt x="4116820" y="4221392"/>
                </a:lnTo>
                <a:cubicBezTo>
                  <a:pt x="4117582" y="4232061"/>
                  <a:pt x="4117772" y="4243873"/>
                  <a:pt x="4122536" y="4253015"/>
                </a:cubicBezTo>
                <a:cubicBezTo>
                  <a:pt x="4134729" y="4277402"/>
                  <a:pt x="4150349" y="4300071"/>
                  <a:pt x="4162352" y="4324646"/>
                </a:cubicBezTo>
                <a:lnTo>
                  <a:pt x="4171306" y="4363891"/>
                </a:lnTo>
                <a:lnTo>
                  <a:pt x="4170544" y="4482004"/>
                </a:lnTo>
                <a:cubicBezTo>
                  <a:pt x="4167876" y="4546776"/>
                  <a:pt x="4167304" y="4612500"/>
                  <a:pt x="4110534" y="4659174"/>
                </a:cubicBezTo>
                <a:cubicBezTo>
                  <a:pt x="4105962" y="4662986"/>
                  <a:pt x="4103294" y="4671176"/>
                  <a:pt x="4102532" y="4677655"/>
                </a:cubicBezTo>
                <a:cubicBezTo>
                  <a:pt x="4098913" y="4707564"/>
                  <a:pt x="4098531" y="4738235"/>
                  <a:pt x="4092625" y="4767764"/>
                </a:cubicBezTo>
                <a:cubicBezTo>
                  <a:pt x="4090244" y="4779575"/>
                  <a:pt x="4089435" y="4790386"/>
                  <a:pt x="4091316" y="4800483"/>
                </a:cubicBezTo>
                <a:lnTo>
                  <a:pt x="4091316" y="4800484"/>
                </a:lnTo>
                <a:cubicBezTo>
                  <a:pt x="4093197" y="4810581"/>
                  <a:pt x="4097770" y="4819964"/>
                  <a:pt x="4106152" y="4828917"/>
                </a:cubicBezTo>
                <a:lnTo>
                  <a:pt x="4128333" y="4863343"/>
                </a:lnTo>
                <a:lnTo>
                  <a:pt x="4135862" y="4889275"/>
                </a:lnTo>
                <a:lnTo>
                  <a:pt x="4134157" y="4912168"/>
                </a:lnTo>
                <a:cubicBezTo>
                  <a:pt x="4132442" y="4919978"/>
                  <a:pt x="4132085" y="4927122"/>
                  <a:pt x="4132755" y="4933805"/>
                </a:cubicBezTo>
                <a:lnTo>
                  <a:pt x="4132755" y="4933806"/>
                </a:lnTo>
                <a:lnTo>
                  <a:pt x="4132757" y="4933810"/>
                </a:lnTo>
                <a:lnTo>
                  <a:pt x="4137514" y="4952673"/>
                </a:lnTo>
                <a:lnTo>
                  <a:pt x="4140307" y="4957453"/>
                </a:lnTo>
                <a:lnTo>
                  <a:pt x="4141585" y="4961456"/>
                </a:lnTo>
                <a:cubicBezTo>
                  <a:pt x="4146096" y="4970097"/>
                  <a:pt x="4151802" y="4978393"/>
                  <a:pt x="4157589" y="4987038"/>
                </a:cubicBezTo>
                <a:cubicBezTo>
                  <a:pt x="4168828" y="5003802"/>
                  <a:pt x="4182926" y="5022853"/>
                  <a:pt x="4184068" y="5041522"/>
                </a:cubicBezTo>
                <a:cubicBezTo>
                  <a:pt x="4184687" y="5052096"/>
                  <a:pt x="4187605" y="5062300"/>
                  <a:pt x="4191284" y="5072376"/>
                </a:cubicBezTo>
                <a:lnTo>
                  <a:pt x="4197188" y="5087444"/>
                </a:lnTo>
                <a:lnTo>
                  <a:pt x="4210215" y="5133220"/>
                </a:lnTo>
                <a:lnTo>
                  <a:pt x="4210217" y="5133225"/>
                </a:lnTo>
                <a:lnTo>
                  <a:pt x="4203501" y="5166113"/>
                </a:lnTo>
                <a:lnTo>
                  <a:pt x="4203501" y="5166114"/>
                </a:lnTo>
                <a:cubicBezTo>
                  <a:pt x="4202739" y="5167638"/>
                  <a:pt x="4203311" y="5169781"/>
                  <a:pt x="4204192" y="5172091"/>
                </a:cubicBezTo>
                <a:lnTo>
                  <a:pt x="4206739" y="5179068"/>
                </a:lnTo>
                <a:lnTo>
                  <a:pt x="4206573" y="5229433"/>
                </a:lnTo>
                <a:lnTo>
                  <a:pt x="4196024" y="5248936"/>
                </a:lnTo>
                <a:lnTo>
                  <a:pt x="4183116" y="5272796"/>
                </a:lnTo>
                <a:cubicBezTo>
                  <a:pt x="4171471" y="5285441"/>
                  <a:pt x="4163765" y="5298595"/>
                  <a:pt x="4159213" y="5312288"/>
                </a:cubicBezTo>
                <a:lnTo>
                  <a:pt x="4158157" y="5321350"/>
                </a:lnTo>
                <a:lnTo>
                  <a:pt x="4155683" y="5326163"/>
                </a:lnTo>
                <a:lnTo>
                  <a:pt x="4154237" y="5355014"/>
                </a:lnTo>
                <a:lnTo>
                  <a:pt x="4154237" y="5355015"/>
                </a:lnTo>
                <a:cubicBezTo>
                  <a:pt x="4154886" y="5364883"/>
                  <a:pt x="4156589" y="5375003"/>
                  <a:pt x="4159113" y="5385385"/>
                </a:cubicBezTo>
                <a:cubicBezTo>
                  <a:pt x="4162352" y="5398722"/>
                  <a:pt x="4164638" y="5412058"/>
                  <a:pt x="4167304" y="5425583"/>
                </a:cubicBezTo>
                <a:cubicBezTo>
                  <a:pt x="4171114" y="5443871"/>
                  <a:pt x="4175116" y="5462352"/>
                  <a:pt x="4178926" y="5480638"/>
                </a:cubicBezTo>
                <a:lnTo>
                  <a:pt x="4183450" y="5507668"/>
                </a:lnTo>
                <a:lnTo>
                  <a:pt x="4172831" y="5531692"/>
                </a:lnTo>
                <a:lnTo>
                  <a:pt x="4172830" y="5531693"/>
                </a:lnTo>
                <a:cubicBezTo>
                  <a:pt x="4165781" y="5537600"/>
                  <a:pt x="4162589" y="5542649"/>
                  <a:pt x="4162685" y="5547578"/>
                </a:cubicBezTo>
                <a:lnTo>
                  <a:pt x="4162685" y="5547579"/>
                </a:lnTo>
                <a:cubicBezTo>
                  <a:pt x="4162780" y="5552508"/>
                  <a:pt x="4166162" y="5557318"/>
                  <a:pt x="4172258" y="5562747"/>
                </a:cubicBezTo>
                <a:cubicBezTo>
                  <a:pt x="4214932" y="5600468"/>
                  <a:pt x="4241603" y="5646190"/>
                  <a:pt x="4243506" y="5704484"/>
                </a:cubicBezTo>
                <a:cubicBezTo>
                  <a:pt x="4243888" y="5716486"/>
                  <a:pt x="4246554" y="5728679"/>
                  <a:pt x="4249412" y="5740489"/>
                </a:cubicBezTo>
                <a:cubicBezTo>
                  <a:pt x="4251127" y="5747729"/>
                  <a:pt x="4253033" y="5756494"/>
                  <a:pt x="4258177" y="5760874"/>
                </a:cubicBezTo>
                <a:cubicBezTo>
                  <a:pt x="4297420" y="5794975"/>
                  <a:pt x="4324663" y="5837458"/>
                  <a:pt x="4346573" y="5883752"/>
                </a:cubicBezTo>
                <a:lnTo>
                  <a:pt x="4346575" y="5883756"/>
                </a:lnTo>
                <a:lnTo>
                  <a:pt x="4364477" y="5935946"/>
                </a:lnTo>
                <a:lnTo>
                  <a:pt x="4364478" y="5935950"/>
                </a:lnTo>
                <a:lnTo>
                  <a:pt x="4360859" y="5993290"/>
                </a:lnTo>
                <a:lnTo>
                  <a:pt x="4360858" y="5993291"/>
                </a:lnTo>
                <a:cubicBezTo>
                  <a:pt x="4359717" y="6004531"/>
                  <a:pt x="4359906" y="6017485"/>
                  <a:pt x="4354382" y="6026440"/>
                </a:cubicBezTo>
                <a:cubicBezTo>
                  <a:pt x="4337045" y="6054825"/>
                  <a:pt x="4318377" y="6082258"/>
                  <a:pt x="4298182" y="6108738"/>
                </a:cubicBezTo>
                <a:cubicBezTo>
                  <a:pt x="4289514" y="6120074"/>
                  <a:pt x="4284561" y="6126884"/>
                  <a:pt x="4284490" y="6133314"/>
                </a:cubicBezTo>
                <a:lnTo>
                  <a:pt x="4284490" y="6133315"/>
                </a:lnTo>
                <a:lnTo>
                  <a:pt x="4288190" y="6143190"/>
                </a:lnTo>
                <a:lnTo>
                  <a:pt x="4300086" y="6155600"/>
                </a:lnTo>
                <a:lnTo>
                  <a:pt x="4300088" y="6155603"/>
                </a:lnTo>
                <a:cubicBezTo>
                  <a:pt x="4322377" y="6175798"/>
                  <a:pt x="4333998" y="6200945"/>
                  <a:pt x="4338759" y="6228757"/>
                </a:cubicBezTo>
                <a:lnTo>
                  <a:pt x="4356096" y="6361540"/>
                </a:lnTo>
                <a:lnTo>
                  <a:pt x="4356096" y="6361539"/>
                </a:lnTo>
                <a:cubicBezTo>
                  <a:pt x="4352476" y="6317151"/>
                  <a:pt x="4346190" y="6272764"/>
                  <a:pt x="4338759" y="6228756"/>
                </a:cubicBezTo>
                <a:cubicBezTo>
                  <a:pt x="4333998" y="6200944"/>
                  <a:pt x="4322377" y="6175797"/>
                  <a:pt x="4300088" y="6155602"/>
                </a:cubicBezTo>
                <a:lnTo>
                  <a:pt x="4300086" y="6155600"/>
                </a:lnTo>
                <a:lnTo>
                  <a:pt x="4284490" y="6133315"/>
                </a:lnTo>
                <a:lnTo>
                  <a:pt x="4298182" y="6108739"/>
                </a:lnTo>
                <a:cubicBezTo>
                  <a:pt x="4318377" y="6082259"/>
                  <a:pt x="4337045" y="6054826"/>
                  <a:pt x="4354382" y="6026441"/>
                </a:cubicBezTo>
                <a:cubicBezTo>
                  <a:pt x="4359906" y="6017486"/>
                  <a:pt x="4359717" y="6004532"/>
                  <a:pt x="4360858" y="5993292"/>
                </a:cubicBezTo>
                <a:lnTo>
                  <a:pt x="4360859" y="5993290"/>
                </a:lnTo>
                <a:lnTo>
                  <a:pt x="4364311" y="5964477"/>
                </a:lnTo>
                <a:lnTo>
                  <a:pt x="4364478" y="5935950"/>
                </a:lnTo>
                <a:lnTo>
                  <a:pt x="4364478" y="5935949"/>
                </a:lnTo>
                <a:lnTo>
                  <a:pt x="4364477" y="5935946"/>
                </a:lnTo>
                <a:lnTo>
                  <a:pt x="4357598" y="5909351"/>
                </a:lnTo>
                <a:lnTo>
                  <a:pt x="4346575" y="5883756"/>
                </a:lnTo>
                <a:lnTo>
                  <a:pt x="4346573" y="5883751"/>
                </a:lnTo>
                <a:cubicBezTo>
                  <a:pt x="4324663" y="5837457"/>
                  <a:pt x="4297420" y="5794974"/>
                  <a:pt x="4258177" y="5760873"/>
                </a:cubicBezTo>
                <a:cubicBezTo>
                  <a:pt x="4253033" y="5756493"/>
                  <a:pt x="4251127" y="5747728"/>
                  <a:pt x="4249412" y="5740488"/>
                </a:cubicBezTo>
                <a:cubicBezTo>
                  <a:pt x="4246554" y="5728678"/>
                  <a:pt x="4243888" y="5716485"/>
                  <a:pt x="4243506" y="5704483"/>
                </a:cubicBezTo>
                <a:cubicBezTo>
                  <a:pt x="4241603" y="5646189"/>
                  <a:pt x="4214932" y="5600467"/>
                  <a:pt x="4172258" y="5562746"/>
                </a:cubicBezTo>
                <a:lnTo>
                  <a:pt x="4162685" y="5547578"/>
                </a:lnTo>
                <a:lnTo>
                  <a:pt x="4172830" y="5531694"/>
                </a:lnTo>
                <a:lnTo>
                  <a:pt x="4172831" y="5531692"/>
                </a:lnTo>
                <a:lnTo>
                  <a:pt x="4181230" y="5520422"/>
                </a:lnTo>
                <a:lnTo>
                  <a:pt x="4183450" y="5507668"/>
                </a:lnTo>
                <a:lnTo>
                  <a:pt x="4183450" y="5507667"/>
                </a:lnTo>
                <a:cubicBezTo>
                  <a:pt x="4183403" y="5498832"/>
                  <a:pt x="4180831" y="5489497"/>
                  <a:pt x="4178926" y="5480637"/>
                </a:cubicBezTo>
                <a:cubicBezTo>
                  <a:pt x="4175116" y="5462351"/>
                  <a:pt x="4171114" y="5443870"/>
                  <a:pt x="4167304" y="5425582"/>
                </a:cubicBezTo>
                <a:cubicBezTo>
                  <a:pt x="4164638" y="5412057"/>
                  <a:pt x="4162352" y="5398721"/>
                  <a:pt x="4159113" y="5385384"/>
                </a:cubicBezTo>
                <a:lnTo>
                  <a:pt x="4154237" y="5355014"/>
                </a:lnTo>
                <a:lnTo>
                  <a:pt x="4158157" y="5321350"/>
                </a:lnTo>
                <a:lnTo>
                  <a:pt x="4183116" y="5272797"/>
                </a:lnTo>
                <a:lnTo>
                  <a:pt x="4196024" y="5248936"/>
                </a:lnTo>
                <a:lnTo>
                  <a:pt x="4206573" y="5229434"/>
                </a:lnTo>
                <a:cubicBezTo>
                  <a:pt x="4210407" y="5213598"/>
                  <a:pt x="4210359" y="5196595"/>
                  <a:pt x="4206739" y="5179068"/>
                </a:cubicBezTo>
                <a:lnTo>
                  <a:pt x="4206739" y="5179067"/>
                </a:lnTo>
                <a:cubicBezTo>
                  <a:pt x="4206263" y="5176876"/>
                  <a:pt x="4205074" y="5174400"/>
                  <a:pt x="4204192" y="5172090"/>
                </a:cubicBezTo>
                <a:lnTo>
                  <a:pt x="4203501" y="5166114"/>
                </a:lnTo>
                <a:lnTo>
                  <a:pt x="4210217" y="5133225"/>
                </a:lnTo>
                <a:lnTo>
                  <a:pt x="4210217" y="5133224"/>
                </a:lnTo>
                <a:lnTo>
                  <a:pt x="4210215" y="5133220"/>
                </a:lnTo>
                <a:lnTo>
                  <a:pt x="4203072" y="5102461"/>
                </a:lnTo>
                <a:lnTo>
                  <a:pt x="4197188" y="5087444"/>
                </a:lnTo>
                <a:lnTo>
                  <a:pt x="4197182" y="5087423"/>
                </a:lnTo>
                <a:cubicBezTo>
                  <a:pt x="4191096" y="5072411"/>
                  <a:pt x="4184997" y="5057381"/>
                  <a:pt x="4184068" y="5041521"/>
                </a:cubicBezTo>
                <a:cubicBezTo>
                  <a:pt x="4182926" y="5022852"/>
                  <a:pt x="4168828" y="5003801"/>
                  <a:pt x="4157589" y="4987037"/>
                </a:cubicBezTo>
                <a:lnTo>
                  <a:pt x="4140307" y="4957453"/>
                </a:lnTo>
                <a:lnTo>
                  <a:pt x="4132757" y="4933810"/>
                </a:lnTo>
                <a:lnTo>
                  <a:pt x="4132755" y="4933805"/>
                </a:lnTo>
                <a:lnTo>
                  <a:pt x="4134157" y="4912169"/>
                </a:lnTo>
                <a:cubicBezTo>
                  <a:pt x="4135919" y="4904359"/>
                  <a:pt x="4136431" y="4896714"/>
                  <a:pt x="4135862" y="4889276"/>
                </a:cubicBezTo>
                <a:lnTo>
                  <a:pt x="4135862" y="4889275"/>
                </a:lnTo>
                <a:lnTo>
                  <a:pt x="4131084" y="4867614"/>
                </a:lnTo>
                <a:lnTo>
                  <a:pt x="4128333" y="4863343"/>
                </a:lnTo>
                <a:lnTo>
                  <a:pt x="4126583" y="4857317"/>
                </a:lnTo>
                <a:cubicBezTo>
                  <a:pt x="4121440" y="4847214"/>
                  <a:pt x="4114439" y="4837703"/>
                  <a:pt x="4106152" y="4828916"/>
                </a:cubicBezTo>
                <a:lnTo>
                  <a:pt x="4091316" y="4800483"/>
                </a:lnTo>
                <a:lnTo>
                  <a:pt x="4092625" y="4767765"/>
                </a:lnTo>
                <a:cubicBezTo>
                  <a:pt x="4098531" y="4738236"/>
                  <a:pt x="4098913" y="4707565"/>
                  <a:pt x="4102532" y="4677656"/>
                </a:cubicBezTo>
                <a:cubicBezTo>
                  <a:pt x="4103294" y="4671177"/>
                  <a:pt x="4105962" y="4662987"/>
                  <a:pt x="4110534" y="4659175"/>
                </a:cubicBezTo>
                <a:cubicBezTo>
                  <a:pt x="4167304" y="4612501"/>
                  <a:pt x="4167876" y="4546777"/>
                  <a:pt x="4170544" y="4482005"/>
                </a:cubicBezTo>
                <a:cubicBezTo>
                  <a:pt x="4172258" y="4442762"/>
                  <a:pt x="4172258" y="4403326"/>
                  <a:pt x="4171306" y="4363891"/>
                </a:cubicBezTo>
                <a:lnTo>
                  <a:pt x="4171306" y="4363890"/>
                </a:lnTo>
                <a:cubicBezTo>
                  <a:pt x="4171114" y="4350554"/>
                  <a:pt x="4168066" y="4336457"/>
                  <a:pt x="4162352" y="4324645"/>
                </a:cubicBezTo>
                <a:cubicBezTo>
                  <a:pt x="4150349" y="4300070"/>
                  <a:pt x="4134729" y="4277401"/>
                  <a:pt x="4122536" y="4253014"/>
                </a:cubicBezTo>
                <a:close/>
                <a:moveTo>
                  <a:pt x="4113010" y="4165383"/>
                </a:moveTo>
                <a:lnTo>
                  <a:pt x="4113010" y="4165384"/>
                </a:lnTo>
                <a:lnTo>
                  <a:pt x="4116915" y="4192388"/>
                </a:lnTo>
                <a:lnTo>
                  <a:pt x="4116915" y="4192387"/>
                </a:lnTo>
                <a:cubicBezTo>
                  <a:pt x="4117011" y="4182767"/>
                  <a:pt x="4116439" y="4173480"/>
                  <a:pt x="4113010" y="4165383"/>
                </a:cubicBezTo>
                <a:close/>
                <a:moveTo>
                  <a:pt x="4100628" y="3885338"/>
                </a:moveTo>
                <a:lnTo>
                  <a:pt x="4100628" y="3885339"/>
                </a:lnTo>
                <a:cubicBezTo>
                  <a:pt x="4110344" y="3897722"/>
                  <a:pt x="4117750" y="3910319"/>
                  <a:pt x="4123009" y="3923125"/>
                </a:cubicBezTo>
                <a:lnTo>
                  <a:pt x="4132513" y="3962160"/>
                </a:lnTo>
                <a:lnTo>
                  <a:pt x="4116821" y="4043838"/>
                </a:lnTo>
                <a:lnTo>
                  <a:pt x="4116820" y="4043839"/>
                </a:lnTo>
                <a:cubicBezTo>
                  <a:pt x="4108057" y="4063842"/>
                  <a:pt x="4102675" y="4083702"/>
                  <a:pt x="4101699" y="4103825"/>
                </a:cubicBezTo>
                <a:lnTo>
                  <a:pt x="4101699" y="4103826"/>
                </a:lnTo>
                <a:lnTo>
                  <a:pt x="4103666" y="4134255"/>
                </a:lnTo>
                <a:lnTo>
                  <a:pt x="4113010" y="4165382"/>
                </a:lnTo>
                <a:lnTo>
                  <a:pt x="4101699" y="4103826"/>
                </a:lnTo>
                <a:lnTo>
                  <a:pt x="4116820" y="4043840"/>
                </a:lnTo>
                <a:lnTo>
                  <a:pt x="4116821" y="4043838"/>
                </a:lnTo>
                <a:lnTo>
                  <a:pt x="4130123" y="4002410"/>
                </a:lnTo>
                <a:lnTo>
                  <a:pt x="4132513" y="3962160"/>
                </a:lnTo>
                <a:lnTo>
                  <a:pt x="4132513" y="3962159"/>
                </a:lnTo>
                <a:cubicBezTo>
                  <a:pt x="4130251" y="3935727"/>
                  <a:pt x="4120060" y="3910104"/>
                  <a:pt x="4100628" y="3885338"/>
                </a:cubicBezTo>
                <a:close/>
                <a:moveTo>
                  <a:pt x="4115391" y="3670561"/>
                </a:moveTo>
                <a:lnTo>
                  <a:pt x="4117820" y="3680164"/>
                </a:lnTo>
                <a:lnTo>
                  <a:pt x="4113772" y="3734837"/>
                </a:lnTo>
                <a:lnTo>
                  <a:pt x="4113772" y="3734838"/>
                </a:lnTo>
                <a:cubicBezTo>
                  <a:pt x="4112820" y="3741316"/>
                  <a:pt x="4111486" y="3749126"/>
                  <a:pt x="4114154" y="3754653"/>
                </a:cubicBezTo>
                <a:lnTo>
                  <a:pt x="4120511" y="3789776"/>
                </a:lnTo>
                <a:lnTo>
                  <a:pt x="4105580" y="3822472"/>
                </a:lnTo>
                <a:cubicBezTo>
                  <a:pt x="4098532" y="3831902"/>
                  <a:pt x="4092912" y="3842046"/>
                  <a:pt x="4091245" y="3852619"/>
                </a:cubicBezTo>
                <a:lnTo>
                  <a:pt x="4091245" y="3852620"/>
                </a:lnTo>
                <a:lnTo>
                  <a:pt x="4092025" y="3868764"/>
                </a:lnTo>
                <a:lnTo>
                  <a:pt x="4100628" y="3885337"/>
                </a:lnTo>
                <a:lnTo>
                  <a:pt x="4091245" y="3852620"/>
                </a:lnTo>
                <a:lnTo>
                  <a:pt x="4105580" y="3822473"/>
                </a:lnTo>
                <a:cubicBezTo>
                  <a:pt x="4113772" y="3811614"/>
                  <a:pt x="4118916" y="3800897"/>
                  <a:pt x="4120511" y="3789777"/>
                </a:cubicBezTo>
                <a:lnTo>
                  <a:pt x="4120511" y="3789776"/>
                </a:lnTo>
                <a:cubicBezTo>
                  <a:pt x="4122107" y="3778655"/>
                  <a:pt x="4120154" y="3767130"/>
                  <a:pt x="4114154" y="3754652"/>
                </a:cubicBezTo>
                <a:lnTo>
                  <a:pt x="4113772" y="3734838"/>
                </a:lnTo>
                <a:lnTo>
                  <a:pt x="4117820" y="3680164"/>
                </a:lnTo>
                <a:lnTo>
                  <a:pt x="4117820" y="3680163"/>
                </a:lnTo>
                <a:close/>
                <a:moveTo>
                  <a:pt x="4185711" y="2836172"/>
                </a:moveTo>
                <a:lnTo>
                  <a:pt x="4177020" y="2848793"/>
                </a:lnTo>
                <a:cubicBezTo>
                  <a:pt x="4172020" y="2865010"/>
                  <a:pt x="4166162" y="2881307"/>
                  <a:pt x="4161416" y="2897785"/>
                </a:cubicBezTo>
                <a:lnTo>
                  <a:pt x="4160387" y="2903551"/>
                </a:lnTo>
                <a:lnTo>
                  <a:pt x="4157113" y="2914328"/>
                </a:lnTo>
                <a:lnTo>
                  <a:pt x="4152482" y="2947859"/>
                </a:lnTo>
                <a:lnTo>
                  <a:pt x="4152481" y="2947862"/>
                </a:lnTo>
                <a:lnTo>
                  <a:pt x="4152481" y="2947863"/>
                </a:lnTo>
                <a:cubicBezTo>
                  <a:pt x="4152112" y="2959157"/>
                  <a:pt x="4153112" y="2970576"/>
                  <a:pt x="4156065" y="2982149"/>
                </a:cubicBezTo>
                <a:lnTo>
                  <a:pt x="4167758" y="3077402"/>
                </a:lnTo>
                <a:lnTo>
                  <a:pt x="4155303" y="3172654"/>
                </a:lnTo>
                <a:cubicBezTo>
                  <a:pt x="4129394" y="3276480"/>
                  <a:pt x="4101962" y="3380305"/>
                  <a:pt x="4107676" y="3489467"/>
                </a:cubicBezTo>
                <a:cubicBezTo>
                  <a:pt x="4108628" y="3507563"/>
                  <a:pt x="4097007" y="3529090"/>
                  <a:pt x="4085577" y="3544713"/>
                </a:cubicBezTo>
                <a:cubicBezTo>
                  <a:pt x="4074719" y="3559668"/>
                  <a:pt x="4068860" y="3566811"/>
                  <a:pt x="4067955" y="3574408"/>
                </a:cubicBezTo>
                <a:lnTo>
                  <a:pt x="4067956" y="3574408"/>
                </a:lnTo>
                <a:lnTo>
                  <a:pt x="4067955" y="3574409"/>
                </a:lnTo>
                <a:cubicBezTo>
                  <a:pt x="4067050" y="3582005"/>
                  <a:pt x="4071099" y="3590054"/>
                  <a:pt x="4080053" y="3606818"/>
                </a:cubicBezTo>
                <a:cubicBezTo>
                  <a:pt x="4084435" y="3614820"/>
                  <a:pt x="4087101" y="3624726"/>
                  <a:pt x="4093579" y="3630633"/>
                </a:cubicBezTo>
                <a:lnTo>
                  <a:pt x="4109452" y="3651926"/>
                </a:lnTo>
                <a:lnTo>
                  <a:pt x="4093579" y="3630632"/>
                </a:lnTo>
                <a:cubicBezTo>
                  <a:pt x="4087101" y="3624725"/>
                  <a:pt x="4084435" y="3614819"/>
                  <a:pt x="4080053" y="3606817"/>
                </a:cubicBezTo>
                <a:cubicBezTo>
                  <a:pt x="4075576" y="3598435"/>
                  <a:pt x="4072325" y="3592232"/>
                  <a:pt x="4070307" y="3587174"/>
                </a:cubicBezTo>
                <a:lnTo>
                  <a:pt x="4067956" y="3574408"/>
                </a:lnTo>
                <a:lnTo>
                  <a:pt x="4073034" y="3562321"/>
                </a:lnTo>
                <a:cubicBezTo>
                  <a:pt x="4075969" y="3557716"/>
                  <a:pt x="4080148" y="3552191"/>
                  <a:pt x="4085577" y="3544714"/>
                </a:cubicBezTo>
                <a:cubicBezTo>
                  <a:pt x="4097007" y="3529091"/>
                  <a:pt x="4108628" y="3507564"/>
                  <a:pt x="4107676" y="3489468"/>
                </a:cubicBezTo>
                <a:cubicBezTo>
                  <a:pt x="4101962" y="3380306"/>
                  <a:pt x="4129394" y="3276481"/>
                  <a:pt x="4155303" y="3172655"/>
                </a:cubicBezTo>
                <a:cubicBezTo>
                  <a:pt x="4163305" y="3140650"/>
                  <a:pt x="4167543" y="3109026"/>
                  <a:pt x="4167758" y="3077402"/>
                </a:cubicBezTo>
                <a:lnTo>
                  <a:pt x="4167758" y="3077401"/>
                </a:lnTo>
                <a:cubicBezTo>
                  <a:pt x="4167972" y="3045777"/>
                  <a:pt x="4164162" y="3014153"/>
                  <a:pt x="4156065" y="2982148"/>
                </a:cubicBezTo>
                <a:lnTo>
                  <a:pt x="4152481" y="2947863"/>
                </a:lnTo>
                <a:lnTo>
                  <a:pt x="4152482" y="2947859"/>
                </a:lnTo>
                <a:lnTo>
                  <a:pt x="4160387" y="2903551"/>
                </a:lnTo>
                <a:lnTo>
                  <a:pt x="4177020" y="2848794"/>
                </a:lnTo>
                <a:cubicBezTo>
                  <a:pt x="4178353" y="2844317"/>
                  <a:pt x="4181639" y="2839983"/>
                  <a:pt x="4185711" y="2836173"/>
                </a:cubicBezTo>
                <a:close/>
                <a:moveTo>
                  <a:pt x="3701225" y="1508458"/>
                </a:moveTo>
                <a:lnTo>
                  <a:pt x="3673131" y="1596214"/>
                </a:lnTo>
                <a:cubicBezTo>
                  <a:pt x="3670654" y="1604979"/>
                  <a:pt x="3672179" y="1615837"/>
                  <a:pt x="3675036" y="1624981"/>
                </a:cubicBezTo>
                <a:cubicBezTo>
                  <a:pt x="3684752" y="1656224"/>
                  <a:pt x="3709137" y="1676037"/>
                  <a:pt x="3731617" y="1697754"/>
                </a:cubicBezTo>
                <a:cubicBezTo>
                  <a:pt x="3741524" y="1707280"/>
                  <a:pt x="3748572" y="1720424"/>
                  <a:pt x="3754286" y="1733189"/>
                </a:cubicBezTo>
                <a:cubicBezTo>
                  <a:pt x="3768957" y="1766336"/>
                  <a:pt x="3782101" y="1800247"/>
                  <a:pt x="3796007" y="1833776"/>
                </a:cubicBezTo>
                <a:cubicBezTo>
                  <a:pt x="3797341" y="1837014"/>
                  <a:pt x="3800770" y="1839680"/>
                  <a:pt x="3803628" y="1842159"/>
                </a:cubicBezTo>
                <a:cubicBezTo>
                  <a:pt x="3833729" y="1866923"/>
                  <a:pt x="3864018" y="1891498"/>
                  <a:pt x="3894119" y="1916455"/>
                </a:cubicBezTo>
                <a:cubicBezTo>
                  <a:pt x="3899833" y="1921217"/>
                  <a:pt x="3904025" y="1928077"/>
                  <a:pt x="3909549" y="1933220"/>
                </a:cubicBezTo>
                <a:cubicBezTo>
                  <a:pt x="3917169" y="1940460"/>
                  <a:pt x="3924410" y="1949604"/>
                  <a:pt x="3933554" y="1953414"/>
                </a:cubicBezTo>
                <a:cubicBezTo>
                  <a:pt x="3962319" y="1965225"/>
                  <a:pt x="3974703" y="1987895"/>
                  <a:pt x="3980037" y="2016470"/>
                </a:cubicBezTo>
                <a:cubicBezTo>
                  <a:pt x="3984990" y="2042571"/>
                  <a:pt x="3989182" y="2068670"/>
                  <a:pt x="3994896" y="2094579"/>
                </a:cubicBezTo>
                <a:cubicBezTo>
                  <a:pt x="4001754" y="2126202"/>
                  <a:pt x="4009184" y="2157637"/>
                  <a:pt x="4017567" y="2188880"/>
                </a:cubicBezTo>
                <a:cubicBezTo>
                  <a:pt x="4021187" y="2202405"/>
                  <a:pt x="4025377" y="2216693"/>
                  <a:pt x="4032807" y="2228315"/>
                </a:cubicBezTo>
                <a:cubicBezTo>
                  <a:pt x="4053382" y="2260891"/>
                  <a:pt x="4067288" y="2295754"/>
                  <a:pt x="4061764" y="2334045"/>
                </a:cubicBezTo>
                <a:cubicBezTo>
                  <a:pt x="4057382" y="2364716"/>
                  <a:pt x="4068622" y="2390435"/>
                  <a:pt x="4086149" y="2409486"/>
                </a:cubicBezTo>
                <a:cubicBezTo>
                  <a:pt x="4094103" y="2418155"/>
                  <a:pt x="4099616" y="2426977"/>
                  <a:pt x="4103250" y="2435913"/>
                </a:cubicBezTo>
                <a:lnTo>
                  <a:pt x="4109081" y="2463018"/>
                </a:lnTo>
                <a:lnTo>
                  <a:pt x="4109080" y="2463031"/>
                </a:lnTo>
                <a:lnTo>
                  <a:pt x="4100439" y="2518262"/>
                </a:lnTo>
                <a:lnTo>
                  <a:pt x="4100438" y="2518264"/>
                </a:lnTo>
                <a:cubicBezTo>
                  <a:pt x="4097771" y="2527790"/>
                  <a:pt x="4096627" y="2536458"/>
                  <a:pt x="4096794" y="2545006"/>
                </a:cubicBezTo>
                <a:lnTo>
                  <a:pt x="4096794" y="2545007"/>
                </a:lnTo>
                <a:cubicBezTo>
                  <a:pt x="4096960" y="2553556"/>
                  <a:pt x="4098437" y="2561986"/>
                  <a:pt x="4101008" y="2571035"/>
                </a:cubicBezTo>
                <a:cubicBezTo>
                  <a:pt x="4113010" y="2612946"/>
                  <a:pt x="4145587" y="2640951"/>
                  <a:pt x="4174162" y="2668002"/>
                </a:cubicBezTo>
                <a:cubicBezTo>
                  <a:pt x="4198547" y="2691055"/>
                  <a:pt x="4212264" y="2716964"/>
                  <a:pt x="4222552" y="2745349"/>
                </a:cubicBezTo>
                <a:lnTo>
                  <a:pt x="4222553" y="2745352"/>
                </a:lnTo>
                <a:lnTo>
                  <a:pt x="4228473" y="2778006"/>
                </a:lnTo>
                <a:lnTo>
                  <a:pt x="4228053" y="2785440"/>
                </a:lnTo>
                <a:lnTo>
                  <a:pt x="4217974" y="2811780"/>
                </a:lnTo>
                <a:lnTo>
                  <a:pt x="4217970" y="2811787"/>
                </a:lnTo>
                <a:lnTo>
                  <a:pt x="4217971" y="2811787"/>
                </a:lnTo>
                <a:lnTo>
                  <a:pt x="4217974" y="2811780"/>
                </a:lnTo>
                <a:lnTo>
                  <a:pt x="4227624" y="2793023"/>
                </a:lnTo>
                <a:lnTo>
                  <a:pt x="4228053" y="2785440"/>
                </a:lnTo>
                <a:lnTo>
                  <a:pt x="4229253" y="2782305"/>
                </a:lnTo>
                <a:lnTo>
                  <a:pt x="4228473" y="2778006"/>
                </a:lnTo>
                <a:lnTo>
                  <a:pt x="4228883" y="2770757"/>
                </a:lnTo>
                <a:lnTo>
                  <a:pt x="4222553" y="2745352"/>
                </a:lnTo>
                <a:lnTo>
                  <a:pt x="4222552" y="2745348"/>
                </a:lnTo>
                <a:cubicBezTo>
                  <a:pt x="4212264" y="2716963"/>
                  <a:pt x="4198547" y="2691054"/>
                  <a:pt x="4174162" y="2668001"/>
                </a:cubicBezTo>
                <a:cubicBezTo>
                  <a:pt x="4145587" y="2640950"/>
                  <a:pt x="4113010" y="2612945"/>
                  <a:pt x="4101008" y="2571034"/>
                </a:cubicBezTo>
                <a:lnTo>
                  <a:pt x="4096794" y="2545007"/>
                </a:lnTo>
                <a:lnTo>
                  <a:pt x="4100438" y="2518265"/>
                </a:lnTo>
                <a:lnTo>
                  <a:pt x="4100439" y="2518262"/>
                </a:lnTo>
                <a:lnTo>
                  <a:pt x="4107019" y="2490551"/>
                </a:lnTo>
                <a:lnTo>
                  <a:pt x="4109080" y="2463031"/>
                </a:lnTo>
                <a:lnTo>
                  <a:pt x="4109082" y="2463019"/>
                </a:lnTo>
                <a:lnTo>
                  <a:pt x="4109081" y="2463018"/>
                </a:lnTo>
                <a:lnTo>
                  <a:pt x="4109082" y="2463018"/>
                </a:lnTo>
                <a:cubicBezTo>
                  <a:pt x="4108200" y="2444777"/>
                  <a:pt x="4102057" y="2426822"/>
                  <a:pt x="4086149" y="2409485"/>
                </a:cubicBezTo>
                <a:cubicBezTo>
                  <a:pt x="4068622" y="2390434"/>
                  <a:pt x="4057382" y="2364715"/>
                  <a:pt x="4061764" y="2334044"/>
                </a:cubicBezTo>
                <a:cubicBezTo>
                  <a:pt x="4067288" y="2295753"/>
                  <a:pt x="4053382" y="2260890"/>
                  <a:pt x="4032807" y="2228314"/>
                </a:cubicBezTo>
                <a:cubicBezTo>
                  <a:pt x="4025377" y="2216692"/>
                  <a:pt x="4021187" y="2202404"/>
                  <a:pt x="4017567" y="2188879"/>
                </a:cubicBezTo>
                <a:cubicBezTo>
                  <a:pt x="4009184" y="2157636"/>
                  <a:pt x="4001754" y="2126201"/>
                  <a:pt x="3994896" y="2094578"/>
                </a:cubicBezTo>
                <a:cubicBezTo>
                  <a:pt x="3989182" y="2068669"/>
                  <a:pt x="3984990" y="2042570"/>
                  <a:pt x="3980037" y="2016469"/>
                </a:cubicBezTo>
                <a:cubicBezTo>
                  <a:pt x="3974703" y="1987894"/>
                  <a:pt x="3962319" y="1965224"/>
                  <a:pt x="3933554" y="1953413"/>
                </a:cubicBezTo>
                <a:cubicBezTo>
                  <a:pt x="3924410" y="1949603"/>
                  <a:pt x="3917169" y="1940459"/>
                  <a:pt x="3909549" y="1933219"/>
                </a:cubicBezTo>
                <a:cubicBezTo>
                  <a:pt x="3904025" y="1928076"/>
                  <a:pt x="3899833" y="1921216"/>
                  <a:pt x="3894119" y="1916454"/>
                </a:cubicBezTo>
                <a:cubicBezTo>
                  <a:pt x="3864018" y="1891497"/>
                  <a:pt x="3833729" y="1866922"/>
                  <a:pt x="3803628" y="1842158"/>
                </a:cubicBezTo>
                <a:cubicBezTo>
                  <a:pt x="3800770" y="1839679"/>
                  <a:pt x="3797341" y="1837013"/>
                  <a:pt x="3796007" y="1833775"/>
                </a:cubicBezTo>
                <a:cubicBezTo>
                  <a:pt x="3782101" y="1800246"/>
                  <a:pt x="3768958" y="1766335"/>
                  <a:pt x="3754286" y="1733188"/>
                </a:cubicBezTo>
                <a:cubicBezTo>
                  <a:pt x="3748572" y="1720423"/>
                  <a:pt x="3741524" y="1707279"/>
                  <a:pt x="3731618" y="1697753"/>
                </a:cubicBezTo>
                <a:cubicBezTo>
                  <a:pt x="3709138" y="1676036"/>
                  <a:pt x="3684752" y="1656223"/>
                  <a:pt x="3675036" y="1624980"/>
                </a:cubicBezTo>
                <a:cubicBezTo>
                  <a:pt x="3672180" y="1615836"/>
                  <a:pt x="3670655" y="1604978"/>
                  <a:pt x="3673132" y="1596213"/>
                </a:cubicBezTo>
                <a:close/>
                <a:moveTo>
                  <a:pt x="3719830" y="1459073"/>
                </a:moveTo>
                <a:lnTo>
                  <a:pt x="3719829" y="1459074"/>
                </a:lnTo>
                <a:lnTo>
                  <a:pt x="3710612" y="1481572"/>
                </a:lnTo>
                <a:close/>
                <a:moveTo>
                  <a:pt x="3739023" y="1268758"/>
                </a:moveTo>
                <a:cubicBezTo>
                  <a:pt x="3739475" y="1275402"/>
                  <a:pt x="3741047" y="1281689"/>
                  <a:pt x="3744190" y="1286070"/>
                </a:cubicBezTo>
                <a:cubicBezTo>
                  <a:pt x="3758763" y="1306930"/>
                  <a:pt x="3765003" y="1328553"/>
                  <a:pt x="3766527" y="1350628"/>
                </a:cubicBezTo>
                <a:lnTo>
                  <a:pt x="3760933" y="1413840"/>
                </a:lnTo>
                <a:lnTo>
                  <a:pt x="3766528" y="1350627"/>
                </a:lnTo>
                <a:cubicBezTo>
                  <a:pt x="3765003" y="1328552"/>
                  <a:pt x="3758764" y="1306930"/>
                  <a:pt x="3744190" y="1286069"/>
                </a:cubicBezTo>
                <a:close/>
                <a:moveTo>
                  <a:pt x="3680752" y="773035"/>
                </a:moveTo>
                <a:lnTo>
                  <a:pt x="3680752" y="773036"/>
                </a:lnTo>
                <a:cubicBezTo>
                  <a:pt x="3683038" y="800277"/>
                  <a:pt x="3686276" y="827330"/>
                  <a:pt x="3688752" y="854380"/>
                </a:cubicBezTo>
                <a:cubicBezTo>
                  <a:pt x="3691038" y="878957"/>
                  <a:pt x="3691800" y="903723"/>
                  <a:pt x="3719805" y="915344"/>
                </a:cubicBezTo>
                <a:cubicBezTo>
                  <a:pt x="3724187" y="917060"/>
                  <a:pt x="3727425" y="922774"/>
                  <a:pt x="3730283" y="927156"/>
                </a:cubicBezTo>
                <a:cubicBezTo>
                  <a:pt x="3774291" y="994786"/>
                  <a:pt x="3773147" y="1030981"/>
                  <a:pt x="3726663" y="1097088"/>
                </a:cubicBezTo>
                <a:cubicBezTo>
                  <a:pt x="3721901" y="1103946"/>
                  <a:pt x="3718471" y="1118614"/>
                  <a:pt x="3722281" y="1123186"/>
                </a:cubicBezTo>
                <a:cubicBezTo>
                  <a:pt x="3738093" y="1142618"/>
                  <a:pt x="3745142" y="1162954"/>
                  <a:pt x="3747000" y="1184029"/>
                </a:cubicBezTo>
                <a:cubicBezTo>
                  <a:pt x="3745142" y="1162954"/>
                  <a:pt x="3738094" y="1142617"/>
                  <a:pt x="3722282" y="1123185"/>
                </a:cubicBezTo>
                <a:cubicBezTo>
                  <a:pt x="3718472" y="1118613"/>
                  <a:pt x="3721902" y="1103945"/>
                  <a:pt x="3726664" y="1097087"/>
                </a:cubicBezTo>
                <a:cubicBezTo>
                  <a:pt x="3773148" y="1030980"/>
                  <a:pt x="3774292" y="994785"/>
                  <a:pt x="3730284" y="927155"/>
                </a:cubicBezTo>
                <a:cubicBezTo>
                  <a:pt x="3727426" y="922773"/>
                  <a:pt x="3724188" y="917059"/>
                  <a:pt x="3719806" y="915343"/>
                </a:cubicBezTo>
                <a:cubicBezTo>
                  <a:pt x="3691800" y="903722"/>
                  <a:pt x="3691038" y="878956"/>
                  <a:pt x="3688752" y="854379"/>
                </a:cubicBezTo>
                <a:close/>
                <a:moveTo>
                  <a:pt x="3736153" y="517851"/>
                </a:moveTo>
                <a:lnTo>
                  <a:pt x="3727235" y="556048"/>
                </a:lnTo>
                <a:cubicBezTo>
                  <a:pt x="3725139" y="564049"/>
                  <a:pt x="3719615" y="572623"/>
                  <a:pt x="3720757" y="580051"/>
                </a:cubicBezTo>
                <a:cubicBezTo>
                  <a:pt x="3724091" y="601579"/>
                  <a:pt x="3721662" y="622201"/>
                  <a:pt x="3717376" y="642538"/>
                </a:cubicBezTo>
                <a:lnTo>
                  <a:pt x="3704853" y="694928"/>
                </a:lnTo>
                <a:lnTo>
                  <a:pt x="3717377" y="642537"/>
                </a:lnTo>
                <a:cubicBezTo>
                  <a:pt x="3721663" y="622201"/>
                  <a:pt x="3724092" y="601578"/>
                  <a:pt x="3720758" y="580050"/>
                </a:cubicBezTo>
                <a:cubicBezTo>
                  <a:pt x="3719616" y="572622"/>
                  <a:pt x="3725140" y="564048"/>
                  <a:pt x="3727236" y="556047"/>
                </a:cubicBezTo>
                <a:close/>
                <a:moveTo>
                  <a:pt x="3749448" y="298169"/>
                </a:moveTo>
                <a:lnTo>
                  <a:pt x="3734666" y="313533"/>
                </a:lnTo>
                <a:lnTo>
                  <a:pt x="3734666" y="313533"/>
                </a:lnTo>
                <a:lnTo>
                  <a:pt x="3734665" y="313534"/>
                </a:lnTo>
                <a:cubicBezTo>
                  <a:pt x="3730473" y="316390"/>
                  <a:pt x="3732759" y="330299"/>
                  <a:pt x="3734093" y="338871"/>
                </a:cubicBezTo>
                <a:lnTo>
                  <a:pt x="3734100" y="338903"/>
                </a:lnTo>
                <a:lnTo>
                  <a:pt x="3744000" y="395640"/>
                </a:lnTo>
                <a:lnTo>
                  <a:pt x="3740190" y="367328"/>
                </a:lnTo>
                <a:lnTo>
                  <a:pt x="3734100" y="338903"/>
                </a:lnTo>
                <a:lnTo>
                  <a:pt x="3734094" y="338870"/>
                </a:lnTo>
                <a:cubicBezTo>
                  <a:pt x="3733427" y="334584"/>
                  <a:pt x="3732522" y="328964"/>
                  <a:pt x="3732308" y="324058"/>
                </a:cubicBezTo>
                <a:lnTo>
                  <a:pt x="3734666" y="313533"/>
                </a:lnTo>
                <a:close/>
                <a:moveTo>
                  <a:pt x="3756993" y="281568"/>
                </a:moveTo>
                <a:lnTo>
                  <a:pt x="3752098" y="295415"/>
                </a:lnTo>
                <a:lnTo>
                  <a:pt x="3752099" y="295415"/>
                </a:lnTo>
                <a:close/>
                <a:moveTo>
                  <a:pt x="3743673" y="24486"/>
                </a:moveTo>
                <a:lnTo>
                  <a:pt x="3741410" y="74129"/>
                </a:lnTo>
                <a:cubicBezTo>
                  <a:pt x="3742333" y="91492"/>
                  <a:pt x="3744643" y="108703"/>
                  <a:pt x="3747334" y="125861"/>
                </a:cubicBezTo>
                <a:lnTo>
                  <a:pt x="3751729" y="153388"/>
                </a:lnTo>
                <a:lnTo>
                  <a:pt x="3760002" y="228944"/>
                </a:lnTo>
                <a:lnTo>
                  <a:pt x="3755543" y="177271"/>
                </a:lnTo>
                <a:lnTo>
                  <a:pt x="3751729" y="153388"/>
                </a:lnTo>
                <a:lnTo>
                  <a:pt x="3751530" y="151569"/>
                </a:lnTo>
                <a:cubicBezTo>
                  <a:pt x="3747300" y="125876"/>
                  <a:pt x="3742795" y="100174"/>
                  <a:pt x="3741411" y="74129"/>
                </a:cubicBezTo>
                <a:close/>
                <a:moveTo>
                  <a:pt x="3741092" y="0"/>
                </a:moveTo>
                <a:lnTo>
                  <a:pt x="4205201" y="0"/>
                </a:lnTo>
                <a:lnTo>
                  <a:pt x="4204073" y="2817"/>
                </a:lnTo>
                <a:cubicBezTo>
                  <a:pt x="4195691" y="21486"/>
                  <a:pt x="4193023" y="43012"/>
                  <a:pt x="4189974" y="63587"/>
                </a:cubicBezTo>
                <a:cubicBezTo>
                  <a:pt x="4184450" y="101308"/>
                  <a:pt x="4181020" y="139219"/>
                  <a:pt x="4176068" y="176939"/>
                </a:cubicBezTo>
                <a:cubicBezTo>
                  <a:pt x="4174924" y="184941"/>
                  <a:pt x="4172830" y="194085"/>
                  <a:pt x="4168066" y="200182"/>
                </a:cubicBezTo>
                <a:cubicBezTo>
                  <a:pt x="4136061" y="241901"/>
                  <a:pt x="4127108" y="292579"/>
                  <a:pt x="4130154" y="340774"/>
                </a:cubicBezTo>
                <a:cubicBezTo>
                  <a:pt x="4132443" y="378686"/>
                  <a:pt x="4134157" y="415835"/>
                  <a:pt x="4130919" y="453364"/>
                </a:cubicBezTo>
                <a:cubicBezTo>
                  <a:pt x="4130727" y="456222"/>
                  <a:pt x="4131109" y="460032"/>
                  <a:pt x="4132633" y="462126"/>
                </a:cubicBezTo>
                <a:cubicBezTo>
                  <a:pt x="4142729" y="475081"/>
                  <a:pt x="4143491" y="488607"/>
                  <a:pt x="4145205" y="505182"/>
                </a:cubicBezTo>
                <a:cubicBezTo>
                  <a:pt x="4147683" y="528615"/>
                  <a:pt x="4145967" y="550141"/>
                  <a:pt x="4141777" y="571860"/>
                </a:cubicBezTo>
                <a:cubicBezTo>
                  <a:pt x="4138729" y="587672"/>
                  <a:pt x="4132443" y="603673"/>
                  <a:pt x="4124440" y="617772"/>
                </a:cubicBezTo>
                <a:cubicBezTo>
                  <a:pt x="4113200" y="637392"/>
                  <a:pt x="4108820" y="656255"/>
                  <a:pt x="4123678" y="674923"/>
                </a:cubicBezTo>
                <a:cubicBezTo>
                  <a:pt x="4139491" y="695116"/>
                  <a:pt x="4133967" y="717977"/>
                  <a:pt x="4134537" y="740268"/>
                </a:cubicBezTo>
                <a:cubicBezTo>
                  <a:pt x="4134729" y="749982"/>
                  <a:pt x="4134347" y="760270"/>
                  <a:pt x="4136823" y="769605"/>
                </a:cubicBezTo>
                <a:cubicBezTo>
                  <a:pt x="4143873" y="796655"/>
                  <a:pt x="4154541" y="822756"/>
                  <a:pt x="4159303" y="850189"/>
                </a:cubicBezTo>
                <a:cubicBezTo>
                  <a:pt x="4161970" y="865430"/>
                  <a:pt x="4157207" y="882384"/>
                  <a:pt x="4153779" y="898198"/>
                </a:cubicBezTo>
                <a:cubicBezTo>
                  <a:pt x="4150159" y="914200"/>
                  <a:pt x="4144635" y="930011"/>
                  <a:pt x="4138919" y="945444"/>
                </a:cubicBezTo>
                <a:cubicBezTo>
                  <a:pt x="4135109" y="955920"/>
                  <a:pt x="4131489" y="967350"/>
                  <a:pt x="4124630" y="975733"/>
                </a:cubicBezTo>
                <a:cubicBezTo>
                  <a:pt x="4109010" y="994785"/>
                  <a:pt x="4106342" y="1014406"/>
                  <a:pt x="4114534" y="1036887"/>
                </a:cubicBezTo>
                <a:cubicBezTo>
                  <a:pt x="4115868" y="1040315"/>
                  <a:pt x="4115868" y="1044315"/>
                  <a:pt x="4116058" y="1048125"/>
                </a:cubicBezTo>
                <a:cubicBezTo>
                  <a:pt x="4120058" y="1109091"/>
                  <a:pt x="4122536" y="1170051"/>
                  <a:pt x="4128632" y="1230633"/>
                </a:cubicBezTo>
                <a:cubicBezTo>
                  <a:pt x="4131109" y="1255206"/>
                  <a:pt x="4141967" y="1278829"/>
                  <a:pt x="4148825" y="1303024"/>
                </a:cubicBezTo>
                <a:cubicBezTo>
                  <a:pt x="4150159" y="1307978"/>
                  <a:pt x="4152255" y="1313504"/>
                  <a:pt x="4151301" y="1318456"/>
                </a:cubicBezTo>
                <a:cubicBezTo>
                  <a:pt x="4141777" y="1372368"/>
                  <a:pt x="4155683" y="1422854"/>
                  <a:pt x="4173972" y="1472575"/>
                </a:cubicBezTo>
                <a:cubicBezTo>
                  <a:pt x="4175878" y="1477717"/>
                  <a:pt x="4175306" y="1484004"/>
                  <a:pt x="4174924" y="1489720"/>
                </a:cubicBezTo>
                <a:cubicBezTo>
                  <a:pt x="4173592" y="1505724"/>
                  <a:pt x="4166924" y="1523059"/>
                  <a:pt x="4170924" y="1537537"/>
                </a:cubicBezTo>
                <a:cubicBezTo>
                  <a:pt x="4181974" y="1576019"/>
                  <a:pt x="4195309" y="1614120"/>
                  <a:pt x="4212073" y="1650317"/>
                </a:cubicBezTo>
                <a:cubicBezTo>
                  <a:pt x="4229028" y="1687086"/>
                  <a:pt x="4243316" y="1721185"/>
                  <a:pt x="4226173" y="1763287"/>
                </a:cubicBezTo>
                <a:cubicBezTo>
                  <a:pt x="4218932" y="1781194"/>
                  <a:pt x="4224076" y="1804816"/>
                  <a:pt x="4225981" y="1825393"/>
                </a:cubicBezTo>
                <a:cubicBezTo>
                  <a:pt x="4227504" y="1840441"/>
                  <a:pt x="4236078" y="1854920"/>
                  <a:pt x="4236078" y="1869780"/>
                </a:cubicBezTo>
                <a:cubicBezTo>
                  <a:pt x="4236078" y="1909408"/>
                  <a:pt x="4246174" y="1944649"/>
                  <a:pt x="4266749" y="1978940"/>
                </a:cubicBezTo>
                <a:cubicBezTo>
                  <a:pt x="4274749" y="1992279"/>
                  <a:pt x="4269416" y="2013043"/>
                  <a:pt x="4271512" y="2030378"/>
                </a:cubicBezTo>
                <a:cubicBezTo>
                  <a:pt x="4273987" y="2048668"/>
                  <a:pt x="4276274" y="2067525"/>
                  <a:pt x="4281800" y="2085054"/>
                </a:cubicBezTo>
                <a:cubicBezTo>
                  <a:pt x="4296278" y="2130393"/>
                  <a:pt x="4312661" y="2175163"/>
                  <a:pt x="4327901" y="2220312"/>
                </a:cubicBezTo>
                <a:cubicBezTo>
                  <a:pt x="4340476" y="2257459"/>
                  <a:pt x="4330569" y="2294039"/>
                  <a:pt x="4325236" y="2330806"/>
                </a:cubicBezTo>
                <a:cubicBezTo>
                  <a:pt x="4321805" y="2353859"/>
                  <a:pt x="4313613" y="2375383"/>
                  <a:pt x="4325807" y="2401292"/>
                </a:cubicBezTo>
                <a:cubicBezTo>
                  <a:pt x="4337427" y="2426059"/>
                  <a:pt x="4334759" y="2457492"/>
                  <a:pt x="4341047" y="2485307"/>
                </a:cubicBezTo>
                <a:cubicBezTo>
                  <a:pt x="4346380" y="2508742"/>
                  <a:pt x="4354954" y="2531409"/>
                  <a:pt x="4363336" y="2554079"/>
                </a:cubicBezTo>
                <a:cubicBezTo>
                  <a:pt x="4374768" y="2584942"/>
                  <a:pt x="4386767" y="2615421"/>
                  <a:pt x="4381054" y="2649143"/>
                </a:cubicBezTo>
                <a:cubicBezTo>
                  <a:pt x="4374575" y="2687436"/>
                  <a:pt x="4398960" y="2713723"/>
                  <a:pt x="4415154" y="2743826"/>
                </a:cubicBezTo>
                <a:cubicBezTo>
                  <a:pt x="4426202" y="2764590"/>
                  <a:pt x="4434395" y="2787259"/>
                  <a:pt x="4441254" y="2809930"/>
                </a:cubicBezTo>
                <a:cubicBezTo>
                  <a:pt x="4450207" y="2840219"/>
                  <a:pt x="4455542" y="2871462"/>
                  <a:pt x="4464304" y="2901943"/>
                </a:cubicBezTo>
                <a:cubicBezTo>
                  <a:pt x="4477448" y="2948047"/>
                  <a:pt x="4487736" y="2994722"/>
                  <a:pt x="4480497" y="3042728"/>
                </a:cubicBezTo>
                <a:cubicBezTo>
                  <a:pt x="4477259" y="3064827"/>
                  <a:pt x="4477448" y="3085403"/>
                  <a:pt x="4482212" y="3107500"/>
                </a:cubicBezTo>
                <a:cubicBezTo>
                  <a:pt x="4490023" y="3143695"/>
                  <a:pt x="4490976" y="3180844"/>
                  <a:pt x="4520122" y="3209993"/>
                </a:cubicBezTo>
                <a:cubicBezTo>
                  <a:pt x="4530410" y="3220280"/>
                  <a:pt x="4533076" y="3238758"/>
                  <a:pt x="4538410" y="3253809"/>
                </a:cubicBezTo>
                <a:cubicBezTo>
                  <a:pt x="4544699" y="3271145"/>
                  <a:pt x="4541459" y="3283908"/>
                  <a:pt x="4523170" y="3293244"/>
                </a:cubicBezTo>
                <a:cubicBezTo>
                  <a:pt x="4514979" y="3297434"/>
                  <a:pt x="4506978" y="3309437"/>
                  <a:pt x="4505643" y="3318771"/>
                </a:cubicBezTo>
                <a:cubicBezTo>
                  <a:pt x="4501643" y="3346776"/>
                  <a:pt x="4507549" y="3372495"/>
                  <a:pt x="4520504" y="3399546"/>
                </a:cubicBezTo>
                <a:cubicBezTo>
                  <a:pt x="4532697" y="3424883"/>
                  <a:pt x="4531362" y="3456508"/>
                  <a:pt x="4536124" y="3485275"/>
                </a:cubicBezTo>
                <a:cubicBezTo>
                  <a:pt x="4539554" y="3505657"/>
                  <a:pt x="4546602" y="3526042"/>
                  <a:pt x="4546602" y="3546617"/>
                </a:cubicBezTo>
                <a:cubicBezTo>
                  <a:pt x="4546602" y="3572146"/>
                  <a:pt x="4540506" y="3597482"/>
                  <a:pt x="4538221" y="3623201"/>
                </a:cubicBezTo>
                <a:cubicBezTo>
                  <a:pt x="4536316" y="3643204"/>
                  <a:pt x="4537079" y="3663589"/>
                  <a:pt x="4534792" y="3683591"/>
                </a:cubicBezTo>
                <a:cubicBezTo>
                  <a:pt x="4533076" y="3699976"/>
                  <a:pt x="4528696" y="3716168"/>
                  <a:pt x="4525077" y="3732361"/>
                </a:cubicBezTo>
                <a:cubicBezTo>
                  <a:pt x="4523742" y="3738267"/>
                  <a:pt x="4518597" y="3744173"/>
                  <a:pt x="4519359" y="3749506"/>
                </a:cubicBezTo>
                <a:cubicBezTo>
                  <a:pt x="4527552" y="3802467"/>
                  <a:pt x="4490976" y="3840569"/>
                  <a:pt x="4474782" y="3885338"/>
                </a:cubicBezTo>
                <a:cubicBezTo>
                  <a:pt x="4457636" y="3932394"/>
                  <a:pt x="4431347" y="3977925"/>
                  <a:pt x="4439157" y="4030503"/>
                </a:cubicBezTo>
                <a:cubicBezTo>
                  <a:pt x="4443919" y="4062318"/>
                  <a:pt x="4454971" y="4092989"/>
                  <a:pt x="4461639" y="4124614"/>
                </a:cubicBezTo>
                <a:cubicBezTo>
                  <a:pt x="4463924" y="4135854"/>
                  <a:pt x="4463542" y="4148427"/>
                  <a:pt x="4461256" y="4159667"/>
                </a:cubicBezTo>
                <a:cubicBezTo>
                  <a:pt x="4450777" y="4213961"/>
                  <a:pt x="4449253" y="4267493"/>
                  <a:pt x="4466400" y="4320837"/>
                </a:cubicBezTo>
                <a:cubicBezTo>
                  <a:pt x="4469259" y="4329979"/>
                  <a:pt x="4471924" y="4339695"/>
                  <a:pt x="4471924" y="4349222"/>
                </a:cubicBezTo>
                <a:cubicBezTo>
                  <a:pt x="4471924" y="4401419"/>
                  <a:pt x="4467924" y="4452665"/>
                  <a:pt x="4449253" y="4502579"/>
                </a:cubicBezTo>
                <a:cubicBezTo>
                  <a:pt x="4442967" y="4519343"/>
                  <a:pt x="4446967" y="4539728"/>
                  <a:pt x="4445443" y="4558207"/>
                </a:cubicBezTo>
                <a:cubicBezTo>
                  <a:pt x="4444111" y="4575351"/>
                  <a:pt x="4443539" y="4592878"/>
                  <a:pt x="4439157" y="4609452"/>
                </a:cubicBezTo>
                <a:cubicBezTo>
                  <a:pt x="4432681" y="4633647"/>
                  <a:pt x="4431919" y="4656126"/>
                  <a:pt x="4437633" y="4681083"/>
                </a:cubicBezTo>
                <a:cubicBezTo>
                  <a:pt x="4442967" y="4704895"/>
                  <a:pt x="4440301" y="4730614"/>
                  <a:pt x="4440491" y="4755381"/>
                </a:cubicBezTo>
                <a:cubicBezTo>
                  <a:pt x="4440681" y="4783004"/>
                  <a:pt x="4440871" y="4810627"/>
                  <a:pt x="4439919" y="4838250"/>
                </a:cubicBezTo>
                <a:cubicBezTo>
                  <a:pt x="4439539" y="4849300"/>
                  <a:pt x="4431919" y="4861873"/>
                  <a:pt x="4434967" y="4871019"/>
                </a:cubicBezTo>
                <a:cubicBezTo>
                  <a:pt x="4445254" y="4900546"/>
                  <a:pt x="4432872" y="4930075"/>
                  <a:pt x="4438395" y="4959602"/>
                </a:cubicBezTo>
                <a:cubicBezTo>
                  <a:pt x="4441254" y="4974082"/>
                  <a:pt x="4433444" y="4990465"/>
                  <a:pt x="4432681" y="5006086"/>
                </a:cubicBezTo>
                <a:cubicBezTo>
                  <a:pt x="4431347" y="5031614"/>
                  <a:pt x="4431919" y="5057141"/>
                  <a:pt x="4431537" y="5082670"/>
                </a:cubicBezTo>
                <a:cubicBezTo>
                  <a:pt x="4431347" y="5091052"/>
                  <a:pt x="4430585" y="5099245"/>
                  <a:pt x="4430202" y="5107627"/>
                </a:cubicBezTo>
                <a:cubicBezTo>
                  <a:pt x="4429823" y="5115057"/>
                  <a:pt x="4428108" y="5122867"/>
                  <a:pt x="4429440" y="5129916"/>
                </a:cubicBezTo>
                <a:cubicBezTo>
                  <a:pt x="4434205" y="5155445"/>
                  <a:pt x="4442016" y="5180591"/>
                  <a:pt x="4445063" y="5206308"/>
                </a:cubicBezTo>
                <a:cubicBezTo>
                  <a:pt x="4447729" y="5228597"/>
                  <a:pt x="4444111" y="5251650"/>
                  <a:pt x="4446015" y="5274129"/>
                </a:cubicBezTo>
                <a:cubicBezTo>
                  <a:pt x="4449253" y="5313754"/>
                  <a:pt x="4454971" y="5353379"/>
                  <a:pt x="4458589" y="5393005"/>
                </a:cubicBezTo>
                <a:cubicBezTo>
                  <a:pt x="4459351" y="5401579"/>
                  <a:pt x="4454587" y="5410531"/>
                  <a:pt x="4454207" y="5419295"/>
                </a:cubicBezTo>
                <a:cubicBezTo>
                  <a:pt x="4453255" y="5446728"/>
                  <a:pt x="4453063" y="5474161"/>
                  <a:pt x="4452493" y="5501594"/>
                </a:cubicBezTo>
                <a:cubicBezTo>
                  <a:pt x="4452301" y="5517215"/>
                  <a:pt x="4452873" y="5533027"/>
                  <a:pt x="4451160" y="5548460"/>
                </a:cubicBezTo>
                <a:cubicBezTo>
                  <a:pt x="4448873" y="5568842"/>
                  <a:pt x="4445443" y="5587321"/>
                  <a:pt x="4460304" y="5606372"/>
                </a:cubicBezTo>
                <a:cubicBezTo>
                  <a:pt x="4483354" y="5635711"/>
                  <a:pt x="4474400" y="5673050"/>
                  <a:pt x="4479734" y="5706959"/>
                </a:cubicBezTo>
                <a:cubicBezTo>
                  <a:pt x="4481069" y="5715723"/>
                  <a:pt x="4481259" y="5724678"/>
                  <a:pt x="4482782" y="5733440"/>
                </a:cubicBezTo>
                <a:cubicBezTo>
                  <a:pt x="4485641" y="5749634"/>
                  <a:pt x="4488879" y="5765635"/>
                  <a:pt x="4492119" y="5781830"/>
                </a:cubicBezTo>
                <a:cubicBezTo>
                  <a:pt x="4492690" y="5784686"/>
                  <a:pt x="4492881" y="5787924"/>
                  <a:pt x="4493834" y="5790592"/>
                </a:cubicBezTo>
                <a:cubicBezTo>
                  <a:pt x="4501833" y="5815169"/>
                  <a:pt x="4510977" y="5839361"/>
                  <a:pt x="4517455" y="5864318"/>
                </a:cubicBezTo>
                <a:cubicBezTo>
                  <a:pt x="4520695" y="5876511"/>
                  <a:pt x="4521076" y="5890037"/>
                  <a:pt x="4519359" y="5902610"/>
                </a:cubicBezTo>
                <a:cubicBezTo>
                  <a:pt x="4514407" y="5939377"/>
                  <a:pt x="4512311" y="5975764"/>
                  <a:pt x="4519551" y="6012723"/>
                </a:cubicBezTo>
                <a:cubicBezTo>
                  <a:pt x="4522408" y="6027392"/>
                  <a:pt x="4517645" y="6043776"/>
                  <a:pt x="4515931" y="6059397"/>
                </a:cubicBezTo>
                <a:cubicBezTo>
                  <a:pt x="4511360" y="6096736"/>
                  <a:pt x="4506405" y="6134075"/>
                  <a:pt x="4502025" y="6171605"/>
                </a:cubicBezTo>
                <a:cubicBezTo>
                  <a:pt x="4499358" y="6195037"/>
                  <a:pt x="4497833" y="6218660"/>
                  <a:pt x="4495167" y="6242093"/>
                </a:cubicBezTo>
                <a:cubicBezTo>
                  <a:pt x="4491927" y="6269144"/>
                  <a:pt x="4486975" y="6296005"/>
                  <a:pt x="4484306" y="6323058"/>
                </a:cubicBezTo>
                <a:cubicBezTo>
                  <a:pt x="4481259" y="6353919"/>
                  <a:pt x="4480688" y="6384972"/>
                  <a:pt x="4477448" y="6415833"/>
                </a:cubicBezTo>
                <a:cubicBezTo>
                  <a:pt x="4471162" y="6472225"/>
                  <a:pt x="4463733" y="6528424"/>
                  <a:pt x="4456683" y="6584812"/>
                </a:cubicBezTo>
                <a:cubicBezTo>
                  <a:pt x="4449825" y="6639488"/>
                  <a:pt x="4443729" y="6694164"/>
                  <a:pt x="4435157" y="6748458"/>
                </a:cubicBezTo>
                <a:cubicBezTo>
                  <a:pt x="4431537" y="6771319"/>
                  <a:pt x="4421630" y="6793035"/>
                  <a:pt x="4416106" y="6815516"/>
                </a:cubicBezTo>
                <a:lnTo>
                  <a:pt x="4406407" y="6858000"/>
                </a:lnTo>
                <a:lnTo>
                  <a:pt x="4234154" y="6858000"/>
                </a:lnTo>
                <a:lnTo>
                  <a:pt x="0" y="6858000"/>
                </a:lnTo>
                <a:lnTo>
                  <a:pt x="0" y="2"/>
                </a:lnTo>
                <a:lnTo>
                  <a:pt x="3741092" y="1"/>
                </a:lnTo>
                <a:lnTo>
                  <a:pt x="3743810" y="21486"/>
                </a:lnTo>
                <a:close/>
              </a:path>
            </a:pathLst>
          </a:custGeom>
          <a:effectLst/>
        </p:spPr>
      </p:pic>
      <p:grpSp>
        <p:nvGrpSpPr>
          <p:cNvPr id="11" name="Group 10">
            <a:extLst>
              <a:ext uri="{FF2B5EF4-FFF2-40B4-BE49-F238E27FC236}">
                <a16:creationId xmlns:a16="http://schemas.microsoft.com/office/drawing/2014/main" id="{54A1C8FD-E5B7-4BEC-A74A-A55FB8EA7C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697284" y="-1"/>
            <a:ext cx="884241" cy="6858001"/>
            <a:chOff x="3697284" y="-1"/>
            <a:chExt cx="884241" cy="6858001"/>
          </a:xfrm>
          <a:effectLst>
            <a:outerShdw blurRad="381000" dist="152400" algn="l" rotWithShape="0">
              <a:prstClr val="black">
                <a:alpha val="10000"/>
              </a:prstClr>
            </a:outerShdw>
          </a:effectLst>
        </p:grpSpPr>
        <p:sp>
          <p:nvSpPr>
            <p:cNvPr id="12" name="Freeform: Shape 11">
              <a:extLst>
                <a:ext uri="{FF2B5EF4-FFF2-40B4-BE49-F238E27FC236}">
                  <a16:creationId xmlns:a16="http://schemas.microsoft.com/office/drawing/2014/main" id="{B20D202D-5E48-4B15-9AF5-71BED4FCFF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68D6A069-9380-4E59-A0DA-07053EE8E5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 name="Content Placeholder 2">
            <a:extLst>
              <a:ext uri="{FF2B5EF4-FFF2-40B4-BE49-F238E27FC236}">
                <a16:creationId xmlns:a16="http://schemas.microsoft.com/office/drawing/2014/main" id="{DAB95888-632B-B2E3-7AD1-981232D3E196}"/>
              </a:ext>
            </a:extLst>
          </p:cNvPr>
          <p:cNvSpPr>
            <a:spLocks noGrp="1"/>
          </p:cNvSpPr>
          <p:nvPr>
            <p:ph idx="1"/>
          </p:nvPr>
        </p:nvSpPr>
        <p:spPr>
          <a:xfrm>
            <a:off x="4899991" y="2097157"/>
            <a:ext cx="6472859" cy="3731243"/>
          </a:xfrm>
        </p:spPr>
        <p:txBody>
          <a:bodyPr>
            <a:noAutofit/>
          </a:bodyPr>
          <a:lstStyle/>
          <a:p>
            <a:r>
              <a:rPr lang="en-US" sz="2000" dirty="0">
                <a:solidFill>
                  <a:schemeClr val="bg1">
                    <a:alpha val="80000"/>
                  </a:schemeClr>
                </a:solidFill>
              </a:rPr>
              <a:t>Combines AI with real-time jobs market data.</a:t>
            </a:r>
          </a:p>
          <a:p>
            <a:pPr marL="0" indent="0">
              <a:buNone/>
            </a:pPr>
            <a:endParaRPr lang="en-US" sz="2000" dirty="0">
              <a:solidFill>
                <a:schemeClr val="bg1">
                  <a:alpha val="80000"/>
                </a:schemeClr>
              </a:solidFill>
            </a:endParaRPr>
          </a:p>
          <a:p>
            <a:r>
              <a:rPr lang="en-US" sz="2000" dirty="0">
                <a:solidFill>
                  <a:schemeClr val="bg1">
                    <a:alpha val="80000"/>
                  </a:schemeClr>
                </a:solidFill>
              </a:rPr>
              <a:t>Goes through interests and offers skill-job matching</a:t>
            </a:r>
          </a:p>
          <a:p>
            <a:endParaRPr lang="en-US" sz="2000" dirty="0">
              <a:solidFill>
                <a:schemeClr val="bg1">
                  <a:alpha val="80000"/>
                </a:schemeClr>
              </a:solidFill>
            </a:endParaRPr>
          </a:p>
          <a:p>
            <a:r>
              <a:rPr lang="en-US" sz="2000" dirty="0">
                <a:solidFill>
                  <a:schemeClr val="bg1">
                    <a:alpha val="80000"/>
                  </a:schemeClr>
                </a:solidFill>
              </a:rPr>
              <a:t>Suggests dynamic career paths and growth recommendations.</a:t>
            </a:r>
          </a:p>
          <a:p>
            <a:endParaRPr lang="en-US" sz="2000" dirty="0">
              <a:solidFill>
                <a:schemeClr val="bg1">
                  <a:alpha val="80000"/>
                </a:schemeClr>
              </a:solidFill>
            </a:endParaRPr>
          </a:p>
          <a:p>
            <a:r>
              <a:rPr lang="en-US" sz="2000" dirty="0">
                <a:solidFill>
                  <a:schemeClr val="bg1">
                    <a:alpha val="80000"/>
                  </a:schemeClr>
                </a:solidFill>
              </a:rPr>
              <a:t>Tracks market trends live for accurate guidance.</a:t>
            </a:r>
          </a:p>
          <a:p>
            <a:endParaRPr lang="en-US" sz="2000" dirty="0">
              <a:solidFill>
                <a:schemeClr val="bg1">
                  <a:alpha val="80000"/>
                </a:schemeClr>
              </a:solidFill>
            </a:endParaRPr>
          </a:p>
          <a:p>
            <a:endParaRPr lang="en-US" sz="2000" dirty="0">
              <a:solidFill>
                <a:schemeClr val="bg1">
                  <a:alpha val="80000"/>
                </a:schemeClr>
              </a:solidFill>
            </a:endParaRPr>
          </a:p>
          <a:p>
            <a:endParaRPr lang="en-US" sz="2000" dirty="0">
              <a:solidFill>
                <a:schemeClr val="bg1">
                  <a:alpha val="80000"/>
                </a:schemeClr>
              </a:solidFill>
            </a:endParaRPr>
          </a:p>
          <a:p>
            <a:endParaRPr lang="en-US" sz="2000" dirty="0">
              <a:solidFill>
                <a:schemeClr val="bg1">
                  <a:alpha val="80000"/>
                </a:schemeClr>
              </a:solidFill>
            </a:endParaRPr>
          </a:p>
          <a:p>
            <a:endParaRPr lang="en-CA" sz="2000" dirty="0">
              <a:solidFill>
                <a:schemeClr val="bg1">
                  <a:alpha val="80000"/>
                </a:schemeClr>
              </a:solidFill>
            </a:endParaRPr>
          </a:p>
        </p:txBody>
      </p:sp>
    </p:spTree>
    <p:extLst>
      <p:ext uri="{BB962C8B-B14F-4D97-AF65-F5344CB8AC3E}">
        <p14:creationId xmlns:p14="http://schemas.microsoft.com/office/powerpoint/2010/main" val="9116371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5F892E19-92E7-4BB2-8C3F-DBDFE8D9D3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
            <a:ext cx="4581527" cy="6858002"/>
            <a:chOff x="-2" y="-1"/>
            <a:chExt cx="4581527" cy="6858002"/>
          </a:xfrm>
          <a:effectLst>
            <a:outerShdw blurRad="381000" dist="50800" algn="ctr" rotWithShape="0">
              <a:srgbClr val="000000">
                <a:alpha val="10000"/>
              </a:srgbClr>
            </a:outerShdw>
          </a:effectLst>
        </p:grpSpPr>
        <p:grpSp>
          <p:nvGrpSpPr>
            <p:cNvPr id="11" name="Group 10">
              <a:extLst>
                <a:ext uri="{FF2B5EF4-FFF2-40B4-BE49-F238E27FC236}">
                  <a16:creationId xmlns:a16="http://schemas.microsoft.com/office/drawing/2014/main" id="{81E493D3-31D9-4B80-9798-EEA082E12A8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2" y="-1"/>
              <a:ext cx="4572002" cy="6858002"/>
              <a:chOff x="-2" y="-1"/>
              <a:chExt cx="4572002" cy="6858002"/>
            </a:xfrm>
            <a:effectLst/>
          </p:grpSpPr>
          <p:sp>
            <p:nvSpPr>
              <p:cNvPr id="19" name="Freeform: Shape 18">
                <a:extLst>
                  <a:ext uri="{FF2B5EF4-FFF2-40B4-BE49-F238E27FC236}">
                    <a16:creationId xmlns:a16="http://schemas.microsoft.com/office/drawing/2014/main" id="{62E6AA4D-EC17-45B5-B621-DF0FD91FD4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9">
                <a:extLst>
                  <a:ext uri="{FF2B5EF4-FFF2-40B4-BE49-F238E27FC236}">
                    <a16:creationId xmlns:a16="http://schemas.microsoft.com/office/drawing/2014/main" id="{D56F11D0-7966-41FE-AAB9-EC0C54F11F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bg1">
                  <a:alpha val="86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12" name="Group 11">
              <a:extLst>
                <a:ext uri="{FF2B5EF4-FFF2-40B4-BE49-F238E27FC236}">
                  <a16:creationId xmlns:a16="http://schemas.microsoft.com/office/drawing/2014/main" id="{CEDE579A-0A12-4A10-85D4-A8DA1663B89B}"/>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2"/>
              <a:chOff x="3697284" y="-1"/>
              <a:chExt cx="884241" cy="6858002"/>
            </a:xfrm>
          </p:grpSpPr>
          <p:grpSp>
            <p:nvGrpSpPr>
              <p:cNvPr id="13" name="Group 12">
                <a:extLst>
                  <a:ext uri="{FF2B5EF4-FFF2-40B4-BE49-F238E27FC236}">
                    <a16:creationId xmlns:a16="http://schemas.microsoft.com/office/drawing/2014/main" id="{15CA79E3-BA58-419A-8541-7498AC2633F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1"/>
                <a:chOff x="3697284" y="-1"/>
                <a:chExt cx="884241" cy="6858001"/>
              </a:xfrm>
              <a:solidFill>
                <a:srgbClr val="FFFFFF"/>
              </a:solidFill>
              <a:effectLst/>
            </p:grpSpPr>
            <p:sp>
              <p:nvSpPr>
                <p:cNvPr id="17" name="Freeform: Shape 16">
                  <a:extLst>
                    <a:ext uri="{FF2B5EF4-FFF2-40B4-BE49-F238E27FC236}">
                      <a16:creationId xmlns:a16="http://schemas.microsoft.com/office/drawing/2014/main" id="{2348C622-BC44-4959-B64E-427015FD1F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F8841A98-AA1D-4F65-A368-EF31110B07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14" name="Group 13">
                <a:extLst>
                  <a:ext uri="{FF2B5EF4-FFF2-40B4-BE49-F238E27FC236}">
                    <a16:creationId xmlns:a16="http://schemas.microsoft.com/office/drawing/2014/main" id="{E6609F08-9B2C-4879-AC68-E3E537BED78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0"/>
                <a:ext cx="884241" cy="6858001"/>
                <a:chOff x="3697284" y="-1"/>
                <a:chExt cx="884241" cy="6858001"/>
              </a:xfrm>
              <a:blipFill>
                <a:blip r:embed="rId2">
                  <a:alphaModFix amt="57000"/>
                </a:blip>
                <a:tile tx="0" ty="0" sx="100000" sy="100000" flip="none" algn="tl"/>
              </a:blipFill>
              <a:effectLst/>
            </p:grpSpPr>
            <p:sp>
              <p:nvSpPr>
                <p:cNvPr id="15" name="Freeform: Shape 14">
                  <a:extLst>
                    <a:ext uri="{FF2B5EF4-FFF2-40B4-BE49-F238E27FC236}">
                      <a16:creationId xmlns:a16="http://schemas.microsoft.com/office/drawing/2014/main" id="{6910EFC9-D70D-42FD-BCCD-AB1F710BFD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83BEF371-1E22-4C4F-A62F-AC6B92CAE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grpSp>
      <p:sp>
        <p:nvSpPr>
          <p:cNvPr id="2" name="Title 1">
            <a:extLst>
              <a:ext uri="{FF2B5EF4-FFF2-40B4-BE49-F238E27FC236}">
                <a16:creationId xmlns:a16="http://schemas.microsoft.com/office/drawing/2014/main" id="{7FBE9539-E2D0-C892-6865-2CAFDC3A8B70}"/>
              </a:ext>
            </a:extLst>
          </p:cNvPr>
          <p:cNvSpPr>
            <a:spLocks noGrp="1"/>
          </p:cNvSpPr>
          <p:nvPr>
            <p:ph type="title"/>
          </p:nvPr>
        </p:nvSpPr>
        <p:spPr>
          <a:xfrm>
            <a:off x="827088" y="1641752"/>
            <a:ext cx="2655887" cy="3213277"/>
          </a:xfrm>
        </p:spPr>
        <p:txBody>
          <a:bodyPr anchor="t">
            <a:normAutofit/>
          </a:bodyPr>
          <a:lstStyle/>
          <a:p>
            <a:r>
              <a:rPr lang="en-CA" sz="4000" dirty="0">
                <a:solidFill>
                  <a:srgbClr val="FF0000"/>
                </a:solidFill>
              </a:rPr>
              <a:t>Utility</a:t>
            </a:r>
          </a:p>
        </p:txBody>
      </p:sp>
      <p:sp>
        <p:nvSpPr>
          <p:cNvPr id="3" name="Content Placeholder 2">
            <a:extLst>
              <a:ext uri="{FF2B5EF4-FFF2-40B4-BE49-F238E27FC236}">
                <a16:creationId xmlns:a16="http://schemas.microsoft.com/office/drawing/2014/main" id="{CB3EB697-F639-A264-870C-58FE2D5885B8}"/>
              </a:ext>
            </a:extLst>
          </p:cNvPr>
          <p:cNvSpPr>
            <a:spLocks noGrp="1"/>
          </p:cNvSpPr>
          <p:nvPr>
            <p:ph idx="1"/>
          </p:nvPr>
        </p:nvSpPr>
        <p:spPr>
          <a:xfrm>
            <a:off x="5232401" y="1721579"/>
            <a:ext cx="6140449" cy="3952648"/>
          </a:xfrm>
        </p:spPr>
        <p:txBody>
          <a:bodyPr>
            <a:noAutofit/>
          </a:bodyPr>
          <a:lstStyle/>
          <a:p>
            <a:r>
              <a:rPr lang="en-US" sz="2000" dirty="0">
                <a:solidFill>
                  <a:schemeClr val="tx1">
                    <a:alpha val="80000"/>
                  </a:schemeClr>
                </a:solidFill>
              </a:rPr>
              <a:t>Helps users in deciding if they should stay with their job, shift roles, or pursue new opportunities.</a:t>
            </a:r>
          </a:p>
          <a:p>
            <a:endParaRPr lang="en-US" sz="2000" dirty="0">
              <a:solidFill>
                <a:schemeClr val="tx1">
                  <a:alpha val="80000"/>
                </a:schemeClr>
              </a:solidFill>
            </a:endParaRPr>
          </a:p>
          <a:p>
            <a:r>
              <a:rPr lang="en-CA" sz="2000" dirty="0">
                <a:solidFill>
                  <a:schemeClr val="tx1">
                    <a:alpha val="80000"/>
                  </a:schemeClr>
                </a:solidFill>
              </a:rPr>
              <a:t>Ideal for:</a:t>
            </a:r>
          </a:p>
          <a:p>
            <a:pPr marL="0" indent="0">
              <a:buNone/>
            </a:pPr>
            <a:r>
              <a:rPr lang="en-CA" sz="2000" dirty="0">
                <a:solidFill>
                  <a:schemeClr val="tx1">
                    <a:alpha val="80000"/>
                  </a:schemeClr>
                </a:solidFill>
              </a:rPr>
              <a:t>      Job changers</a:t>
            </a:r>
          </a:p>
          <a:p>
            <a:pPr marL="0" indent="0">
              <a:buNone/>
            </a:pPr>
            <a:r>
              <a:rPr lang="en-CA" sz="2000" dirty="0">
                <a:solidFill>
                  <a:schemeClr val="tx1">
                    <a:alpha val="80000"/>
                  </a:schemeClr>
                </a:solidFill>
              </a:rPr>
              <a:t>      Recent Graduates</a:t>
            </a:r>
          </a:p>
          <a:p>
            <a:pPr marL="0" indent="0">
              <a:buNone/>
            </a:pPr>
            <a:r>
              <a:rPr lang="en-CA" sz="2000" dirty="0">
                <a:solidFill>
                  <a:schemeClr val="tx1">
                    <a:alpha val="80000"/>
                  </a:schemeClr>
                </a:solidFill>
              </a:rPr>
              <a:t>      Professionals seeking jobs</a:t>
            </a:r>
          </a:p>
          <a:p>
            <a:endParaRPr lang="en-CA" sz="2000" dirty="0">
              <a:solidFill>
                <a:schemeClr val="tx1">
                  <a:alpha val="80000"/>
                </a:schemeClr>
              </a:solidFill>
            </a:endParaRPr>
          </a:p>
          <a:p>
            <a:r>
              <a:rPr lang="en-US" sz="2000" dirty="0">
                <a:solidFill>
                  <a:schemeClr val="tx1">
                    <a:alpha val="80000"/>
                  </a:schemeClr>
                </a:solidFill>
              </a:rPr>
              <a:t>Boosts career satisfaction and planning through data-driven suggestions.</a:t>
            </a:r>
          </a:p>
          <a:p>
            <a:endParaRPr lang="en-CA" sz="2000" dirty="0">
              <a:solidFill>
                <a:schemeClr val="tx1">
                  <a:alpha val="80000"/>
                </a:schemeClr>
              </a:solidFill>
            </a:endParaRPr>
          </a:p>
          <a:p>
            <a:pPr marL="0" indent="0">
              <a:buNone/>
            </a:pPr>
            <a:r>
              <a:rPr lang="en-CA" sz="2000" dirty="0">
                <a:solidFill>
                  <a:schemeClr val="tx1">
                    <a:alpha val="80000"/>
                  </a:schemeClr>
                </a:solidFill>
              </a:rPr>
              <a:t>      </a:t>
            </a:r>
          </a:p>
        </p:txBody>
      </p:sp>
    </p:spTree>
    <p:extLst>
      <p:ext uri="{BB962C8B-B14F-4D97-AF65-F5344CB8AC3E}">
        <p14:creationId xmlns:p14="http://schemas.microsoft.com/office/powerpoint/2010/main" val="3074556671"/>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FEF463D-EE6B-46FF-B7C7-74B09A96C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11A27B3A-460C-4100-99B5-817F25979F6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7089" y="1498602"/>
            <a:ext cx="4403345" cy="3940174"/>
            <a:chOff x="827089" y="1498602"/>
            <a:chExt cx="4403345" cy="3940174"/>
          </a:xfrm>
          <a:effectLst>
            <a:outerShdw blurRad="381000" dist="152400" dir="5400000" algn="ctr" rotWithShape="0">
              <a:srgbClr val="000000">
                <a:alpha val="10000"/>
              </a:srgbClr>
            </a:outerShdw>
          </a:effectLst>
        </p:grpSpPr>
        <p:sp>
          <p:nvSpPr>
            <p:cNvPr id="11" name="Freeform: Shape 10">
              <a:extLst>
                <a:ext uri="{FF2B5EF4-FFF2-40B4-BE49-F238E27FC236}">
                  <a16:creationId xmlns:a16="http://schemas.microsoft.com/office/drawing/2014/main" id="{35450488-7F33-43E4-B4DA-CAB50A1CC3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7089" y="1498602"/>
              <a:ext cx="4403345" cy="3940174"/>
            </a:xfrm>
            <a:custGeom>
              <a:avLst/>
              <a:gdLst>
                <a:gd name="connsiteX0" fmla="*/ 0 w 5260975"/>
                <a:gd name="connsiteY0" fmla="*/ 0 h 4707593"/>
                <a:gd name="connsiteX1" fmla="*/ 5260975 w 5260975"/>
                <a:gd name="connsiteY1" fmla="*/ 0 h 4707593"/>
                <a:gd name="connsiteX2" fmla="*/ 5260975 w 5260975"/>
                <a:gd name="connsiteY2" fmla="*/ 3296937 h 4707593"/>
                <a:gd name="connsiteX3" fmla="*/ 5260975 w 5260975"/>
                <a:gd name="connsiteY3" fmla="*/ 3518571 h 4707593"/>
                <a:gd name="connsiteX4" fmla="*/ 5226504 w 5260975"/>
                <a:gd name="connsiteY4" fmla="*/ 3534000 h 4707593"/>
                <a:gd name="connsiteX5" fmla="*/ 5206341 w 5260975"/>
                <a:gd name="connsiteY5" fmla="*/ 3542065 h 4707593"/>
                <a:gd name="connsiteX6" fmla="*/ 5123287 w 5260975"/>
                <a:gd name="connsiteY6" fmla="*/ 3594010 h 4707593"/>
                <a:gd name="connsiteX7" fmla="*/ 5048107 w 5260975"/>
                <a:gd name="connsiteY7" fmla="*/ 3658244 h 4707593"/>
                <a:gd name="connsiteX8" fmla="*/ 4992899 w 5260975"/>
                <a:gd name="connsiteY8" fmla="*/ 3734479 h 4707593"/>
                <a:gd name="connsiteX9" fmla="*/ 4977440 w 5260975"/>
                <a:gd name="connsiteY9" fmla="*/ 3752627 h 4707593"/>
                <a:gd name="connsiteX10" fmla="*/ 4935194 w 5260975"/>
                <a:gd name="connsiteY10" fmla="*/ 3775382 h 4707593"/>
                <a:gd name="connsiteX11" fmla="*/ 4897844 w 5260975"/>
                <a:gd name="connsiteY11" fmla="*/ 3792472 h 4707593"/>
                <a:gd name="connsiteX12" fmla="*/ 4870767 w 5260975"/>
                <a:gd name="connsiteY12" fmla="*/ 3811388 h 4707593"/>
                <a:gd name="connsiteX13" fmla="*/ 4847917 w 5260975"/>
                <a:gd name="connsiteY13" fmla="*/ 3828767 h 4707593"/>
                <a:gd name="connsiteX14" fmla="*/ 4796163 w 5260975"/>
                <a:gd name="connsiteY14" fmla="*/ 3873702 h 4707593"/>
                <a:gd name="connsiteX15" fmla="*/ 4738843 w 5260975"/>
                <a:gd name="connsiteY15" fmla="*/ 3911628 h 4707593"/>
                <a:gd name="connsiteX16" fmla="*/ 4692755 w 5260975"/>
                <a:gd name="connsiteY16" fmla="*/ 3958099 h 4707593"/>
                <a:gd name="connsiteX17" fmla="*/ 4673744 w 5260975"/>
                <a:gd name="connsiteY17" fmla="*/ 3983255 h 4707593"/>
                <a:gd name="connsiteX18" fmla="*/ 4633801 w 5260975"/>
                <a:gd name="connsiteY18" fmla="*/ 4000442 h 4707593"/>
                <a:gd name="connsiteX19" fmla="*/ 4590499 w 5260975"/>
                <a:gd name="connsiteY19" fmla="*/ 4027326 h 4707593"/>
                <a:gd name="connsiteX20" fmla="*/ 4559773 w 5260975"/>
                <a:gd name="connsiteY20" fmla="*/ 4054018 h 4707593"/>
                <a:gd name="connsiteX21" fmla="*/ 4536059 w 5260975"/>
                <a:gd name="connsiteY21" fmla="*/ 4071877 h 4707593"/>
                <a:gd name="connsiteX22" fmla="*/ 4502550 w 5260975"/>
                <a:gd name="connsiteY22" fmla="*/ 4089832 h 4707593"/>
                <a:gd name="connsiteX23" fmla="*/ 4468944 w 5260975"/>
                <a:gd name="connsiteY23" fmla="*/ 4113356 h 4707593"/>
                <a:gd name="connsiteX24" fmla="*/ 4452623 w 5260975"/>
                <a:gd name="connsiteY24" fmla="*/ 4127854 h 4707593"/>
                <a:gd name="connsiteX25" fmla="*/ 4421032 w 5260975"/>
                <a:gd name="connsiteY25" fmla="*/ 4151953 h 4707593"/>
                <a:gd name="connsiteX26" fmla="*/ 4388483 w 5260975"/>
                <a:gd name="connsiteY26" fmla="*/ 4174421 h 4707593"/>
                <a:gd name="connsiteX27" fmla="*/ 4327321 w 5260975"/>
                <a:gd name="connsiteY27" fmla="*/ 4200153 h 4707593"/>
                <a:gd name="connsiteX28" fmla="*/ 4271633 w 5260975"/>
                <a:gd name="connsiteY28" fmla="*/ 4237983 h 4707593"/>
                <a:gd name="connsiteX29" fmla="*/ 4227465 w 5260975"/>
                <a:gd name="connsiteY29" fmla="*/ 4265635 h 4707593"/>
                <a:gd name="connsiteX30" fmla="*/ 4201733 w 5260975"/>
                <a:gd name="connsiteY30" fmla="*/ 4283783 h 4707593"/>
                <a:gd name="connsiteX31" fmla="*/ 4154494 w 5260975"/>
                <a:gd name="connsiteY31" fmla="*/ 4324301 h 4707593"/>
                <a:gd name="connsiteX32" fmla="*/ 4081234 w 5260975"/>
                <a:gd name="connsiteY32" fmla="*/ 4366931 h 4707593"/>
                <a:gd name="connsiteX33" fmla="*/ 4036971 w 5260975"/>
                <a:gd name="connsiteY33" fmla="*/ 4389975 h 4707593"/>
                <a:gd name="connsiteX34" fmla="*/ 3941725 w 5260975"/>
                <a:gd name="connsiteY34" fmla="*/ 4424733 h 4707593"/>
                <a:gd name="connsiteX35" fmla="*/ 3910999 w 5260975"/>
                <a:gd name="connsiteY35" fmla="*/ 4437119 h 4707593"/>
                <a:gd name="connsiteX36" fmla="*/ 3875859 w 5260975"/>
                <a:gd name="connsiteY36" fmla="*/ 4445280 h 4707593"/>
                <a:gd name="connsiteX37" fmla="*/ 3819401 w 5260975"/>
                <a:gd name="connsiteY37" fmla="*/ 4464579 h 4707593"/>
                <a:gd name="connsiteX38" fmla="*/ 3709176 w 5260975"/>
                <a:gd name="connsiteY38" fmla="*/ 4497800 h 4707593"/>
                <a:gd name="connsiteX39" fmla="*/ 3684981 w 5260975"/>
                <a:gd name="connsiteY39" fmla="*/ 4502889 h 4707593"/>
                <a:gd name="connsiteX40" fmla="*/ 3623338 w 5260975"/>
                <a:gd name="connsiteY40" fmla="*/ 4524300 h 4707593"/>
                <a:gd name="connsiteX41" fmla="*/ 3586373 w 5260975"/>
                <a:gd name="connsiteY41" fmla="*/ 4538702 h 4707593"/>
                <a:gd name="connsiteX42" fmla="*/ 3555743 w 5260975"/>
                <a:gd name="connsiteY42" fmla="*/ 4546960 h 4707593"/>
                <a:gd name="connsiteX43" fmla="*/ 3528667 w 5260975"/>
                <a:gd name="connsiteY43" fmla="*/ 4550801 h 4707593"/>
                <a:gd name="connsiteX44" fmla="*/ 3457424 w 5260975"/>
                <a:gd name="connsiteY44" fmla="*/ 4569811 h 4707593"/>
                <a:gd name="connsiteX45" fmla="*/ 3429003 w 5260975"/>
                <a:gd name="connsiteY45" fmla="*/ 4577301 h 4707593"/>
                <a:gd name="connsiteX46" fmla="*/ 3355264 w 5260975"/>
                <a:gd name="connsiteY46" fmla="*/ 4603033 h 4707593"/>
                <a:gd name="connsiteX47" fmla="*/ 3292757 w 5260975"/>
                <a:gd name="connsiteY47" fmla="*/ 4620027 h 4707593"/>
                <a:gd name="connsiteX48" fmla="*/ 3266643 w 5260975"/>
                <a:gd name="connsiteY48" fmla="*/ 4628188 h 4707593"/>
                <a:gd name="connsiteX49" fmla="*/ 3206921 w 5260975"/>
                <a:gd name="connsiteY49" fmla="*/ 4641823 h 4707593"/>
                <a:gd name="connsiteX50" fmla="*/ 3173123 w 5260975"/>
                <a:gd name="connsiteY50" fmla="*/ 4651425 h 4707593"/>
                <a:gd name="connsiteX51" fmla="*/ 3090646 w 5260975"/>
                <a:gd name="connsiteY51" fmla="*/ 4662274 h 4707593"/>
                <a:gd name="connsiteX52" fmla="*/ 3005480 w 5260975"/>
                <a:gd name="connsiteY52" fmla="*/ 4672739 h 4707593"/>
                <a:gd name="connsiteX53" fmla="*/ 2958721 w 5260975"/>
                <a:gd name="connsiteY53" fmla="*/ 4676196 h 4707593"/>
                <a:gd name="connsiteX54" fmla="*/ 2917915 w 5260975"/>
                <a:gd name="connsiteY54" fmla="*/ 4681670 h 4707593"/>
                <a:gd name="connsiteX55" fmla="*/ 2882389 w 5260975"/>
                <a:gd name="connsiteY55" fmla="*/ 4685126 h 4707593"/>
                <a:gd name="connsiteX56" fmla="*/ 2825837 w 5260975"/>
                <a:gd name="connsiteY56" fmla="*/ 4692135 h 4707593"/>
                <a:gd name="connsiteX57" fmla="*/ 2802313 w 5260975"/>
                <a:gd name="connsiteY57" fmla="*/ 4693960 h 4707593"/>
                <a:gd name="connsiteX58" fmla="*/ 2746816 w 5260975"/>
                <a:gd name="connsiteY58" fmla="*/ 4693863 h 4707593"/>
                <a:gd name="connsiteX59" fmla="*/ 2727517 w 5260975"/>
                <a:gd name="connsiteY59" fmla="*/ 4692903 h 4707593"/>
                <a:gd name="connsiteX60" fmla="*/ 2690359 w 5260975"/>
                <a:gd name="connsiteY60" fmla="*/ 4680997 h 4707593"/>
                <a:gd name="connsiteX61" fmla="*/ 2685943 w 5260975"/>
                <a:gd name="connsiteY61" fmla="*/ 4680133 h 4707593"/>
                <a:gd name="connsiteX62" fmla="*/ 2661554 w 5260975"/>
                <a:gd name="connsiteY62" fmla="*/ 4675428 h 4707593"/>
                <a:gd name="connsiteX63" fmla="*/ 2648208 w 5260975"/>
                <a:gd name="connsiteY63" fmla="*/ 4673892 h 4707593"/>
                <a:gd name="connsiteX64" fmla="*/ 2597512 w 5260975"/>
                <a:gd name="connsiteY64" fmla="*/ 4664099 h 4707593"/>
                <a:gd name="connsiteX65" fmla="*/ 2568324 w 5260975"/>
                <a:gd name="connsiteY65" fmla="*/ 4659490 h 4707593"/>
                <a:gd name="connsiteX66" fmla="*/ 2544704 w 5260975"/>
                <a:gd name="connsiteY66" fmla="*/ 4660162 h 4707593"/>
                <a:gd name="connsiteX67" fmla="*/ 2503225 w 5260975"/>
                <a:gd name="connsiteY67" fmla="*/ 4661026 h 4707593"/>
                <a:gd name="connsiteX68" fmla="*/ 2489975 w 5260975"/>
                <a:gd name="connsiteY68" fmla="*/ 4663235 h 4707593"/>
                <a:gd name="connsiteX69" fmla="*/ 2430061 w 5260975"/>
                <a:gd name="connsiteY69" fmla="*/ 4656897 h 4707593"/>
                <a:gd name="connsiteX70" fmla="*/ 2395880 w 5260975"/>
                <a:gd name="connsiteY70" fmla="*/ 4656417 h 4707593"/>
                <a:gd name="connsiteX71" fmla="*/ 2357378 w 5260975"/>
                <a:gd name="connsiteY71" fmla="*/ 4648544 h 4707593"/>
                <a:gd name="connsiteX72" fmla="*/ 2346145 w 5260975"/>
                <a:gd name="connsiteY72" fmla="*/ 4648928 h 4707593"/>
                <a:gd name="connsiteX73" fmla="*/ 2333567 w 5260975"/>
                <a:gd name="connsiteY73" fmla="*/ 4649600 h 4707593"/>
                <a:gd name="connsiteX74" fmla="*/ 2294968 w 5260975"/>
                <a:gd name="connsiteY74" fmla="*/ 4650177 h 4707593"/>
                <a:gd name="connsiteX75" fmla="*/ 2271540 w 5260975"/>
                <a:gd name="connsiteY75" fmla="*/ 4653057 h 4707593"/>
                <a:gd name="connsiteX76" fmla="*/ 2226895 w 5260975"/>
                <a:gd name="connsiteY76" fmla="*/ 4651329 h 4707593"/>
                <a:gd name="connsiteX77" fmla="*/ 2210379 w 5260975"/>
                <a:gd name="connsiteY77" fmla="*/ 4653825 h 4707593"/>
                <a:gd name="connsiteX78" fmla="*/ 2168613 w 5260975"/>
                <a:gd name="connsiteY78" fmla="*/ 4654113 h 4707593"/>
                <a:gd name="connsiteX79" fmla="*/ 2131167 w 5260975"/>
                <a:gd name="connsiteY79" fmla="*/ 4652673 h 4707593"/>
                <a:gd name="connsiteX80" fmla="*/ 2095065 w 5260975"/>
                <a:gd name="connsiteY80" fmla="*/ 4653441 h 4707593"/>
                <a:gd name="connsiteX81" fmla="*/ 2069237 w 5260975"/>
                <a:gd name="connsiteY81" fmla="*/ 4656609 h 4707593"/>
                <a:gd name="connsiteX82" fmla="*/ 2041201 w 5260975"/>
                <a:gd name="connsiteY82" fmla="*/ 4658529 h 4707593"/>
                <a:gd name="connsiteX83" fmla="*/ 1963909 w 5260975"/>
                <a:gd name="connsiteY83" fmla="*/ 4669955 h 4707593"/>
                <a:gd name="connsiteX84" fmla="*/ 1949603 w 5260975"/>
                <a:gd name="connsiteY84" fmla="*/ 4667171 h 4707593"/>
                <a:gd name="connsiteX85" fmla="*/ 1868373 w 5260975"/>
                <a:gd name="connsiteY85" fmla="*/ 4664578 h 4707593"/>
                <a:gd name="connsiteX86" fmla="*/ 1850707 w 5260975"/>
                <a:gd name="connsiteY86" fmla="*/ 4664771 h 4707593"/>
                <a:gd name="connsiteX87" fmla="*/ 1803275 w 5260975"/>
                <a:gd name="connsiteY87" fmla="*/ 4653441 h 4707593"/>
                <a:gd name="connsiteX88" fmla="*/ 1730112 w 5260975"/>
                <a:gd name="connsiteY88" fmla="*/ 4671396 h 4707593"/>
                <a:gd name="connsiteX89" fmla="*/ 1661652 w 5260975"/>
                <a:gd name="connsiteY89" fmla="*/ 4693863 h 4707593"/>
                <a:gd name="connsiteX90" fmla="*/ 1653011 w 5260975"/>
                <a:gd name="connsiteY90" fmla="*/ 4696744 h 4707593"/>
                <a:gd name="connsiteX91" fmla="*/ 1628431 w 5260975"/>
                <a:gd name="connsiteY91" fmla="*/ 4701641 h 4707593"/>
                <a:gd name="connsiteX92" fmla="*/ 1597995 w 5260975"/>
                <a:gd name="connsiteY92" fmla="*/ 4703369 h 4707593"/>
                <a:gd name="connsiteX93" fmla="*/ 1559396 w 5260975"/>
                <a:gd name="connsiteY93" fmla="*/ 4707593 h 4707593"/>
                <a:gd name="connsiteX94" fmla="*/ 1528480 w 5260975"/>
                <a:gd name="connsiteY94" fmla="*/ 4702312 h 4707593"/>
                <a:gd name="connsiteX95" fmla="*/ 1485272 w 5260975"/>
                <a:gd name="connsiteY95" fmla="*/ 4694439 h 4707593"/>
                <a:gd name="connsiteX96" fmla="*/ 1444562 w 5260975"/>
                <a:gd name="connsiteY96" fmla="*/ 4686950 h 4707593"/>
                <a:gd name="connsiteX97" fmla="*/ 1431696 w 5260975"/>
                <a:gd name="connsiteY97" fmla="*/ 4695783 h 4707593"/>
                <a:gd name="connsiteX98" fmla="*/ 1411821 w 5260975"/>
                <a:gd name="connsiteY98" fmla="*/ 4703464 h 4707593"/>
                <a:gd name="connsiteX99" fmla="*/ 1389738 w 5260975"/>
                <a:gd name="connsiteY99" fmla="*/ 4694247 h 4707593"/>
                <a:gd name="connsiteX100" fmla="*/ 1338081 w 5260975"/>
                <a:gd name="connsiteY100" fmla="*/ 4675141 h 4707593"/>
                <a:gd name="connsiteX101" fmla="*/ 1305436 w 5260975"/>
                <a:gd name="connsiteY101" fmla="*/ 4674276 h 4707593"/>
                <a:gd name="connsiteX102" fmla="*/ 1234481 w 5260975"/>
                <a:gd name="connsiteY102" fmla="*/ 4666115 h 4707593"/>
                <a:gd name="connsiteX103" fmla="*/ 1188106 w 5260975"/>
                <a:gd name="connsiteY103" fmla="*/ 4654497 h 4707593"/>
                <a:gd name="connsiteX104" fmla="*/ 1154790 w 5260975"/>
                <a:gd name="connsiteY104" fmla="*/ 4641343 h 4707593"/>
                <a:gd name="connsiteX105" fmla="*/ 1107069 w 5260975"/>
                <a:gd name="connsiteY105" fmla="*/ 4624156 h 4707593"/>
                <a:gd name="connsiteX106" fmla="*/ 1059158 w 5260975"/>
                <a:gd name="connsiteY106" fmla="*/ 4615227 h 4707593"/>
                <a:gd name="connsiteX107" fmla="*/ 1024496 w 5260975"/>
                <a:gd name="connsiteY107" fmla="*/ 4603993 h 4707593"/>
                <a:gd name="connsiteX108" fmla="*/ 982153 w 5260975"/>
                <a:gd name="connsiteY108" fmla="*/ 4596311 h 4707593"/>
                <a:gd name="connsiteX109" fmla="*/ 946628 w 5260975"/>
                <a:gd name="connsiteY109" fmla="*/ 4596024 h 4707593"/>
                <a:gd name="connsiteX110" fmla="*/ 890939 w 5260975"/>
                <a:gd name="connsiteY110" fmla="*/ 4597368 h 4707593"/>
                <a:gd name="connsiteX111" fmla="*/ 822769 w 5260975"/>
                <a:gd name="connsiteY111" fmla="*/ 4574133 h 4707593"/>
                <a:gd name="connsiteX112" fmla="*/ 795212 w 5260975"/>
                <a:gd name="connsiteY112" fmla="*/ 4568947 h 4707593"/>
                <a:gd name="connsiteX113" fmla="*/ 769288 w 5260975"/>
                <a:gd name="connsiteY113" fmla="*/ 4566547 h 4707593"/>
                <a:gd name="connsiteX114" fmla="*/ 714271 w 5260975"/>
                <a:gd name="connsiteY114" fmla="*/ 4551089 h 4707593"/>
                <a:gd name="connsiteX115" fmla="*/ 691900 w 5260975"/>
                <a:gd name="connsiteY115" fmla="*/ 4545999 h 4707593"/>
                <a:gd name="connsiteX116" fmla="*/ 660598 w 5260975"/>
                <a:gd name="connsiteY116" fmla="*/ 4546096 h 4707593"/>
                <a:gd name="connsiteX117" fmla="*/ 603662 w 5260975"/>
                <a:gd name="connsiteY117" fmla="*/ 4538991 h 4707593"/>
                <a:gd name="connsiteX118" fmla="*/ 546821 w 5260975"/>
                <a:gd name="connsiteY118" fmla="*/ 4518251 h 4707593"/>
                <a:gd name="connsiteX119" fmla="*/ 522721 w 5260975"/>
                <a:gd name="connsiteY119" fmla="*/ 4520267 h 4707593"/>
                <a:gd name="connsiteX120" fmla="*/ 514080 w 5260975"/>
                <a:gd name="connsiteY120" fmla="*/ 4519788 h 4707593"/>
                <a:gd name="connsiteX121" fmla="*/ 436404 w 5260975"/>
                <a:gd name="connsiteY121" fmla="*/ 4508361 h 4707593"/>
                <a:gd name="connsiteX122" fmla="*/ 428626 w 5260975"/>
                <a:gd name="connsiteY122" fmla="*/ 4507114 h 4707593"/>
                <a:gd name="connsiteX123" fmla="*/ 392141 w 5260975"/>
                <a:gd name="connsiteY123" fmla="*/ 4496936 h 4707593"/>
                <a:gd name="connsiteX124" fmla="*/ 300157 w 5260975"/>
                <a:gd name="connsiteY124" fmla="*/ 4490599 h 4707593"/>
                <a:gd name="connsiteX125" fmla="*/ 294493 w 5260975"/>
                <a:gd name="connsiteY125" fmla="*/ 4489831 h 4707593"/>
                <a:gd name="connsiteX126" fmla="*/ 263671 w 5260975"/>
                <a:gd name="connsiteY126" fmla="*/ 4494919 h 4707593"/>
                <a:gd name="connsiteX127" fmla="*/ 248406 w 5260975"/>
                <a:gd name="connsiteY127" fmla="*/ 4502121 h 4707593"/>
                <a:gd name="connsiteX128" fmla="*/ 224594 w 5260975"/>
                <a:gd name="connsiteY128" fmla="*/ 4509610 h 4707593"/>
                <a:gd name="connsiteX129" fmla="*/ 200398 w 5260975"/>
                <a:gd name="connsiteY129" fmla="*/ 4512395 h 4707593"/>
                <a:gd name="connsiteX130" fmla="*/ 159783 w 5260975"/>
                <a:gd name="connsiteY130" fmla="*/ 4501064 h 4707593"/>
                <a:gd name="connsiteX131" fmla="*/ 144997 w 5260975"/>
                <a:gd name="connsiteY131" fmla="*/ 4499912 h 4707593"/>
                <a:gd name="connsiteX132" fmla="*/ 112064 w 5260975"/>
                <a:gd name="connsiteY132" fmla="*/ 4494440 h 4707593"/>
                <a:gd name="connsiteX133" fmla="*/ 83259 w 5260975"/>
                <a:gd name="connsiteY133" fmla="*/ 4494824 h 4707593"/>
                <a:gd name="connsiteX134" fmla="*/ 60120 w 5260975"/>
                <a:gd name="connsiteY134" fmla="*/ 4503561 h 4707593"/>
                <a:gd name="connsiteX135" fmla="*/ 26514 w 5260975"/>
                <a:gd name="connsiteY135" fmla="*/ 4505289 h 4707593"/>
                <a:gd name="connsiteX136" fmla="*/ 4814 w 5260975"/>
                <a:gd name="connsiteY136" fmla="*/ 4498952 h 4707593"/>
                <a:gd name="connsiteX137" fmla="*/ 398 w 5260975"/>
                <a:gd name="connsiteY137" fmla="*/ 4498089 h 4707593"/>
                <a:gd name="connsiteX138" fmla="*/ 0 w 5260975"/>
                <a:gd name="connsiteY138" fmla="*/ 4498087 h 47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60975" h="4707593">
                  <a:moveTo>
                    <a:pt x="0" y="0"/>
                  </a:moveTo>
                  <a:lnTo>
                    <a:pt x="5260975" y="0"/>
                  </a:lnTo>
                  <a:lnTo>
                    <a:pt x="5260975" y="3296937"/>
                  </a:lnTo>
                  <a:lnTo>
                    <a:pt x="5260975" y="3518571"/>
                  </a:lnTo>
                  <a:lnTo>
                    <a:pt x="5226504"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4" y="3748498"/>
                    <a:pt x="4977440" y="3752627"/>
                  </a:cubicBezTo>
                  <a:cubicBezTo>
                    <a:pt x="4964094" y="3761268"/>
                    <a:pt x="4949500" y="3768277"/>
                    <a:pt x="4935194" y="3775382"/>
                  </a:cubicBezTo>
                  <a:cubicBezTo>
                    <a:pt x="4922903" y="3781431"/>
                    <a:pt x="4909846" y="3785943"/>
                    <a:pt x="4897844" y="3792472"/>
                  </a:cubicBezTo>
                  <a:cubicBezTo>
                    <a:pt x="4888243" y="3797658"/>
                    <a:pt x="4879697" y="3804859"/>
                    <a:pt x="4870767" y="3811388"/>
                  </a:cubicBezTo>
                  <a:cubicBezTo>
                    <a:pt x="4862990" y="3817052"/>
                    <a:pt x="4854445" y="3821949"/>
                    <a:pt x="4847917"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2" y="4077254"/>
                    <a:pt x="4512727" y="4081479"/>
                    <a:pt x="4502550" y="4089832"/>
                  </a:cubicBezTo>
                  <a:cubicBezTo>
                    <a:pt x="4491987" y="4098473"/>
                    <a:pt x="4479986" y="4105290"/>
                    <a:pt x="4468944" y="4113356"/>
                  </a:cubicBezTo>
                  <a:cubicBezTo>
                    <a:pt x="4463087" y="4117676"/>
                    <a:pt x="4458286" y="4123341"/>
                    <a:pt x="4452623"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alpha val="14000"/>
                  </a:schemeClr>
                </a:solidFill>
              </a:endParaRPr>
            </a:p>
          </p:txBody>
        </p:sp>
        <p:sp>
          <p:nvSpPr>
            <p:cNvPr id="12" name="Freeform: Shape 11">
              <a:extLst>
                <a:ext uri="{FF2B5EF4-FFF2-40B4-BE49-F238E27FC236}">
                  <a16:creationId xmlns:a16="http://schemas.microsoft.com/office/drawing/2014/main" id="{EE5154B2-BEF9-4C08-B6B1-9DED9F17C4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7089" y="1498602"/>
              <a:ext cx="4403345" cy="3940174"/>
            </a:xfrm>
            <a:custGeom>
              <a:avLst/>
              <a:gdLst>
                <a:gd name="connsiteX0" fmla="*/ 0 w 5260975"/>
                <a:gd name="connsiteY0" fmla="*/ 0 h 4707593"/>
                <a:gd name="connsiteX1" fmla="*/ 5260975 w 5260975"/>
                <a:gd name="connsiteY1" fmla="*/ 0 h 4707593"/>
                <a:gd name="connsiteX2" fmla="*/ 5260975 w 5260975"/>
                <a:gd name="connsiteY2" fmla="*/ 3296937 h 4707593"/>
                <a:gd name="connsiteX3" fmla="*/ 5260975 w 5260975"/>
                <a:gd name="connsiteY3" fmla="*/ 3518571 h 4707593"/>
                <a:gd name="connsiteX4" fmla="*/ 5226504 w 5260975"/>
                <a:gd name="connsiteY4" fmla="*/ 3534000 h 4707593"/>
                <a:gd name="connsiteX5" fmla="*/ 5206341 w 5260975"/>
                <a:gd name="connsiteY5" fmla="*/ 3542065 h 4707593"/>
                <a:gd name="connsiteX6" fmla="*/ 5123287 w 5260975"/>
                <a:gd name="connsiteY6" fmla="*/ 3594010 h 4707593"/>
                <a:gd name="connsiteX7" fmla="*/ 5048107 w 5260975"/>
                <a:gd name="connsiteY7" fmla="*/ 3658244 h 4707593"/>
                <a:gd name="connsiteX8" fmla="*/ 4992899 w 5260975"/>
                <a:gd name="connsiteY8" fmla="*/ 3734479 h 4707593"/>
                <a:gd name="connsiteX9" fmla="*/ 4977440 w 5260975"/>
                <a:gd name="connsiteY9" fmla="*/ 3752627 h 4707593"/>
                <a:gd name="connsiteX10" fmla="*/ 4935194 w 5260975"/>
                <a:gd name="connsiteY10" fmla="*/ 3775382 h 4707593"/>
                <a:gd name="connsiteX11" fmla="*/ 4897844 w 5260975"/>
                <a:gd name="connsiteY11" fmla="*/ 3792472 h 4707593"/>
                <a:gd name="connsiteX12" fmla="*/ 4870767 w 5260975"/>
                <a:gd name="connsiteY12" fmla="*/ 3811388 h 4707593"/>
                <a:gd name="connsiteX13" fmla="*/ 4847917 w 5260975"/>
                <a:gd name="connsiteY13" fmla="*/ 3828767 h 4707593"/>
                <a:gd name="connsiteX14" fmla="*/ 4796163 w 5260975"/>
                <a:gd name="connsiteY14" fmla="*/ 3873702 h 4707593"/>
                <a:gd name="connsiteX15" fmla="*/ 4738843 w 5260975"/>
                <a:gd name="connsiteY15" fmla="*/ 3911628 h 4707593"/>
                <a:gd name="connsiteX16" fmla="*/ 4692755 w 5260975"/>
                <a:gd name="connsiteY16" fmla="*/ 3958099 h 4707593"/>
                <a:gd name="connsiteX17" fmla="*/ 4673744 w 5260975"/>
                <a:gd name="connsiteY17" fmla="*/ 3983255 h 4707593"/>
                <a:gd name="connsiteX18" fmla="*/ 4633801 w 5260975"/>
                <a:gd name="connsiteY18" fmla="*/ 4000442 h 4707593"/>
                <a:gd name="connsiteX19" fmla="*/ 4590499 w 5260975"/>
                <a:gd name="connsiteY19" fmla="*/ 4027326 h 4707593"/>
                <a:gd name="connsiteX20" fmla="*/ 4559773 w 5260975"/>
                <a:gd name="connsiteY20" fmla="*/ 4054018 h 4707593"/>
                <a:gd name="connsiteX21" fmla="*/ 4536059 w 5260975"/>
                <a:gd name="connsiteY21" fmla="*/ 4071877 h 4707593"/>
                <a:gd name="connsiteX22" fmla="*/ 4502550 w 5260975"/>
                <a:gd name="connsiteY22" fmla="*/ 4089832 h 4707593"/>
                <a:gd name="connsiteX23" fmla="*/ 4468944 w 5260975"/>
                <a:gd name="connsiteY23" fmla="*/ 4113356 h 4707593"/>
                <a:gd name="connsiteX24" fmla="*/ 4452623 w 5260975"/>
                <a:gd name="connsiteY24" fmla="*/ 4127854 h 4707593"/>
                <a:gd name="connsiteX25" fmla="*/ 4421032 w 5260975"/>
                <a:gd name="connsiteY25" fmla="*/ 4151953 h 4707593"/>
                <a:gd name="connsiteX26" fmla="*/ 4388483 w 5260975"/>
                <a:gd name="connsiteY26" fmla="*/ 4174421 h 4707593"/>
                <a:gd name="connsiteX27" fmla="*/ 4327321 w 5260975"/>
                <a:gd name="connsiteY27" fmla="*/ 4200153 h 4707593"/>
                <a:gd name="connsiteX28" fmla="*/ 4271633 w 5260975"/>
                <a:gd name="connsiteY28" fmla="*/ 4237983 h 4707593"/>
                <a:gd name="connsiteX29" fmla="*/ 4227465 w 5260975"/>
                <a:gd name="connsiteY29" fmla="*/ 4265635 h 4707593"/>
                <a:gd name="connsiteX30" fmla="*/ 4201733 w 5260975"/>
                <a:gd name="connsiteY30" fmla="*/ 4283783 h 4707593"/>
                <a:gd name="connsiteX31" fmla="*/ 4154494 w 5260975"/>
                <a:gd name="connsiteY31" fmla="*/ 4324301 h 4707593"/>
                <a:gd name="connsiteX32" fmla="*/ 4081234 w 5260975"/>
                <a:gd name="connsiteY32" fmla="*/ 4366931 h 4707593"/>
                <a:gd name="connsiteX33" fmla="*/ 4036971 w 5260975"/>
                <a:gd name="connsiteY33" fmla="*/ 4389975 h 4707593"/>
                <a:gd name="connsiteX34" fmla="*/ 3941725 w 5260975"/>
                <a:gd name="connsiteY34" fmla="*/ 4424733 h 4707593"/>
                <a:gd name="connsiteX35" fmla="*/ 3910999 w 5260975"/>
                <a:gd name="connsiteY35" fmla="*/ 4437119 h 4707593"/>
                <a:gd name="connsiteX36" fmla="*/ 3875859 w 5260975"/>
                <a:gd name="connsiteY36" fmla="*/ 4445280 h 4707593"/>
                <a:gd name="connsiteX37" fmla="*/ 3819401 w 5260975"/>
                <a:gd name="connsiteY37" fmla="*/ 4464579 h 4707593"/>
                <a:gd name="connsiteX38" fmla="*/ 3709176 w 5260975"/>
                <a:gd name="connsiteY38" fmla="*/ 4497800 h 4707593"/>
                <a:gd name="connsiteX39" fmla="*/ 3684981 w 5260975"/>
                <a:gd name="connsiteY39" fmla="*/ 4502889 h 4707593"/>
                <a:gd name="connsiteX40" fmla="*/ 3623338 w 5260975"/>
                <a:gd name="connsiteY40" fmla="*/ 4524300 h 4707593"/>
                <a:gd name="connsiteX41" fmla="*/ 3586373 w 5260975"/>
                <a:gd name="connsiteY41" fmla="*/ 4538702 h 4707593"/>
                <a:gd name="connsiteX42" fmla="*/ 3555743 w 5260975"/>
                <a:gd name="connsiteY42" fmla="*/ 4546960 h 4707593"/>
                <a:gd name="connsiteX43" fmla="*/ 3528667 w 5260975"/>
                <a:gd name="connsiteY43" fmla="*/ 4550801 h 4707593"/>
                <a:gd name="connsiteX44" fmla="*/ 3457424 w 5260975"/>
                <a:gd name="connsiteY44" fmla="*/ 4569811 h 4707593"/>
                <a:gd name="connsiteX45" fmla="*/ 3429003 w 5260975"/>
                <a:gd name="connsiteY45" fmla="*/ 4577301 h 4707593"/>
                <a:gd name="connsiteX46" fmla="*/ 3355264 w 5260975"/>
                <a:gd name="connsiteY46" fmla="*/ 4603033 h 4707593"/>
                <a:gd name="connsiteX47" fmla="*/ 3292757 w 5260975"/>
                <a:gd name="connsiteY47" fmla="*/ 4620027 h 4707593"/>
                <a:gd name="connsiteX48" fmla="*/ 3266643 w 5260975"/>
                <a:gd name="connsiteY48" fmla="*/ 4628188 h 4707593"/>
                <a:gd name="connsiteX49" fmla="*/ 3206921 w 5260975"/>
                <a:gd name="connsiteY49" fmla="*/ 4641823 h 4707593"/>
                <a:gd name="connsiteX50" fmla="*/ 3173123 w 5260975"/>
                <a:gd name="connsiteY50" fmla="*/ 4651425 h 4707593"/>
                <a:gd name="connsiteX51" fmla="*/ 3090646 w 5260975"/>
                <a:gd name="connsiteY51" fmla="*/ 4662274 h 4707593"/>
                <a:gd name="connsiteX52" fmla="*/ 3005480 w 5260975"/>
                <a:gd name="connsiteY52" fmla="*/ 4672739 h 4707593"/>
                <a:gd name="connsiteX53" fmla="*/ 2958721 w 5260975"/>
                <a:gd name="connsiteY53" fmla="*/ 4676196 h 4707593"/>
                <a:gd name="connsiteX54" fmla="*/ 2917915 w 5260975"/>
                <a:gd name="connsiteY54" fmla="*/ 4681670 h 4707593"/>
                <a:gd name="connsiteX55" fmla="*/ 2882389 w 5260975"/>
                <a:gd name="connsiteY55" fmla="*/ 4685126 h 4707593"/>
                <a:gd name="connsiteX56" fmla="*/ 2825837 w 5260975"/>
                <a:gd name="connsiteY56" fmla="*/ 4692135 h 4707593"/>
                <a:gd name="connsiteX57" fmla="*/ 2802313 w 5260975"/>
                <a:gd name="connsiteY57" fmla="*/ 4693960 h 4707593"/>
                <a:gd name="connsiteX58" fmla="*/ 2746816 w 5260975"/>
                <a:gd name="connsiteY58" fmla="*/ 4693863 h 4707593"/>
                <a:gd name="connsiteX59" fmla="*/ 2727517 w 5260975"/>
                <a:gd name="connsiteY59" fmla="*/ 4692903 h 4707593"/>
                <a:gd name="connsiteX60" fmla="*/ 2690359 w 5260975"/>
                <a:gd name="connsiteY60" fmla="*/ 4680997 h 4707593"/>
                <a:gd name="connsiteX61" fmla="*/ 2685943 w 5260975"/>
                <a:gd name="connsiteY61" fmla="*/ 4680133 h 4707593"/>
                <a:gd name="connsiteX62" fmla="*/ 2661554 w 5260975"/>
                <a:gd name="connsiteY62" fmla="*/ 4675428 h 4707593"/>
                <a:gd name="connsiteX63" fmla="*/ 2648208 w 5260975"/>
                <a:gd name="connsiteY63" fmla="*/ 4673892 h 4707593"/>
                <a:gd name="connsiteX64" fmla="*/ 2597512 w 5260975"/>
                <a:gd name="connsiteY64" fmla="*/ 4664099 h 4707593"/>
                <a:gd name="connsiteX65" fmla="*/ 2568324 w 5260975"/>
                <a:gd name="connsiteY65" fmla="*/ 4659490 h 4707593"/>
                <a:gd name="connsiteX66" fmla="*/ 2544704 w 5260975"/>
                <a:gd name="connsiteY66" fmla="*/ 4660162 h 4707593"/>
                <a:gd name="connsiteX67" fmla="*/ 2503225 w 5260975"/>
                <a:gd name="connsiteY67" fmla="*/ 4661026 h 4707593"/>
                <a:gd name="connsiteX68" fmla="*/ 2489975 w 5260975"/>
                <a:gd name="connsiteY68" fmla="*/ 4663235 h 4707593"/>
                <a:gd name="connsiteX69" fmla="*/ 2430061 w 5260975"/>
                <a:gd name="connsiteY69" fmla="*/ 4656897 h 4707593"/>
                <a:gd name="connsiteX70" fmla="*/ 2395880 w 5260975"/>
                <a:gd name="connsiteY70" fmla="*/ 4656417 h 4707593"/>
                <a:gd name="connsiteX71" fmla="*/ 2357378 w 5260975"/>
                <a:gd name="connsiteY71" fmla="*/ 4648544 h 4707593"/>
                <a:gd name="connsiteX72" fmla="*/ 2346145 w 5260975"/>
                <a:gd name="connsiteY72" fmla="*/ 4648928 h 4707593"/>
                <a:gd name="connsiteX73" fmla="*/ 2333567 w 5260975"/>
                <a:gd name="connsiteY73" fmla="*/ 4649600 h 4707593"/>
                <a:gd name="connsiteX74" fmla="*/ 2294968 w 5260975"/>
                <a:gd name="connsiteY74" fmla="*/ 4650177 h 4707593"/>
                <a:gd name="connsiteX75" fmla="*/ 2271540 w 5260975"/>
                <a:gd name="connsiteY75" fmla="*/ 4653057 h 4707593"/>
                <a:gd name="connsiteX76" fmla="*/ 2226895 w 5260975"/>
                <a:gd name="connsiteY76" fmla="*/ 4651329 h 4707593"/>
                <a:gd name="connsiteX77" fmla="*/ 2210379 w 5260975"/>
                <a:gd name="connsiteY77" fmla="*/ 4653825 h 4707593"/>
                <a:gd name="connsiteX78" fmla="*/ 2168613 w 5260975"/>
                <a:gd name="connsiteY78" fmla="*/ 4654113 h 4707593"/>
                <a:gd name="connsiteX79" fmla="*/ 2131167 w 5260975"/>
                <a:gd name="connsiteY79" fmla="*/ 4652673 h 4707593"/>
                <a:gd name="connsiteX80" fmla="*/ 2095065 w 5260975"/>
                <a:gd name="connsiteY80" fmla="*/ 4653441 h 4707593"/>
                <a:gd name="connsiteX81" fmla="*/ 2069237 w 5260975"/>
                <a:gd name="connsiteY81" fmla="*/ 4656609 h 4707593"/>
                <a:gd name="connsiteX82" fmla="*/ 2041201 w 5260975"/>
                <a:gd name="connsiteY82" fmla="*/ 4658529 h 4707593"/>
                <a:gd name="connsiteX83" fmla="*/ 1963909 w 5260975"/>
                <a:gd name="connsiteY83" fmla="*/ 4669955 h 4707593"/>
                <a:gd name="connsiteX84" fmla="*/ 1949603 w 5260975"/>
                <a:gd name="connsiteY84" fmla="*/ 4667171 h 4707593"/>
                <a:gd name="connsiteX85" fmla="*/ 1868373 w 5260975"/>
                <a:gd name="connsiteY85" fmla="*/ 4664578 h 4707593"/>
                <a:gd name="connsiteX86" fmla="*/ 1850707 w 5260975"/>
                <a:gd name="connsiteY86" fmla="*/ 4664771 h 4707593"/>
                <a:gd name="connsiteX87" fmla="*/ 1803275 w 5260975"/>
                <a:gd name="connsiteY87" fmla="*/ 4653441 h 4707593"/>
                <a:gd name="connsiteX88" fmla="*/ 1730112 w 5260975"/>
                <a:gd name="connsiteY88" fmla="*/ 4671396 h 4707593"/>
                <a:gd name="connsiteX89" fmla="*/ 1661652 w 5260975"/>
                <a:gd name="connsiteY89" fmla="*/ 4693863 h 4707593"/>
                <a:gd name="connsiteX90" fmla="*/ 1653011 w 5260975"/>
                <a:gd name="connsiteY90" fmla="*/ 4696744 h 4707593"/>
                <a:gd name="connsiteX91" fmla="*/ 1628431 w 5260975"/>
                <a:gd name="connsiteY91" fmla="*/ 4701641 h 4707593"/>
                <a:gd name="connsiteX92" fmla="*/ 1597995 w 5260975"/>
                <a:gd name="connsiteY92" fmla="*/ 4703369 h 4707593"/>
                <a:gd name="connsiteX93" fmla="*/ 1559396 w 5260975"/>
                <a:gd name="connsiteY93" fmla="*/ 4707593 h 4707593"/>
                <a:gd name="connsiteX94" fmla="*/ 1528480 w 5260975"/>
                <a:gd name="connsiteY94" fmla="*/ 4702312 h 4707593"/>
                <a:gd name="connsiteX95" fmla="*/ 1485272 w 5260975"/>
                <a:gd name="connsiteY95" fmla="*/ 4694439 h 4707593"/>
                <a:gd name="connsiteX96" fmla="*/ 1444562 w 5260975"/>
                <a:gd name="connsiteY96" fmla="*/ 4686950 h 4707593"/>
                <a:gd name="connsiteX97" fmla="*/ 1431696 w 5260975"/>
                <a:gd name="connsiteY97" fmla="*/ 4695783 h 4707593"/>
                <a:gd name="connsiteX98" fmla="*/ 1411821 w 5260975"/>
                <a:gd name="connsiteY98" fmla="*/ 4703464 h 4707593"/>
                <a:gd name="connsiteX99" fmla="*/ 1389738 w 5260975"/>
                <a:gd name="connsiteY99" fmla="*/ 4694247 h 4707593"/>
                <a:gd name="connsiteX100" fmla="*/ 1338081 w 5260975"/>
                <a:gd name="connsiteY100" fmla="*/ 4675141 h 4707593"/>
                <a:gd name="connsiteX101" fmla="*/ 1305436 w 5260975"/>
                <a:gd name="connsiteY101" fmla="*/ 4674276 h 4707593"/>
                <a:gd name="connsiteX102" fmla="*/ 1234481 w 5260975"/>
                <a:gd name="connsiteY102" fmla="*/ 4666115 h 4707593"/>
                <a:gd name="connsiteX103" fmla="*/ 1188106 w 5260975"/>
                <a:gd name="connsiteY103" fmla="*/ 4654497 h 4707593"/>
                <a:gd name="connsiteX104" fmla="*/ 1154790 w 5260975"/>
                <a:gd name="connsiteY104" fmla="*/ 4641343 h 4707593"/>
                <a:gd name="connsiteX105" fmla="*/ 1107069 w 5260975"/>
                <a:gd name="connsiteY105" fmla="*/ 4624156 h 4707593"/>
                <a:gd name="connsiteX106" fmla="*/ 1059158 w 5260975"/>
                <a:gd name="connsiteY106" fmla="*/ 4615227 h 4707593"/>
                <a:gd name="connsiteX107" fmla="*/ 1024496 w 5260975"/>
                <a:gd name="connsiteY107" fmla="*/ 4603993 h 4707593"/>
                <a:gd name="connsiteX108" fmla="*/ 982153 w 5260975"/>
                <a:gd name="connsiteY108" fmla="*/ 4596311 h 4707593"/>
                <a:gd name="connsiteX109" fmla="*/ 946628 w 5260975"/>
                <a:gd name="connsiteY109" fmla="*/ 4596024 h 4707593"/>
                <a:gd name="connsiteX110" fmla="*/ 890939 w 5260975"/>
                <a:gd name="connsiteY110" fmla="*/ 4597368 h 4707593"/>
                <a:gd name="connsiteX111" fmla="*/ 822769 w 5260975"/>
                <a:gd name="connsiteY111" fmla="*/ 4574133 h 4707593"/>
                <a:gd name="connsiteX112" fmla="*/ 795212 w 5260975"/>
                <a:gd name="connsiteY112" fmla="*/ 4568947 h 4707593"/>
                <a:gd name="connsiteX113" fmla="*/ 769288 w 5260975"/>
                <a:gd name="connsiteY113" fmla="*/ 4566547 h 4707593"/>
                <a:gd name="connsiteX114" fmla="*/ 714271 w 5260975"/>
                <a:gd name="connsiteY114" fmla="*/ 4551089 h 4707593"/>
                <a:gd name="connsiteX115" fmla="*/ 691900 w 5260975"/>
                <a:gd name="connsiteY115" fmla="*/ 4545999 h 4707593"/>
                <a:gd name="connsiteX116" fmla="*/ 660598 w 5260975"/>
                <a:gd name="connsiteY116" fmla="*/ 4546096 h 4707593"/>
                <a:gd name="connsiteX117" fmla="*/ 603662 w 5260975"/>
                <a:gd name="connsiteY117" fmla="*/ 4538991 h 4707593"/>
                <a:gd name="connsiteX118" fmla="*/ 546821 w 5260975"/>
                <a:gd name="connsiteY118" fmla="*/ 4518251 h 4707593"/>
                <a:gd name="connsiteX119" fmla="*/ 522721 w 5260975"/>
                <a:gd name="connsiteY119" fmla="*/ 4520267 h 4707593"/>
                <a:gd name="connsiteX120" fmla="*/ 514080 w 5260975"/>
                <a:gd name="connsiteY120" fmla="*/ 4519788 h 4707593"/>
                <a:gd name="connsiteX121" fmla="*/ 436404 w 5260975"/>
                <a:gd name="connsiteY121" fmla="*/ 4508361 h 4707593"/>
                <a:gd name="connsiteX122" fmla="*/ 428626 w 5260975"/>
                <a:gd name="connsiteY122" fmla="*/ 4507114 h 4707593"/>
                <a:gd name="connsiteX123" fmla="*/ 392141 w 5260975"/>
                <a:gd name="connsiteY123" fmla="*/ 4496936 h 4707593"/>
                <a:gd name="connsiteX124" fmla="*/ 300157 w 5260975"/>
                <a:gd name="connsiteY124" fmla="*/ 4490599 h 4707593"/>
                <a:gd name="connsiteX125" fmla="*/ 294493 w 5260975"/>
                <a:gd name="connsiteY125" fmla="*/ 4489831 h 4707593"/>
                <a:gd name="connsiteX126" fmla="*/ 263671 w 5260975"/>
                <a:gd name="connsiteY126" fmla="*/ 4494919 h 4707593"/>
                <a:gd name="connsiteX127" fmla="*/ 248406 w 5260975"/>
                <a:gd name="connsiteY127" fmla="*/ 4502121 h 4707593"/>
                <a:gd name="connsiteX128" fmla="*/ 224594 w 5260975"/>
                <a:gd name="connsiteY128" fmla="*/ 4509610 h 4707593"/>
                <a:gd name="connsiteX129" fmla="*/ 200398 w 5260975"/>
                <a:gd name="connsiteY129" fmla="*/ 4512395 h 4707593"/>
                <a:gd name="connsiteX130" fmla="*/ 159783 w 5260975"/>
                <a:gd name="connsiteY130" fmla="*/ 4501064 h 4707593"/>
                <a:gd name="connsiteX131" fmla="*/ 144997 w 5260975"/>
                <a:gd name="connsiteY131" fmla="*/ 4499912 h 4707593"/>
                <a:gd name="connsiteX132" fmla="*/ 112064 w 5260975"/>
                <a:gd name="connsiteY132" fmla="*/ 4494440 h 4707593"/>
                <a:gd name="connsiteX133" fmla="*/ 83259 w 5260975"/>
                <a:gd name="connsiteY133" fmla="*/ 4494824 h 4707593"/>
                <a:gd name="connsiteX134" fmla="*/ 60120 w 5260975"/>
                <a:gd name="connsiteY134" fmla="*/ 4503561 h 4707593"/>
                <a:gd name="connsiteX135" fmla="*/ 26514 w 5260975"/>
                <a:gd name="connsiteY135" fmla="*/ 4505289 h 4707593"/>
                <a:gd name="connsiteX136" fmla="*/ 4814 w 5260975"/>
                <a:gd name="connsiteY136" fmla="*/ 4498952 h 4707593"/>
                <a:gd name="connsiteX137" fmla="*/ 398 w 5260975"/>
                <a:gd name="connsiteY137" fmla="*/ 4498089 h 4707593"/>
                <a:gd name="connsiteX138" fmla="*/ 0 w 5260975"/>
                <a:gd name="connsiteY138" fmla="*/ 4498087 h 47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60975" h="4707593">
                  <a:moveTo>
                    <a:pt x="0" y="0"/>
                  </a:moveTo>
                  <a:lnTo>
                    <a:pt x="5260975" y="0"/>
                  </a:lnTo>
                  <a:lnTo>
                    <a:pt x="5260975" y="3296937"/>
                  </a:lnTo>
                  <a:lnTo>
                    <a:pt x="5260975" y="3518571"/>
                  </a:lnTo>
                  <a:lnTo>
                    <a:pt x="5226504"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4" y="3748498"/>
                    <a:pt x="4977440" y="3752627"/>
                  </a:cubicBezTo>
                  <a:cubicBezTo>
                    <a:pt x="4964094" y="3761268"/>
                    <a:pt x="4949500" y="3768277"/>
                    <a:pt x="4935194" y="3775382"/>
                  </a:cubicBezTo>
                  <a:cubicBezTo>
                    <a:pt x="4922903" y="3781431"/>
                    <a:pt x="4909846" y="3785943"/>
                    <a:pt x="4897844" y="3792472"/>
                  </a:cubicBezTo>
                  <a:cubicBezTo>
                    <a:pt x="4888243" y="3797658"/>
                    <a:pt x="4879697" y="3804859"/>
                    <a:pt x="4870767" y="3811388"/>
                  </a:cubicBezTo>
                  <a:cubicBezTo>
                    <a:pt x="4862990" y="3817052"/>
                    <a:pt x="4854445" y="3821949"/>
                    <a:pt x="4847917"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2" y="4077254"/>
                    <a:pt x="4512727" y="4081479"/>
                    <a:pt x="4502550" y="4089832"/>
                  </a:cubicBezTo>
                  <a:cubicBezTo>
                    <a:pt x="4491987" y="4098473"/>
                    <a:pt x="4479986" y="4105290"/>
                    <a:pt x="4468944" y="4113356"/>
                  </a:cubicBezTo>
                  <a:cubicBezTo>
                    <a:pt x="4463087" y="4117676"/>
                    <a:pt x="4458286" y="4123341"/>
                    <a:pt x="4452623"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solidFill>
              <a:schemeClr val="bg1">
                <a:alpha val="86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alpha val="14000"/>
                  </a:schemeClr>
                </a:solidFill>
              </a:endParaRPr>
            </a:p>
          </p:txBody>
        </p:sp>
      </p:grpSp>
      <p:sp>
        <p:nvSpPr>
          <p:cNvPr id="2" name="Title 1">
            <a:extLst>
              <a:ext uri="{FF2B5EF4-FFF2-40B4-BE49-F238E27FC236}">
                <a16:creationId xmlns:a16="http://schemas.microsoft.com/office/drawing/2014/main" id="{1191C425-4053-3417-9AC5-0F47A2C2FF48}"/>
              </a:ext>
            </a:extLst>
          </p:cNvPr>
          <p:cNvSpPr>
            <a:spLocks noGrp="1"/>
          </p:cNvSpPr>
          <p:nvPr>
            <p:ph type="title"/>
          </p:nvPr>
        </p:nvSpPr>
        <p:spPr>
          <a:xfrm>
            <a:off x="1268127" y="2023558"/>
            <a:ext cx="3521265" cy="2491292"/>
          </a:xfrm>
        </p:spPr>
        <p:txBody>
          <a:bodyPr anchor="t">
            <a:normAutofit/>
          </a:bodyPr>
          <a:lstStyle/>
          <a:p>
            <a:r>
              <a:rPr lang="en-CA" sz="4000" dirty="0">
                <a:solidFill>
                  <a:srgbClr val="FF0000"/>
                </a:solidFill>
              </a:rPr>
              <a:t>Tech Stack</a:t>
            </a:r>
          </a:p>
        </p:txBody>
      </p:sp>
      <p:sp>
        <p:nvSpPr>
          <p:cNvPr id="14" name="Freeform: Shape 13">
            <a:extLst>
              <a:ext uri="{FF2B5EF4-FFF2-40B4-BE49-F238E27FC236}">
                <a16:creationId xmlns:a16="http://schemas.microsoft.com/office/drawing/2014/main" id="{30B5ED20-499B-41E7-95BE-8BBD31314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7088" y="4258080"/>
            <a:ext cx="4403345" cy="1180695"/>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35A51D22-76EA-4C70-B5C9-ED3946924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7088" y="4258080"/>
            <a:ext cx="4403345" cy="1180695"/>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51839587-7E17-FA8A-091E-D2F68FA41192}"/>
              </a:ext>
            </a:extLst>
          </p:cNvPr>
          <p:cNvSpPr>
            <a:spLocks noGrp="1"/>
          </p:cNvSpPr>
          <p:nvPr>
            <p:ph idx="1"/>
          </p:nvPr>
        </p:nvSpPr>
        <p:spPr>
          <a:xfrm>
            <a:off x="5450951" y="1305058"/>
            <a:ext cx="6520529" cy="4327261"/>
          </a:xfrm>
        </p:spPr>
        <p:txBody>
          <a:bodyPr>
            <a:normAutofit/>
          </a:bodyPr>
          <a:lstStyle/>
          <a:p>
            <a:pPr>
              <a:buFont typeface="Arial" panose="020B0604020202020204" pitchFamily="34" charset="0"/>
              <a:buChar char="•"/>
            </a:pPr>
            <a:r>
              <a:rPr lang="en-CA" sz="2400" b="1" dirty="0">
                <a:solidFill>
                  <a:schemeClr val="tx1">
                    <a:alpha val="80000"/>
                  </a:schemeClr>
                </a:solidFill>
              </a:rPr>
              <a:t>Frontend:</a:t>
            </a:r>
            <a:r>
              <a:rPr lang="en-CA" sz="2400" dirty="0">
                <a:solidFill>
                  <a:schemeClr val="tx1">
                    <a:alpha val="80000"/>
                  </a:schemeClr>
                </a:solidFill>
              </a:rPr>
              <a:t> React Native </a:t>
            </a:r>
          </a:p>
          <a:p>
            <a:pPr>
              <a:buFont typeface="Arial" panose="020B0604020202020204" pitchFamily="34" charset="0"/>
              <a:buChar char="•"/>
            </a:pPr>
            <a:r>
              <a:rPr lang="en-CA" sz="2400" b="1" dirty="0">
                <a:solidFill>
                  <a:schemeClr val="tx1">
                    <a:alpha val="80000"/>
                  </a:schemeClr>
                </a:solidFill>
              </a:rPr>
              <a:t>Backend:</a:t>
            </a:r>
            <a:r>
              <a:rPr lang="en-CA" sz="2400" dirty="0">
                <a:solidFill>
                  <a:schemeClr val="tx1">
                    <a:alpha val="80000"/>
                  </a:schemeClr>
                </a:solidFill>
              </a:rPr>
              <a:t> Python </a:t>
            </a:r>
          </a:p>
          <a:p>
            <a:pPr>
              <a:buFont typeface="Arial" panose="020B0604020202020204" pitchFamily="34" charset="0"/>
              <a:buChar char="•"/>
            </a:pPr>
            <a:r>
              <a:rPr lang="en-CA" sz="2400" b="1" dirty="0">
                <a:solidFill>
                  <a:schemeClr val="tx1">
                    <a:alpha val="80000"/>
                  </a:schemeClr>
                </a:solidFill>
              </a:rPr>
              <a:t>AI:</a:t>
            </a:r>
            <a:r>
              <a:rPr lang="en-CA" sz="2400" dirty="0">
                <a:solidFill>
                  <a:schemeClr val="tx1">
                    <a:alpha val="80000"/>
                  </a:schemeClr>
                </a:solidFill>
              </a:rPr>
              <a:t> Gemini</a:t>
            </a:r>
          </a:p>
          <a:p>
            <a:pPr>
              <a:buFont typeface="Arial" panose="020B0604020202020204" pitchFamily="34" charset="0"/>
              <a:buChar char="•"/>
            </a:pPr>
            <a:r>
              <a:rPr lang="en-CA" sz="2400" b="1" dirty="0">
                <a:solidFill>
                  <a:schemeClr val="tx1">
                    <a:alpha val="80000"/>
                  </a:schemeClr>
                </a:solidFill>
              </a:rPr>
              <a:t>Database:</a:t>
            </a:r>
            <a:r>
              <a:rPr lang="en-CA" sz="2400" dirty="0">
                <a:solidFill>
                  <a:schemeClr val="tx1">
                    <a:alpha val="80000"/>
                  </a:schemeClr>
                </a:solidFill>
              </a:rPr>
              <a:t> Firebase </a:t>
            </a:r>
          </a:p>
          <a:p>
            <a:pPr>
              <a:buFont typeface="Arial" panose="020B0604020202020204" pitchFamily="34" charset="0"/>
              <a:buChar char="•"/>
            </a:pPr>
            <a:r>
              <a:rPr lang="en-CA" sz="2400" b="1" dirty="0">
                <a:solidFill>
                  <a:schemeClr val="tx1">
                    <a:alpha val="80000"/>
                  </a:schemeClr>
                </a:solidFill>
              </a:rPr>
              <a:t>Tools:</a:t>
            </a:r>
            <a:r>
              <a:rPr lang="en-CA" sz="2400" dirty="0">
                <a:solidFill>
                  <a:schemeClr val="tx1">
                    <a:alpha val="80000"/>
                  </a:schemeClr>
                </a:solidFill>
              </a:rPr>
              <a:t> VS Code, GitHub, Android Studio, Expo</a:t>
            </a:r>
          </a:p>
          <a:p>
            <a:endParaRPr lang="en-CA" sz="2400" dirty="0">
              <a:solidFill>
                <a:schemeClr val="tx1">
                  <a:alpha val="80000"/>
                </a:schemeClr>
              </a:solidFill>
            </a:endParaRPr>
          </a:p>
        </p:txBody>
      </p:sp>
    </p:spTree>
    <p:extLst>
      <p:ext uri="{BB962C8B-B14F-4D97-AF65-F5344CB8AC3E}">
        <p14:creationId xmlns:p14="http://schemas.microsoft.com/office/powerpoint/2010/main" val="1749557122"/>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5F892E19-92E7-4BB2-8C3F-DBDFE8D9D3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
            <a:ext cx="4581527" cy="6858002"/>
            <a:chOff x="-2" y="-1"/>
            <a:chExt cx="4581527" cy="6858002"/>
          </a:xfrm>
          <a:effectLst>
            <a:outerShdw blurRad="381000" dist="50800" algn="ctr" rotWithShape="0">
              <a:srgbClr val="000000">
                <a:alpha val="10000"/>
              </a:srgbClr>
            </a:outerShdw>
          </a:effectLst>
        </p:grpSpPr>
        <p:grpSp>
          <p:nvGrpSpPr>
            <p:cNvPr id="11" name="Group 10">
              <a:extLst>
                <a:ext uri="{FF2B5EF4-FFF2-40B4-BE49-F238E27FC236}">
                  <a16:creationId xmlns:a16="http://schemas.microsoft.com/office/drawing/2014/main" id="{81E493D3-31D9-4B80-9798-EEA082E12A8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2" y="-1"/>
              <a:ext cx="4572002" cy="6858002"/>
              <a:chOff x="-2" y="-1"/>
              <a:chExt cx="4572002" cy="6858002"/>
            </a:xfrm>
            <a:effectLst/>
          </p:grpSpPr>
          <p:sp>
            <p:nvSpPr>
              <p:cNvPr id="19" name="Freeform: Shape 18">
                <a:extLst>
                  <a:ext uri="{FF2B5EF4-FFF2-40B4-BE49-F238E27FC236}">
                    <a16:creationId xmlns:a16="http://schemas.microsoft.com/office/drawing/2014/main" id="{62E6AA4D-EC17-45B5-B621-DF0FD91FD4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9">
                <a:extLst>
                  <a:ext uri="{FF2B5EF4-FFF2-40B4-BE49-F238E27FC236}">
                    <a16:creationId xmlns:a16="http://schemas.microsoft.com/office/drawing/2014/main" id="{D56F11D0-7966-41FE-AAB9-EC0C54F11F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bg1">
                  <a:alpha val="86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12" name="Group 11">
              <a:extLst>
                <a:ext uri="{FF2B5EF4-FFF2-40B4-BE49-F238E27FC236}">
                  <a16:creationId xmlns:a16="http://schemas.microsoft.com/office/drawing/2014/main" id="{CEDE579A-0A12-4A10-85D4-A8DA1663B89B}"/>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2"/>
              <a:chOff x="3697284" y="-1"/>
              <a:chExt cx="884241" cy="6858002"/>
            </a:xfrm>
          </p:grpSpPr>
          <p:grpSp>
            <p:nvGrpSpPr>
              <p:cNvPr id="13" name="Group 12">
                <a:extLst>
                  <a:ext uri="{FF2B5EF4-FFF2-40B4-BE49-F238E27FC236}">
                    <a16:creationId xmlns:a16="http://schemas.microsoft.com/office/drawing/2014/main" id="{15CA79E3-BA58-419A-8541-7498AC2633F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1"/>
                <a:chOff x="3697284" y="-1"/>
                <a:chExt cx="884241" cy="6858001"/>
              </a:xfrm>
              <a:solidFill>
                <a:srgbClr val="FFFFFF"/>
              </a:solidFill>
              <a:effectLst/>
            </p:grpSpPr>
            <p:sp>
              <p:nvSpPr>
                <p:cNvPr id="17" name="Freeform: Shape 16">
                  <a:extLst>
                    <a:ext uri="{FF2B5EF4-FFF2-40B4-BE49-F238E27FC236}">
                      <a16:creationId xmlns:a16="http://schemas.microsoft.com/office/drawing/2014/main" id="{2348C622-BC44-4959-B64E-427015FD1F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F8841A98-AA1D-4F65-A368-EF31110B07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14" name="Group 13">
                <a:extLst>
                  <a:ext uri="{FF2B5EF4-FFF2-40B4-BE49-F238E27FC236}">
                    <a16:creationId xmlns:a16="http://schemas.microsoft.com/office/drawing/2014/main" id="{E6609F08-9B2C-4879-AC68-E3E537BED78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0"/>
                <a:ext cx="884241" cy="6858001"/>
                <a:chOff x="3697284" y="-1"/>
                <a:chExt cx="884241" cy="6858001"/>
              </a:xfrm>
              <a:blipFill>
                <a:blip r:embed="rId2">
                  <a:alphaModFix amt="57000"/>
                </a:blip>
                <a:tile tx="0" ty="0" sx="100000" sy="100000" flip="none" algn="tl"/>
              </a:blipFill>
              <a:effectLst/>
            </p:grpSpPr>
            <p:sp>
              <p:nvSpPr>
                <p:cNvPr id="15" name="Freeform: Shape 14">
                  <a:extLst>
                    <a:ext uri="{FF2B5EF4-FFF2-40B4-BE49-F238E27FC236}">
                      <a16:creationId xmlns:a16="http://schemas.microsoft.com/office/drawing/2014/main" id="{6910EFC9-D70D-42FD-BCCD-AB1F710BFD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83BEF371-1E22-4C4F-A62F-AC6B92CAE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grpSp>
      <p:sp>
        <p:nvSpPr>
          <p:cNvPr id="2" name="Title 1">
            <a:extLst>
              <a:ext uri="{FF2B5EF4-FFF2-40B4-BE49-F238E27FC236}">
                <a16:creationId xmlns:a16="http://schemas.microsoft.com/office/drawing/2014/main" id="{A7D2CB1E-A167-73CD-0DC5-301CA4A0BBC8}"/>
              </a:ext>
            </a:extLst>
          </p:cNvPr>
          <p:cNvSpPr>
            <a:spLocks noGrp="1"/>
          </p:cNvSpPr>
          <p:nvPr>
            <p:ph type="title"/>
          </p:nvPr>
        </p:nvSpPr>
        <p:spPr>
          <a:xfrm>
            <a:off x="827088" y="1641752"/>
            <a:ext cx="2655887" cy="3213277"/>
          </a:xfrm>
        </p:spPr>
        <p:txBody>
          <a:bodyPr anchor="t">
            <a:normAutofit/>
          </a:bodyPr>
          <a:lstStyle/>
          <a:p>
            <a:pPr algn="ctr"/>
            <a:r>
              <a:rPr lang="en-CA" sz="4000" b="1" dirty="0">
                <a:solidFill>
                  <a:srgbClr val="FF0000"/>
                </a:solidFill>
              </a:rPr>
              <a:t>Challenges Faced</a:t>
            </a:r>
            <a:br>
              <a:rPr lang="en-CA" sz="4000" dirty="0">
                <a:solidFill>
                  <a:srgbClr val="FF0000"/>
                </a:solidFill>
              </a:rPr>
            </a:br>
            <a:endParaRPr lang="en-CA" sz="4000" dirty="0">
              <a:solidFill>
                <a:srgbClr val="FF0000"/>
              </a:solidFill>
            </a:endParaRPr>
          </a:p>
        </p:txBody>
      </p:sp>
      <p:sp>
        <p:nvSpPr>
          <p:cNvPr id="3" name="Content Placeholder 2">
            <a:extLst>
              <a:ext uri="{FF2B5EF4-FFF2-40B4-BE49-F238E27FC236}">
                <a16:creationId xmlns:a16="http://schemas.microsoft.com/office/drawing/2014/main" id="{191090B4-3DC8-7987-E763-B53895557B78}"/>
              </a:ext>
            </a:extLst>
          </p:cNvPr>
          <p:cNvSpPr>
            <a:spLocks noGrp="1"/>
          </p:cNvSpPr>
          <p:nvPr>
            <p:ph idx="1"/>
          </p:nvPr>
        </p:nvSpPr>
        <p:spPr>
          <a:xfrm>
            <a:off x="5232401" y="1721579"/>
            <a:ext cx="6140449" cy="3952648"/>
          </a:xfrm>
        </p:spPr>
        <p:txBody>
          <a:bodyPr>
            <a:normAutofit/>
          </a:bodyPr>
          <a:lstStyle/>
          <a:p>
            <a:pPr>
              <a:buFont typeface="Arial" panose="020B0604020202020204" pitchFamily="34" charset="0"/>
              <a:buChar char="•"/>
            </a:pPr>
            <a:r>
              <a:rPr lang="en-US" sz="2400">
                <a:solidFill>
                  <a:schemeClr val="tx1">
                    <a:alpha val="80000"/>
                  </a:schemeClr>
                </a:solidFill>
              </a:rPr>
              <a:t>Working with new language is always a challenge</a:t>
            </a:r>
          </a:p>
          <a:p>
            <a:pPr>
              <a:buFont typeface="Arial" panose="020B0604020202020204" pitchFamily="34" charset="0"/>
              <a:buChar char="•"/>
            </a:pPr>
            <a:r>
              <a:rPr lang="en-US" sz="2400">
                <a:solidFill>
                  <a:schemeClr val="tx1">
                    <a:alpha val="80000"/>
                  </a:schemeClr>
                </a:solidFill>
              </a:rPr>
              <a:t>Handling bugs and API failure</a:t>
            </a:r>
          </a:p>
          <a:p>
            <a:pPr>
              <a:buFont typeface="Arial" panose="020B0604020202020204" pitchFamily="34" charset="0"/>
              <a:buChar char="•"/>
            </a:pPr>
            <a:r>
              <a:rPr lang="en-US" sz="2400">
                <a:solidFill>
                  <a:schemeClr val="tx1">
                    <a:alpha val="80000"/>
                  </a:schemeClr>
                </a:solidFill>
              </a:rPr>
              <a:t>How to use AI was the biggest challenge</a:t>
            </a:r>
          </a:p>
          <a:p>
            <a:pPr>
              <a:buFont typeface="Arial" panose="020B0604020202020204" pitchFamily="34" charset="0"/>
              <a:buChar char="•"/>
            </a:pPr>
            <a:r>
              <a:rPr lang="en-US" sz="2400">
                <a:solidFill>
                  <a:schemeClr val="tx1">
                    <a:alpha val="80000"/>
                  </a:schemeClr>
                </a:solidFill>
              </a:rPr>
              <a:t>Ensuring accurate skill matching </a:t>
            </a:r>
          </a:p>
          <a:p>
            <a:pPr>
              <a:buFont typeface="Arial" panose="020B0604020202020204" pitchFamily="34" charset="0"/>
              <a:buChar char="•"/>
            </a:pPr>
            <a:r>
              <a:rPr lang="en-US" sz="2400">
                <a:solidFill>
                  <a:schemeClr val="tx1">
                    <a:alpha val="80000"/>
                  </a:schemeClr>
                </a:solidFill>
              </a:rPr>
              <a:t>Creating an intuitive UI/UX</a:t>
            </a:r>
          </a:p>
          <a:p>
            <a:pPr>
              <a:buFont typeface="Arial" panose="020B0604020202020204" pitchFamily="34" charset="0"/>
              <a:buChar char="•"/>
            </a:pPr>
            <a:r>
              <a:rPr lang="en-US" sz="2400">
                <a:solidFill>
                  <a:schemeClr val="tx1">
                    <a:alpha val="80000"/>
                  </a:schemeClr>
                </a:solidFill>
              </a:rPr>
              <a:t>Managing overall running of project</a:t>
            </a:r>
            <a:endParaRPr lang="en-CA" sz="2400">
              <a:solidFill>
                <a:schemeClr val="tx1">
                  <a:alpha val="80000"/>
                </a:schemeClr>
              </a:solidFill>
            </a:endParaRPr>
          </a:p>
        </p:txBody>
      </p:sp>
    </p:spTree>
    <p:extLst>
      <p:ext uri="{BB962C8B-B14F-4D97-AF65-F5344CB8AC3E}">
        <p14:creationId xmlns:p14="http://schemas.microsoft.com/office/powerpoint/2010/main" val="2871745790"/>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5FEF463D-EE6B-46FF-B7C7-74B09A96C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11A27B3A-460C-4100-99B5-817F25979F6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7089" y="1498602"/>
            <a:ext cx="4403345" cy="3940174"/>
            <a:chOff x="827089" y="1498602"/>
            <a:chExt cx="4403345" cy="3940174"/>
          </a:xfrm>
          <a:effectLst>
            <a:outerShdw blurRad="381000" dist="152400" dir="5400000" algn="ctr" rotWithShape="0">
              <a:srgbClr val="000000">
                <a:alpha val="10000"/>
              </a:srgbClr>
            </a:outerShdw>
          </a:effectLst>
        </p:grpSpPr>
        <p:sp>
          <p:nvSpPr>
            <p:cNvPr id="11" name="Freeform: Shape 10">
              <a:extLst>
                <a:ext uri="{FF2B5EF4-FFF2-40B4-BE49-F238E27FC236}">
                  <a16:creationId xmlns:a16="http://schemas.microsoft.com/office/drawing/2014/main" id="{35450488-7F33-43E4-B4DA-CAB50A1CC3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7089" y="1498602"/>
              <a:ext cx="4403345" cy="3940174"/>
            </a:xfrm>
            <a:custGeom>
              <a:avLst/>
              <a:gdLst>
                <a:gd name="connsiteX0" fmla="*/ 0 w 5260975"/>
                <a:gd name="connsiteY0" fmla="*/ 0 h 4707593"/>
                <a:gd name="connsiteX1" fmla="*/ 5260975 w 5260975"/>
                <a:gd name="connsiteY1" fmla="*/ 0 h 4707593"/>
                <a:gd name="connsiteX2" fmla="*/ 5260975 w 5260975"/>
                <a:gd name="connsiteY2" fmla="*/ 3296937 h 4707593"/>
                <a:gd name="connsiteX3" fmla="*/ 5260975 w 5260975"/>
                <a:gd name="connsiteY3" fmla="*/ 3518571 h 4707593"/>
                <a:gd name="connsiteX4" fmla="*/ 5226504 w 5260975"/>
                <a:gd name="connsiteY4" fmla="*/ 3534000 h 4707593"/>
                <a:gd name="connsiteX5" fmla="*/ 5206341 w 5260975"/>
                <a:gd name="connsiteY5" fmla="*/ 3542065 h 4707593"/>
                <a:gd name="connsiteX6" fmla="*/ 5123287 w 5260975"/>
                <a:gd name="connsiteY6" fmla="*/ 3594010 h 4707593"/>
                <a:gd name="connsiteX7" fmla="*/ 5048107 w 5260975"/>
                <a:gd name="connsiteY7" fmla="*/ 3658244 h 4707593"/>
                <a:gd name="connsiteX8" fmla="*/ 4992899 w 5260975"/>
                <a:gd name="connsiteY8" fmla="*/ 3734479 h 4707593"/>
                <a:gd name="connsiteX9" fmla="*/ 4977440 w 5260975"/>
                <a:gd name="connsiteY9" fmla="*/ 3752627 h 4707593"/>
                <a:gd name="connsiteX10" fmla="*/ 4935194 w 5260975"/>
                <a:gd name="connsiteY10" fmla="*/ 3775382 h 4707593"/>
                <a:gd name="connsiteX11" fmla="*/ 4897844 w 5260975"/>
                <a:gd name="connsiteY11" fmla="*/ 3792472 h 4707593"/>
                <a:gd name="connsiteX12" fmla="*/ 4870767 w 5260975"/>
                <a:gd name="connsiteY12" fmla="*/ 3811388 h 4707593"/>
                <a:gd name="connsiteX13" fmla="*/ 4847917 w 5260975"/>
                <a:gd name="connsiteY13" fmla="*/ 3828767 h 4707593"/>
                <a:gd name="connsiteX14" fmla="*/ 4796163 w 5260975"/>
                <a:gd name="connsiteY14" fmla="*/ 3873702 h 4707593"/>
                <a:gd name="connsiteX15" fmla="*/ 4738843 w 5260975"/>
                <a:gd name="connsiteY15" fmla="*/ 3911628 h 4707593"/>
                <a:gd name="connsiteX16" fmla="*/ 4692755 w 5260975"/>
                <a:gd name="connsiteY16" fmla="*/ 3958099 h 4707593"/>
                <a:gd name="connsiteX17" fmla="*/ 4673744 w 5260975"/>
                <a:gd name="connsiteY17" fmla="*/ 3983255 h 4707593"/>
                <a:gd name="connsiteX18" fmla="*/ 4633801 w 5260975"/>
                <a:gd name="connsiteY18" fmla="*/ 4000442 h 4707593"/>
                <a:gd name="connsiteX19" fmla="*/ 4590499 w 5260975"/>
                <a:gd name="connsiteY19" fmla="*/ 4027326 h 4707593"/>
                <a:gd name="connsiteX20" fmla="*/ 4559773 w 5260975"/>
                <a:gd name="connsiteY20" fmla="*/ 4054018 h 4707593"/>
                <a:gd name="connsiteX21" fmla="*/ 4536059 w 5260975"/>
                <a:gd name="connsiteY21" fmla="*/ 4071877 h 4707593"/>
                <a:gd name="connsiteX22" fmla="*/ 4502550 w 5260975"/>
                <a:gd name="connsiteY22" fmla="*/ 4089832 h 4707593"/>
                <a:gd name="connsiteX23" fmla="*/ 4468944 w 5260975"/>
                <a:gd name="connsiteY23" fmla="*/ 4113356 h 4707593"/>
                <a:gd name="connsiteX24" fmla="*/ 4452623 w 5260975"/>
                <a:gd name="connsiteY24" fmla="*/ 4127854 h 4707593"/>
                <a:gd name="connsiteX25" fmla="*/ 4421032 w 5260975"/>
                <a:gd name="connsiteY25" fmla="*/ 4151953 h 4707593"/>
                <a:gd name="connsiteX26" fmla="*/ 4388483 w 5260975"/>
                <a:gd name="connsiteY26" fmla="*/ 4174421 h 4707593"/>
                <a:gd name="connsiteX27" fmla="*/ 4327321 w 5260975"/>
                <a:gd name="connsiteY27" fmla="*/ 4200153 h 4707593"/>
                <a:gd name="connsiteX28" fmla="*/ 4271633 w 5260975"/>
                <a:gd name="connsiteY28" fmla="*/ 4237983 h 4707593"/>
                <a:gd name="connsiteX29" fmla="*/ 4227465 w 5260975"/>
                <a:gd name="connsiteY29" fmla="*/ 4265635 h 4707593"/>
                <a:gd name="connsiteX30" fmla="*/ 4201733 w 5260975"/>
                <a:gd name="connsiteY30" fmla="*/ 4283783 h 4707593"/>
                <a:gd name="connsiteX31" fmla="*/ 4154494 w 5260975"/>
                <a:gd name="connsiteY31" fmla="*/ 4324301 h 4707593"/>
                <a:gd name="connsiteX32" fmla="*/ 4081234 w 5260975"/>
                <a:gd name="connsiteY32" fmla="*/ 4366931 h 4707593"/>
                <a:gd name="connsiteX33" fmla="*/ 4036971 w 5260975"/>
                <a:gd name="connsiteY33" fmla="*/ 4389975 h 4707593"/>
                <a:gd name="connsiteX34" fmla="*/ 3941725 w 5260975"/>
                <a:gd name="connsiteY34" fmla="*/ 4424733 h 4707593"/>
                <a:gd name="connsiteX35" fmla="*/ 3910999 w 5260975"/>
                <a:gd name="connsiteY35" fmla="*/ 4437119 h 4707593"/>
                <a:gd name="connsiteX36" fmla="*/ 3875859 w 5260975"/>
                <a:gd name="connsiteY36" fmla="*/ 4445280 h 4707593"/>
                <a:gd name="connsiteX37" fmla="*/ 3819401 w 5260975"/>
                <a:gd name="connsiteY37" fmla="*/ 4464579 h 4707593"/>
                <a:gd name="connsiteX38" fmla="*/ 3709176 w 5260975"/>
                <a:gd name="connsiteY38" fmla="*/ 4497800 h 4707593"/>
                <a:gd name="connsiteX39" fmla="*/ 3684981 w 5260975"/>
                <a:gd name="connsiteY39" fmla="*/ 4502889 h 4707593"/>
                <a:gd name="connsiteX40" fmla="*/ 3623338 w 5260975"/>
                <a:gd name="connsiteY40" fmla="*/ 4524300 h 4707593"/>
                <a:gd name="connsiteX41" fmla="*/ 3586373 w 5260975"/>
                <a:gd name="connsiteY41" fmla="*/ 4538702 h 4707593"/>
                <a:gd name="connsiteX42" fmla="*/ 3555743 w 5260975"/>
                <a:gd name="connsiteY42" fmla="*/ 4546960 h 4707593"/>
                <a:gd name="connsiteX43" fmla="*/ 3528667 w 5260975"/>
                <a:gd name="connsiteY43" fmla="*/ 4550801 h 4707593"/>
                <a:gd name="connsiteX44" fmla="*/ 3457424 w 5260975"/>
                <a:gd name="connsiteY44" fmla="*/ 4569811 h 4707593"/>
                <a:gd name="connsiteX45" fmla="*/ 3429003 w 5260975"/>
                <a:gd name="connsiteY45" fmla="*/ 4577301 h 4707593"/>
                <a:gd name="connsiteX46" fmla="*/ 3355264 w 5260975"/>
                <a:gd name="connsiteY46" fmla="*/ 4603033 h 4707593"/>
                <a:gd name="connsiteX47" fmla="*/ 3292757 w 5260975"/>
                <a:gd name="connsiteY47" fmla="*/ 4620027 h 4707593"/>
                <a:gd name="connsiteX48" fmla="*/ 3266643 w 5260975"/>
                <a:gd name="connsiteY48" fmla="*/ 4628188 h 4707593"/>
                <a:gd name="connsiteX49" fmla="*/ 3206921 w 5260975"/>
                <a:gd name="connsiteY49" fmla="*/ 4641823 h 4707593"/>
                <a:gd name="connsiteX50" fmla="*/ 3173123 w 5260975"/>
                <a:gd name="connsiteY50" fmla="*/ 4651425 h 4707593"/>
                <a:gd name="connsiteX51" fmla="*/ 3090646 w 5260975"/>
                <a:gd name="connsiteY51" fmla="*/ 4662274 h 4707593"/>
                <a:gd name="connsiteX52" fmla="*/ 3005480 w 5260975"/>
                <a:gd name="connsiteY52" fmla="*/ 4672739 h 4707593"/>
                <a:gd name="connsiteX53" fmla="*/ 2958721 w 5260975"/>
                <a:gd name="connsiteY53" fmla="*/ 4676196 h 4707593"/>
                <a:gd name="connsiteX54" fmla="*/ 2917915 w 5260975"/>
                <a:gd name="connsiteY54" fmla="*/ 4681670 h 4707593"/>
                <a:gd name="connsiteX55" fmla="*/ 2882389 w 5260975"/>
                <a:gd name="connsiteY55" fmla="*/ 4685126 h 4707593"/>
                <a:gd name="connsiteX56" fmla="*/ 2825837 w 5260975"/>
                <a:gd name="connsiteY56" fmla="*/ 4692135 h 4707593"/>
                <a:gd name="connsiteX57" fmla="*/ 2802313 w 5260975"/>
                <a:gd name="connsiteY57" fmla="*/ 4693960 h 4707593"/>
                <a:gd name="connsiteX58" fmla="*/ 2746816 w 5260975"/>
                <a:gd name="connsiteY58" fmla="*/ 4693863 h 4707593"/>
                <a:gd name="connsiteX59" fmla="*/ 2727517 w 5260975"/>
                <a:gd name="connsiteY59" fmla="*/ 4692903 h 4707593"/>
                <a:gd name="connsiteX60" fmla="*/ 2690359 w 5260975"/>
                <a:gd name="connsiteY60" fmla="*/ 4680997 h 4707593"/>
                <a:gd name="connsiteX61" fmla="*/ 2685943 w 5260975"/>
                <a:gd name="connsiteY61" fmla="*/ 4680133 h 4707593"/>
                <a:gd name="connsiteX62" fmla="*/ 2661554 w 5260975"/>
                <a:gd name="connsiteY62" fmla="*/ 4675428 h 4707593"/>
                <a:gd name="connsiteX63" fmla="*/ 2648208 w 5260975"/>
                <a:gd name="connsiteY63" fmla="*/ 4673892 h 4707593"/>
                <a:gd name="connsiteX64" fmla="*/ 2597512 w 5260975"/>
                <a:gd name="connsiteY64" fmla="*/ 4664099 h 4707593"/>
                <a:gd name="connsiteX65" fmla="*/ 2568324 w 5260975"/>
                <a:gd name="connsiteY65" fmla="*/ 4659490 h 4707593"/>
                <a:gd name="connsiteX66" fmla="*/ 2544704 w 5260975"/>
                <a:gd name="connsiteY66" fmla="*/ 4660162 h 4707593"/>
                <a:gd name="connsiteX67" fmla="*/ 2503225 w 5260975"/>
                <a:gd name="connsiteY67" fmla="*/ 4661026 h 4707593"/>
                <a:gd name="connsiteX68" fmla="*/ 2489975 w 5260975"/>
                <a:gd name="connsiteY68" fmla="*/ 4663235 h 4707593"/>
                <a:gd name="connsiteX69" fmla="*/ 2430061 w 5260975"/>
                <a:gd name="connsiteY69" fmla="*/ 4656897 h 4707593"/>
                <a:gd name="connsiteX70" fmla="*/ 2395880 w 5260975"/>
                <a:gd name="connsiteY70" fmla="*/ 4656417 h 4707593"/>
                <a:gd name="connsiteX71" fmla="*/ 2357378 w 5260975"/>
                <a:gd name="connsiteY71" fmla="*/ 4648544 h 4707593"/>
                <a:gd name="connsiteX72" fmla="*/ 2346145 w 5260975"/>
                <a:gd name="connsiteY72" fmla="*/ 4648928 h 4707593"/>
                <a:gd name="connsiteX73" fmla="*/ 2333567 w 5260975"/>
                <a:gd name="connsiteY73" fmla="*/ 4649600 h 4707593"/>
                <a:gd name="connsiteX74" fmla="*/ 2294968 w 5260975"/>
                <a:gd name="connsiteY74" fmla="*/ 4650177 h 4707593"/>
                <a:gd name="connsiteX75" fmla="*/ 2271540 w 5260975"/>
                <a:gd name="connsiteY75" fmla="*/ 4653057 h 4707593"/>
                <a:gd name="connsiteX76" fmla="*/ 2226895 w 5260975"/>
                <a:gd name="connsiteY76" fmla="*/ 4651329 h 4707593"/>
                <a:gd name="connsiteX77" fmla="*/ 2210379 w 5260975"/>
                <a:gd name="connsiteY77" fmla="*/ 4653825 h 4707593"/>
                <a:gd name="connsiteX78" fmla="*/ 2168613 w 5260975"/>
                <a:gd name="connsiteY78" fmla="*/ 4654113 h 4707593"/>
                <a:gd name="connsiteX79" fmla="*/ 2131167 w 5260975"/>
                <a:gd name="connsiteY79" fmla="*/ 4652673 h 4707593"/>
                <a:gd name="connsiteX80" fmla="*/ 2095065 w 5260975"/>
                <a:gd name="connsiteY80" fmla="*/ 4653441 h 4707593"/>
                <a:gd name="connsiteX81" fmla="*/ 2069237 w 5260975"/>
                <a:gd name="connsiteY81" fmla="*/ 4656609 h 4707593"/>
                <a:gd name="connsiteX82" fmla="*/ 2041201 w 5260975"/>
                <a:gd name="connsiteY82" fmla="*/ 4658529 h 4707593"/>
                <a:gd name="connsiteX83" fmla="*/ 1963909 w 5260975"/>
                <a:gd name="connsiteY83" fmla="*/ 4669955 h 4707593"/>
                <a:gd name="connsiteX84" fmla="*/ 1949603 w 5260975"/>
                <a:gd name="connsiteY84" fmla="*/ 4667171 h 4707593"/>
                <a:gd name="connsiteX85" fmla="*/ 1868373 w 5260975"/>
                <a:gd name="connsiteY85" fmla="*/ 4664578 h 4707593"/>
                <a:gd name="connsiteX86" fmla="*/ 1850707 w 5260975"/>
                <a:gd name="connsiteY86" fmla="*/ 4664771 h 4707593"/>
                <a:gd name="connsiteX87" fmla="*/ 1803275 w 5260975"/>
                <a:gd name="connsiteY87" fmla="*/ 4653441 h 4707593"/>
                <a:gd name="connsiteX88" fmla="*/ 1730112 w 5260975"/>
                <a:gd name="connsiteY88" fmla="*/ 4671396 h 4707593"/>
                <a:gd name="connsiteX89" fmla="*/ 1661652 w 5260975"/>
                <a:gd name="connsiteY89" fmla="*/ 4693863 h 4707593"/>
                <a:gd name="connsiteX90" fmla="*/ 1653011 w 5260975"/>
                <a:gd name="connsiteY90" fmla="*/ 4696744 h 4707593"/>
                <a:gd name="connsiteX91" fmla="*/ 1628431 w 5260975"/>
                <a:gd name="connsiteY91" fmla="*/ 4701641 h 4707593"/>
                <a:gd name="connsiteX92" fmla="*/ 1597995 w 5260975"/>
                <a:gd name="connsiteY92" fmla="*/ 4703369 h 4707593"/>
                <a:gd name="connsiteX93" fmla="*/ 1559396 w 5260975"/>
                <a:gd name="connsiteY93" fmla="*/ 4707593 h 4707593"/>
                <a:gd name="connsiteX94" fmla="*/ 1528480 w 5260975"/>
                <a:gd name="connsiteY94" fmla="*/ 4702312 h 4707593"/>
                <a:gd name="connsiteX95" fmla="*/ 1485272 w 5260975"/>
                <a:gd name="connsiteY95" fmla="*/ 4694439 h 4707593"/>
                <a:gd name="connsiteX96" fmla="*/ 1444562 w 5260975"/>
                <a:gd name="connsiteY96" fmla="*/ 4686950 h 4707593"/>
                <a:gd name="connsiteX97" fmla="*/ 1431696 w 5260975"/>
                <a:gd name="connsiteY97" fmla="*/ 4695783 h 4707593"/>
                <a:gd name="connsiteX98" fmla="*/ 1411821 w 5260975"/>
                <a:gd name="connsiteY98" fmla="*/ 4703464 h 4707593"/>
                <a:gd name="connsiteX99" fmla="*/ 1389738 w 5260975"/>
                <a:gd name="connsiteY99" fmla="*/ 4694247 h 4707593"/>
                <a:gd name="connsiteX100" fmla="*/ 1338081 w 5260975"/>
                <a:gd name="connsiteY100" fmla="*/ 4675141 h 4707593"/>
                <a:gd name="connsiteX101" fmla="*/ 1305436 w 5260975"/>
                <a:gd name="connsiteY101" fmla="*/ 4674276 h 4707593"/>
                <a:gd name="connsiteX102" fmla="*/ 1234481 w 5260975"/>
                <a:gd name="connsiteY102" fmla="*/ 4666115 h 4707593"/>
                <a:gd name="connsiteX103" fmla="*/ 1188106 w 5260975"/>
                <a:gd name="connsiteY103" fmla="*/ 4654497 h 4707593"/>
                <a:gd name="connsiteX104" fmla="*/ 1154790 w 5260975"/>
                <a:gd name="connsiteY104" fmla="*/ 4641343 h 4707593"/>
                <a:gd name="connsiteX105" fmla="*/ 1107069 w 5260975"/>
                <a:gd name="connsiteY105" fmla="*/ 4624156 h 4707593"/>
                <a:gd name="connsiteX106" fmla="*/ 1059158 w 5260975"/>
                <a:gd name="connsiteY106" fmla="*/ 4615227 h 4707593"/>
                <a:gd name="connsiteX107" fmla="*/ 1024496 w 5260975"/>
                <a:gd name="connsiteY107" fmla="*/ 4603993 h 4707593"/>
                <a:gd name="connsiteX108" fmla="*/ 982153 w 5260975"/>
                <a:gd name="connsiteY108" fmla="*/ 4596311 h 4707593"/>
                <a:gd name="connsiteX109" fmla="*/ 946628 w 5260975"/>
                <a:gd name="connsiteY109" fmla="*/ 4596024 h 4707593"/>
                <a:gd name="connsiteX110" fmla="*/ 890939 w 5260975"/>
                <a:gd name="connsiteY110" fmla="*/ 4597368 h 4707593"/>
                <a:gd name="connsiteX111" fmla="*/ 822769 w 5260975"/>
                <a:gd name="connsiteY111" fmla="*/ 4574133 h 4707593"/>
                <a:gd name="connsiteX112" fmla="*/ 795212 w 5260975"/>
                <a:gd name="connsiteY112" fmla="*/ 4568947 h 4707593"/>
                <a:gd name="connsiteX113" fmla="*/ 769288 w 5260975"/>
                <a:gd name="connsiteY113" fmla="*/ 4566547 h 4707593"/>
                <a:gd name="connsiteX114" fmla="*/ 714271 w 5260975"/>
                <a:gd name="connsiteY114" fmla="*/ 4551089 h 4707593"/>
                <a:gd name="connsiteX115" fmla="*/ 691900 w 5260975"/>
                <a:gd name="connsiteY115" fmla="*/ 4545999 h 4707593"/>
                <a:gd name="connsiteX116" fmla="*/ 660598 w 5260975"/>
                <a:gd name="connsiteY116" fmla="*/ 4546096 h 4707593"/>
                <a:gd name="connsiteX117" fmla="*/ 603662 w 5260975"/>
                <a:gd name="connsiteY117" fmla="*/ 4538991 h 4707593"/>
                <a:gd name="connsiteX118" fmla="*/ 546821 w 5260975"/>
                <a:gd name="connsiteY118" fmla="*/ 4518251 h 4707593"/>
                <a:gd name="connsiteX119" fmla="*/ 522721 w 5260975"/>
                <a:gd name="connsiteY119" fmla="*/ 4520267 h 4707593"/>
                <a:gd name="connsiteX120" fmla="*/ 514080 w 5260975"/>
                <a:gd name="connsiteY120" fmla="*/ 4519788 h 4707593"/>
                <a:gd name="connsiteX121" fmla="*/ 436404 w 5260975"/>
                <a:gd name="connsiteY121" fmla="*/ 4508361 h 4707593"/>
                <a:gd name="connsiteX122" fmla="*/ 428626 w 5260975"/>
                <a:gd name="connsiteY122" fmla="*/ 4507114 h 4707593"/>
                <a:gd name="connsiteX123" fmla="*/ 392141 w 5260975"/>
                <a:gd name="connsiteY123" fmla="*/ 4496936 h 4707593"/>
                <a:gd name="connsiteX124" fmla="*/ 300157 w 5260975"/>
                <a:gd name="connsiteY124" fmla="*/ 4490599 h 4707593"/>
                <a:gd name="connsiteX125" fmla="*/ 294493 w 5260975"/>
                <a:gd name="connsiteY125" fmla="*/ 4489831 h 4707593"/>
                <a:gd name="connsiteX126" fmla="*/ 263671 w 5260975"/>
                <a:gd name="connsiteY126" fmla="*/ 4494919 h 4707593"/>
                <a:gd name="connsiteX127" fmla="*/ 248406 w 5260975"/>
                <a:gd name="connsiteY127" fmla="*/ 4502121 h 4707593"/>
                <a:gd name="connsiteX128" fmla="*/ 224594 w 5260975"/>
                <a:gd name="connsiteY128" fmla="*/ 4509610 h 4707593"/>
                <a:gd name="connsiteX129" fmla="*/ 200398 w 5260975"/>
                <a:gd name="connsiteY129" fmla="*/ 4512395 h 4707593"/>
                <a:gd name="connsiteX130" fmla="*/ 159783 w 5260975"/>
                <a:gd name="connsiteY130" fmla="*/ 4501064 h 4707593"/>
                <a:gd name="connsiteX131" fmla="*/ 144997 w 5260975"/>
                <a:gd name="connsiteY131" fmla="*/ 4499912 h 4707593"/>
                <a:gd name="connsiteX132" fmla="*/ 112064 w 5260975"/>
                <a:gd name="connsiteY132" fmla="*/ 4494440 h 4707593"/>
                <a:gd name="connsiteX133" fmla="*/ 83259 w 5260975"/>
                <a:gd name="connsiteY133" fmla="*/ 4494824 h 4707593"/>
                <a:gd name="connsiteX134" fmla="*/ 60120 w 5260975"/>
                <a:gd name="connsiteY134" fmla="*/ 4503561 h 4707593"/>
                <a:gd name="connsiteX135" fmla="*/ 26514 w 5260975"/>
                <a:gd name="connsiteY135" fmla="*/ 4505289 h 4707593"/>
                <a:gd name="connsiteX136" fmla="*/ 4814 w 5260975"/>
                <a:gd name="connsiteY136" fmla="*/ 4498952 h 4707593"/>
                <a:gd name="connsiteX137" fmla="*/ 398 w 5260975"/>
                <a:gd name="connsiteY137" fmla="*/ 4498089 h 4707593"/>
                <a:gd name="connsiteX138" fmla="*/ 0 w 5260975"/>
                <a:gd name="connsiteY138" fmla="*/ 4498087 h 47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60975" h="4707593">
                  <a:moveTo>
                    <a:pt x="0" y="0"/>
                  </a:moveTo>
                  <a:lnTo>
                    <a:pt x="5260975" y="0"/>
                  </a:lnTo>
                  <a:lnTo>
                    <a:pt x="5260975" y="3296937"/>
                  </a:lnTo>
                  <a:lnTo>
                    <a:pt x="5260975" y="3518571"/>
                  </a:lnTo>
                  <a:lnTo>
                    <a:pt x="5226504"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4" y="3748498"/>
                    <a:pt x="4977440" y="3752627"/>
                  </a:cubicBezTo>
                  <a:cubicBezTo>
                    <a:pt x="4964094" y="3761268"/>
                    <a:pt x="4949500" y="3768277"/>
                    <a:pt x="4935194" y="3775382"/>
                  </a:cubicBezTo>
                  <a:cubicBezTo>
                    <a:pt x="4922903" y="3781431"/>
                    <a:pt x="4909846" y="3785943"/>
                    <a:pt x="4897844" y="3792472"/>
                  </a:cubicBezTo>
                  <a:cubicBezTo>
                    <a:pt x="4888243" y="3797658"/>
                    <a:pt x="4879697" y="3804859"/>
                    <a:pt x="4870767" y="3811388"/>
                  </a:cubicBezTo>
                  <a:cubicBezTo>
                    <a:pt x="4862990" y="3817052"/>
                    <a:pt x="4854445" y="3821949"/>
                    <a:pt x="4847917"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2" y="4077254"/>
                    <a:pt x="4512727" y="4081479"/>
                    <a:pt x="4502550" y="4089832"/>
                  </a:cubicBezTo>
                  <a:cubicBezTo>
                    <a:pt x="4491987" y="4098473"/>
                    <a:pt x="4479986" y="4105290"/>
                    <a:pt x="4468944" y="4113356"/>
                  </a:cubicBezTo>
                  <a:cubicBezTo>
                    <a:pt x="4463087" y="4117676"/>
                    <a:pt x="4458286" y="4123341"/>
                    <a:pt x="4452623"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alpha val="14000"/>
                  </a:schemeClr>
                </a:solidFill>
              </a:endParaRPr>
            </a:p>
          </p:txBody>
        </p:sp>
        <p:sp>
          <p:nvSpPr>
            <p:cNvPr id="12" name="Freeform: Shape 11">
              <a:extLst>
                <a:ext uri="{FF2B5EF4-FFF2-40B4-BE49-F238E27FC236}">
                  <a16:creationId xmlns:a16="http://schemas.microsoft.com/office/drawing/2014/main" id="{EE5154B2-BEF9-4C08-B6B1-9DED9F17C4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7089" y="1498602"/>
              <a:ext cx="4403345" cy="3940174"/>
            </a:xfrm>
            <a:custGeom>
              <a:avLst/>
              <a:gdLst>
                <a:gd name="connsiteX0" fmla="*/ 0 w 5260975"/>
                <a:gd name="connsiteY0" fmla="*/ 0 h 4707593"/>
                <a:gd name="connsiteX1" fmla="*/ 5260975 w 5260975"/>
                <a:gd name="connsiteY1" fmla="*/ 0 h 4707593"/>
                <a:gd name="connsiteX2" fmla="*/ 5260975 w 5260975"/>
                <a:gd name="connsiteY2" fmla="*/ 3296937 h 4707593"/>
                <a:gd name="connsiteX3" fmla="*/ 5260975 w 5260975"/>
                <a:gd name="connsiteY3" fmla="*/ 3518571 h 4707593"/>
                <a:gd name="connsiteX4" fmla="*/ 5226504 w 5260975"/>
                <a:gd name="connsiteY4" fmla="*/ 3534000 h 4707593"/>
                <a:gd name="connsiteX5" fmla="*/ 5206341 w 5260975"/>
                <a:gd name="connsiteY5" fmla="*/ 3542065 h 4707593"/>
                <a:gd name="connsiteX6" fmla="*/ 5123287 w 5260975"/>
                <a:gd name="connsiteY6" fmla="*/ 3594010 h 4707593"/>
                <a:gd name="connsiteX7" fmla="*/ 5048107 w 5260975"/>
                <a:gd name="connsiteY7" fmla="*/ 3658244 h 4707593"/>
                <a:gd name="connsiteX8" fmla="*/ 4992899 w 5260975"/>
                <a:gd name="connsiteY8" fmla="*/ 3734479 h 4707593"/>
                <a:gd name="connsiteX9" fmla="*/ 4977440 w 5260975"/>
                <a:gd name="connsiteY9" fmla="*/ 3752627 h 4707593"/>
                <a:gd name="connsiteX10" fmla="*/ 4935194 w 5260975"/>
                <a:gd name="connsiteY10" fmla="*/ 3775382 h 4707593"/>
                <a:gd name="connsiteX11" fmla="*/ 4897844 w 5260975"/>
                <a:gd name="connsiteY11" fmla="*/ 3792472 h 4707593"/>
                <a:gd name="connsiteX12" fmla="*/ 4870767 w 5260975"/>
                <a:gd name="connsiteY12" fmla="*/ 3811388 h 4707593"/>
                <a:gd name="connsiteX13" fmla="*/ 4847917 w 5260975"/>
                <a:gd name="connsiteY13" fmla="*/ 3828767 h 4707593"/>
                <a:gd name="connsiteX14" fmla="*/ 4796163 w 5260975"/>
                <a:gd name="connsiteY14" fmla="*/ 3873702 h 4707593"/>
                <a:gd name="connsiteX15" fmla="*/ 4738843 w 5260975"/>
                <a:gd name="connsiteY15" fmla="*/ 3911628 h 4707593"/>
                <a:gd name="connsiteX16" fmla="*/ 4692755 w 5260975"/>
                <a:gd name="connsiteY16" fmla="*/ 3958099 h 4707593"/>
                <a:gd name="connsiteX17" fmla="*/ 4673744 w 5260975"/>
                <a:gd name="connsiteY17" fmla="*/ 3983255 h 4707593"/>
                <a:gd name="connsiteX18" fmla="*/ 4633801 w 5260975"/>
                <a:gd name="connsiteY18" fmla="*/ 4000442 h 4707593"/>
                <a:gd name="connsiteX19" fmla="*/ 4590499 w 5260975"/>
                <a:gd name="connsiteY19" fmla="*/ 4027326 h 4707593"/>
                <a:gd name="connsiteX20" fmla="*/ 4559773 w 5260975"/>
                <a:gd name="connsiteY20" fmla="*/ 4054018 h 4707593"/>
                <a:gd name="connsiteX21" fmla="*/ 4536059 w 5260975"/>
                <a:gd name="connsiteY21" fmla="*/ 4071877 h 4707593"/>
                <a:gd name="connsiteX22" fmla="*/ 4502550 w 5260975"/>
                <a:gd name="connsiteY22" fmla="*/ 4089832 h 4707593"/>
                <a:gd name="connsiteX23" fmla="*/ 4468944 w 5260975"/>
                <a:gd name="connsiteY23" fmla="*/ 4113356 h 4707593"/>
                <a:gd name="connsiteX24" fmla="*/ 4452623 w 5260975"/>
                <a:gd name="connsiteY24" fmla="*/ 4127854 h 4707593"/>
                <a:gd name="connsiteX25" fmla="*/ 4421032 w 5260975"/>
                <a:gd name="connsiteY25" fmla="*/ 4151953 h 4707593"/>
                <a:gd name="connsiteX26" fmla="*/ 4388483 w 5260975"/>
                <a:gd name="connsiteY26" fmla="*/ 4174421 h 4707593"/>
                <a:gd name="connsiteX27" fmla="*/ 4327321 w 5260975"/>
                <a:gd name="connsiteY27" fmla="*/ 4200153 h 4707593"/>
                <a:gd name="connsiteX28" fmla="*/ 4271633 w 5260975"/>
                <a:gd name="connsiteY28" fmla="*/ 4237983 h 4707593"/>
                <a:gd name="connsiteX29" fmla="*/ 4227465 w 5260975"/>
                <a:gd name="connsiteY29" fmla="*/ 4265635 h 4707593"/>
                <a:gd name="connsiteX30" fmla="*/ 4201733 w 5260975"/>
                <a:gd name="connsiteY30" fmla="*/ 4283783 h 4707593"/>
                <a:gd name="connsiteX31" fmla="*/ 4154494 w 5260975"/>
                <a:gd name="connsiteY31" fmla="*/ 4324301 h 4707593"/>
                <a:gd name="connsiteX32" fmla="*/ 4081234 w 5260975"/>
                <a:gd name="connsiteY32" fmla="*/ 4366931 h 4707593"/>
                <a:gd name="connsiteX33" fmla="*/ 4036971 w 5260975"/>
                <a:gd name="connsiteY33" fmla="*/ 4389975 h 4707593"/>
                <a:gd name="connsiteX34" fmla="*/ 3941725 w 5260975"/>
                <a:gd name="connsiteY34" fmla="*/ 4424733 h 4707593"/>
                <a:gd name="connsiteX35" fmla="*/ 3910999 w 5260975"/>
                <a:gd name="connsiteY35" fmla="*/ 4437119 h 4707593"/>
                <a:gd name="connsiteX36" fmla="*/ 3875859 w 5260975"/>
                <a:gd name="connsiteY36" fmla="*/ 4445280 h 4707593"/>
                <a:gd name="connsiteX37" fmla="*/ 3819401 w 5260975"/>
                <a:gd name="connsiteY37" fmla="*/ 4464579 h 4707593"/>
                <a:gd name="connsiteX38" fmla="*/ 3709176 w 5260975"/>
                <a:gd name="connsiteY38" fmla="*/ 4497800 h 4707593"/>
                <a:gd name="connsiteX39" fmla="*/ 3684981 w 5260975"/>
                <a:gd name="connsiteY39" fmla="*/ 4502889 h 4707593"/>
                <a:gd name="connsiteX40" fmla="*/ 3623338 w 5260975"/>
                <a:gd name="connsiteY40" fmla="*/ 4524300 h 4707593"/>
                <a:gd name="connsiteX41" fmla="*/ 3586373 w 5260975"/>
                <a:gd name="connsiteY41" fmla="*/ 4538702 h 4707593"/>
                <a:gd name="connsiteX42" fmla="*/ 3555743 w 5260975"/>
                <a:gd name="connsiteY42" fmla="*/ 4546960 h 4707593"/>
                <a:gd name="connsiteX43" fmla="*/ 3528667 w 5260975"/>
                <a:gd name="connsiteY43" fmla="*/ 4550801 h 4707593"/>
                <a:gd name="connsiteX44" fmla="*/ 3457424 w 5260975"/>
                <a:gd name="connsiteY44" fmla="*/ 4569811 h 4707593"/>
                <a:gd name="connsiteX45" fmla="*/ 3429003 w 5260975"/>
                <a:gd name="connsiteY45" fmla="*/ 4577301 h 4707593"/>
                <a:gd name="connsiteX46" fmla="*/ 3355264 w 5260975"/>
                <a:gd name="connsiteY46" fmla="*/ 4603033 h 4707593"/>
                <a:gd name="connsiteX47" fmla="*/ 3292757 w 5260975"/>
                <a:gd name="connsiteY47" fmla="*/ 4620027 h 4707593"/>
                <a:gd name="connsiteX48" fmla="*/ 3266643 w 5260975"/>
                <a:gd name="connsiteY48" fmla="*/ 4628188 h 4707593"/>
                <a:gd name="connsiteX49" fmla="*/ 3206921 w 5260975"/>
                <a:gd name="connsiteY49" fmla="*/ 4641823 h 4707593"/>
                <a:gd name="connsiteX50" fmla="*/ 3173123 w 5260975"/>
                <a:gd name="connsiteY50" fmla="*/ 4651425 h 4707593"/>
                <a:gd name="connsiteX51" fmla="*/ 3090646 w 5260975"/>
                <a:gd name="connsiteY51" fmla="*/ 4662274 h 4707593"/>
                <a:gd name="connsiteX52" fmla="*/ 3005480 w 5260975"/>
                <a:gd name="connsiteY52" fmla="*/ 4672739 h 4707593"/>
                <a:gd name="connsiteX53" fmla="*/ 2958721 w 5260975"/>
                <a:gd name="connsiteY53" fmla="*/ 4676196 h 4707593"/>
                <a:gd name="connsiteX54" fmla="*/ 2917915 w 5260975"/>
                <a:gd name="connsiteY54" fmla="*/ 4681670 h 4707593"/>
                <a:gd name="connsiteX55" fmla="*/ 2882389 w 5260975"/>
                <a:gd name="connsiteY55" fmla="*/ 4685126 h 4707593"/>
                <a:gd name="connsiteX56" fmla="*/ 2825837 w 5260975"/>
                <a:gd name="connsiteY56" fmla="*/ 4692135 h 4707593"/>
                <a:gd name="connsiteX57" fmla="*/ 2802313 w 5260975"/>
                <a:gd name="connsiteY57" fmla="*/ 4693960 h 4707593"/>
                <a:gd name="connsiteX58" fmla="*/ 2746816 w 5260975"/>
                <a:gd name="connsiteY58" fmla="*/ 4693863 h 4707593"/>
                <a:gd name="connsiteX59" fmla="*/ 2727517 w 5260975"/>
                <a:gd name="connsiteY59" fmla="*/ 4692903 h 4707593"/>
                <a:gd name="connsiteX60" fmla="*/ 2690359 w 5260975"/>
                <a:gd name="connsiteY60" fmla="*/ 4680997 h 4707593"/>
                <a:gd name="connsiteX61" fmla="*/ 2685943 w 5260975"/>
                <a:gd name="connsiteY61" fmla="*/ 4680133 h 4707593"/>
                <a:gd name="connsiteX62" fmla="*/ 2661554 w 5260975"/>
                <a:gd name="connsiteY62" fmla="*/ 4675428 h 4707593"/>
                <a:gd name="connsiteX63" fmla="*/ 2648208 w 5260975"/>
                <a:gd name="connsiteY63" fmla="*/ 4673892 h 4707593"/>
                <a:gd name="connsiteX64" fmla="*/ 2597512 w 5260975"/>
                <a:gd name="connsiteY64" fmla="*/ 4664099 h 4707593"/>
                <a:gd name="connsiteX65" fmla="*/ 2568324 w 5260975"/>
                <a:gd name="connsiteY65" fmla="*/ 4659490 h 4707593"/>
                <a:gd name="connsiteX66" fmla="*/ 2544704 w 5260975"/>
                <a:gd name="connsiteY66" fmla="*/ 4660162 h 4707593"/>
                <a:gd name="connsiteX67" fmla="*/ 2503225 w 5260975"/>
                <a:gd name="connsiteY67" fmla="*/ 4661026 h 4707593"/>
                <a:gd name="connsiteX68" fmla="*/ 2489975 w 5260975"/>
                <a:gd name="connsiteY68" fmla="*/ 4663235 h 4707593"/>
                <a:gd name="connsiteX69" fmla="*/ 2430061 w 5260975"/>
                <a:gd name="connsiteY69" fmla="*/ 4656897 h 4707593"/>
                <a:gd name="connsiteX70" fmla="*/ 2395880 w 5260975"/>
                <a:gd name="connsiteY70" fmla="*/ 4656417 h 4707593"/>
                <a:gd name="connsiteX71" fmla="*/ 2357378 w 5260975"/>
                <a:gd name="connsiteY71" fmla="*/ 4648544 h 4707593"/>
                <a:gd name="connsiteX72" fmla="*/ 2346145 w 5260975"/>
                <a:gd name="connsiteY72" fmla="*/ 4648928 h 4707593"/>
                <a:gd name="connsiteX73" fmla="*/ 2333567 w 5260975"/>
                <a:gd name="connsiteY73" fmla="*/ 4649600 h 4707593"/>
                <a:gd name="connsiteX74" fmla="*/ 2294968 w 5260975"/>
                <a:gd name="connsiteY74" fmla="*/ 4650177 h 4707593"/>
                <a:gd name="connsiteX75" fmla="*/ 2271540 w 5260975"/>
                <a:gd name="connsiteY75" fmla="*/ 4653057 h 4707593"/>
                <a:gd name="connsiteX76" fmla="*/ 2226895 w 5260975"/>
                <a:gd name="connsiteY76" fmla="*/ 4651329 h 4707593"/>
                <a:gd name="connsiteX77" fmla="*/ 2210379 w 5260975"/>
                <a:gd name="connsiteY77" fmla="*/ 4653825 h 4707593"/>
                <a:gd name="connsiteX78" fmla="*/ 2168613 w 5260975"/>
                <a:gd name="connsiteY78" fmla="*/ 4654113 h 4707593"/>
                <a:gd name="connsiteX79" fmla="*/ 2131167 w 5260975"/>
                <a:gd name="connsiteY79" fmla="*/ 4652673 h 4707593"/>
                <a:gd name="connsiteX80" fmla="*/ 2095065 w 5260975"/>
                <a:gd name="connsiteY80" fmla="*/ 4653441 h 4707593"/>
                <a:gd name="connsiteX81" fmla="*/ 2069237 w 5260975"/>
                <a:gd name="connsiteY81" fmla="*/ 4656609 h 4707593"/>
                <a:gd name="connsiteX82" fmla="*/ 2041201 w 5260975"/>
                <a:gd name="connsiteY82" fmla="*/ 4658529 h 4707593"/>
                <a:gd name="connsiteX83" fmla="*/ 1963909 w 5260975"/>
                <a:gd name="connsiteY83" fmla="*/ 4669955 h 4707593"/>
                <a:gd name="connsiteX84" fmla="*/ 1949603 w 5260975"/>
                <a:gd name="connsiteY84" fmla="*/ 4667171 h 4707593"/>
                <a:gd name="connsiteX85" fmla="*/ 1868373 w 5260975"/>
                <a:gd name="connsiteY85" fmla="*/ 4664578 h 4707593"/>
                <a:gd name="connsiteX86" fmla="*/ 1850707 w 5260975"/>
                <a:gd name="connsiteY86" fmla="*/ 4664771 h 4707593"/>
                <a:gd name="connsiteX87" fmla="*/ 1803275 w 5260975"/>
                <a:gd name="connsiteY87" fmla="*/ 4653441 h 4707593"/>
                <a:gd name="connsiteX88" fmla="*/ 1730112 w 5260975"/>
                <a:gd name="connsiteY88" fmla="*/ 4671396 h 4707593"/>
                <a:gd name="connsiteX89" fmla="*/ 1661652 w 5260975"/>
                <a:gd name="connsiteY89" fmla="*/ 4693863 h 4707593"/>
                <a:gd name="connsiteX90" fmla="*/ 1653011 w 5260975"/>
                <a:gd name="connsiteY90" fmla="*/ 4696744 h 4707593"/>
                <a:gd name="connsiteX91" fmla="*/ 1628431 w 5260975"/>
                <a:gd name="connsiteY91" fmla="*/ 4701641 h 4707593"/>
                <a:gd name="connsiteX92" fmla="*/ 1597995 w 5260975"/>
                <a:gd name="connsiteY92" fmla="*/ 4703369 h 4707593"/>
                <a:gd name="connsiteX93" fmla="*/ 1559396 w 5260975"/>
                <a:gd name="connsiteY93" fmla="*/ 4707593 h 4707593"/>
                <a:gd name="connsiteX94" fmla="*/ 1528480 w 5260975"/>
                <a:gd name="connsiteY94" fmla="*/ 4702312 h 4707593"/>
                <a:gd name="connsiteX95" fmla="*/ 1485272 w 5260975"/>
                <a:gd name="connsiteY95" fmla="*/ 4694439 h 4707593"/>
                <a:gd name="connsiteX96" fmla="*/ 1444562 w 5260975"/>
                <a:gd name="connsiteY96" fmla="*/ 4686950 h 4707593"/>
                <a:gd name="connsiteX97" fmla="*/ 1431696 w 5260975"/>
                <a:gd name="connsiteY97" fmla="*/ 4695783 h 4707593"/>
                <a:gd name="connsiteX98" fmla="*/ 1411821 w 5260975"/>
                <a:gd name="connsiteY98" fmla="*/ 4703464 h 4707593"/>
                <a:gd name="connsiteX99" fmla="*/ 1389738 w 5260975"/>
                <a:gd name="connsiteY99" fmla="*/ 4694247 h 4707593"/>
                <a:gd name="connsiteX100" fmla="*/ 1338081 w 5260975"/>
                <a:gd name="connsiteY100" fmla="*/ 4675141 h 4707593"/>
                <a:gd name="connsiteX101" fmla="*/ 1305436 w 5260975"/>
                <a:gd name="connsiteY101" fmla="*/ 4674276 h 4707593"/>
                <a:gd name="connsiteX102" fmla="*/ 1234481 w 5260975"/>
                <a:gd name="connsiteY102" fmla="*/ 4666115 h 4707593"/>
                <a:gd name="connsiteX103" fmla="*/ 1188106 w 5260975"/>
                <a:gd name="connsiteY103" fmla="*/ 4654497 h 4707593"/>
                <a:gd name="connsiteX104" fmla="*/ 1154790 w 5260975"/>
                <a:gd name="connsiteY104" fmla="*/ 4641343 h 4707593"/>
                <a:gd name="connsiteX105" fmla="*/ 1107069 w 5260975"/>
                <a:gd name="connsiteY105" fmla="*/ 4624156 h 4707593"/>
                <a:gd name="connsiteX106" fmla="*/ 1059158 w 5260975"/>
                <a:gd name="connsiteY106" fmla="*/ 4615227 h 4707593"/>
                <a:gd name="connsiteX107" fmla="*/ 1024496 w 5260975"/>
                <a:gd name="connsiteY107" fmla="*/ 4603993 h 4707593"/>
                <a:gd name="connsiteX108" fmla="*/ 982153 w 5260975"/>
                <a:gd name="connsiteY108" fmla="*/ 4596311 h 4707593"/>
                <a:gd name="connsiteX109" fmla="*/ 946628 w 5260975"/>
                <a:gd name="connsiteY109" fmla="*/ 4596024 h 4707593"/>
                <a:gd name="connsiteX110" fmla="*/ 890939 w 5260975"/>
                <a:gd name="connsiteY110" fmla="*/ 4597368 h 4707593"/>
                <a:gd name="connsiteX111" fmla="*/ 822769 w 5260975"/>
                <a:gd name="connsiteY111" fmla="*/ 4574133 h 4707593"/>
                <a:gd name="connsiteX112" fmla="*/ 795212 w 5260975"/>
                <a:gd name="connsiteY112" fmla="*/ 4568947 h 4707593"/>
                <a:gd name="connsiteX113" fmla="*/ 769288 w 5260975"/>
                <a:gd name="connsiteY113" fmla="*/ 4566547 h 4707593"/>
                <a:gd name="connsiteX114" fmla="*/ 714271 w 5260975"/>
                <a:gd name="connsiteY114" fmla="*/ 4551089 h 4707593"/>
                <a:gd name="connsiteX115" fmla="*/ 691900 w 5260975"/>
                <a:gd name="connsiteY115" fmla="*/ 4545999 h 4707593"/>
                <a:gd name="connsiteX116" fmla="*/ 660598 w 5260975"/>
                <a:gd name="connsiteY116" fmla="*/ 4546096 h 4707593"/>
                <a:gd name="connsiteX117" fmla="*/ 603662 w 5260975"/>
                <a:gd name="connsiteY117" fmla="*/ 4538991 h 4707593"/>
                <a:gd name="connsiteX118" fmla="*/ 546821 w 5260975"/>
                <a:gd name="connsiteY118" fmla="*/ 4518251 h 4707593"/>
                <a:gd name="connsiteX119" fmla="*/ 522721 w 5260975"/>
                <a:gd name="connsiteY119" fmla="*/ 4520267 h 4707593"/>
                <a:gd name="connsiteX120" fmla="*/ 514080 w 5260975"/>
                <a:gd name="connsiteY120" fmla="*/ 4519788 h 4707593"/>
                <a:gd name="connsiteX121" fmla="*/ 436404 w 5260975"/>
                <a:gd name="connsiteY121" fmla="*/ 4508361 h 4707593"/>
                <a:gd name="connsiteX122" fmla="*/ 428626 w 5260975"/>
                <a:gd name="connsiteY122" fmla="*/ 4507114 h 4707593"/>
                <a:gd name="connsiteX123" fmla="*/ 392141 w 5260975"/>
                <a:gd name="connsiteY123" fmla="*/ 4496936 h 4707593"/>
                <a:gd name="connsiteX124" fmla="*/ 300157 w 5260975"/>
                <a:gd name="connsiteY124" fmla="*/ 4490599 h 4707593"/>
                <a:gd name="connsiteX125" fmla="*/ 294493 w 5260975"/>
                <a:gd name="connsiteY125" fmla="*/ 4489831 h 4707593"/>
                <a:gd name="connsiteX126" fmla="*/ 263671 w 5260975"/>
                <a:gd name="connsiteY126" fmla="*/ 4494919 h 4707593"/>
                <a:gd name="connsiteX127" fmla="*/ 248406 w 5260975"/>
                <a:gd name="connsiteY127" fmla="*/ 4502121 h 4707593"/>
                <a:gd name="connsiteX128" fmla="*/ 224594 w 5260975"/>
                <a:gd name="connsiteY128" fmla="*/ 4509610 h 4707593"/>
                <a:gd name="connsiteX129" fmla="*/ 200398 w 5260975"/>
                <a:gd name="connsiteY129" fmla="*/ 4512395 h 4707593"/>
                <a:gd name="connsiteX130" fmla="*/ 159783 w 5260975"/>
                <a:gd name="connsiteY130" fmla="*/ 4501064 h 4707593"/>
                <a:gd name="connsiteX131" fmla="*/ 144997 w 5260975"/>
                <a:gd name="connsiteY131" fmla="*/ 4499912 h 4707593"/>
                <a:gd name="connsiteX132" fmla="*/ 112064 w 5260975"/>
                <a:gd name="connsiteY132" fmla="*/ 4494440 h 4707593"/>
                <a:gd name="connsiteX133" fmla="*/ 83259 w 5260975"/>
                <a:gd name="connsiteY133" fmla="*/ 4494824 h 4707593"/>
                <a:gd name="connsiteX134" fmla="*/ 60120 w 5260975"/>
                <a:gd name="connsiteY134" fmla="*/ 4503561 h 4707593"/>
                <a:gd name="connsiteX135" fmla="*/ 26514 w 5260975"/>
                <a:gd name="connsiteY135" fmla="*/ 4505289 h 4707593"/>
                <a:gd name="connsiteX136" fmla="*/ 4814 w 5260975"/>
                <a:gd name="connsiteY136" fmla="*/ 4498952 h 4707593"/>
                <a:gd name="connsiteX137" fmla="*/ 398 w 5260975"/>
                <a:gd name="connsiteY137" fmla="*/ 4498089 h 4707593"/>
                <a:gd name="connsiteX138" fmla="*/ 0 w 5260975"/>
                <a:gd name="connsiteY138" fmla="*/ 4498087 h 47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60975" h="4707593">
                  <a:moveTo>
                    <a:pt x="0" y="0"/>
                  </a:moveTo>
                  <a:lnTo>
                    <a:pt x="5260975" y="0"/>
                  </a:lnTo>
                  <a:lnTo>
                    <a:pt x="5260975" y="3296937"/>
                  </a:lnTo>
                  <a:lnTo>
                    <a:pt x="5260975" y="3518571"/>
                  </a:lnTo>
                  <a:lnTo>
                    <a:pt x="5226504"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4" y="3748498"/>
                    <a:pt x="4977440" y="3752627"/>
                  </a:cubicBezTo>
                  <a:cubicBezTo>
                    <a:pt x="4964094" y="3761268"/>
                    <a:pt x="4949500" y="3768277"/>
                    <a:pt x="4935194" y="3775382"/>
                  </a:cubicBezTo>
                  <a:cubicBezTo>
                    <a:pt x="4922903" y="3781431"/>
                    <a:pt x="4909846" y="3785943"/>
                    <a:pt x="4897844" y="3792472"/>
                  </a:cubicBezTo>
                  <a:cubicBezTo>
                    <a:pt x="4888243" y="3797658"/>
                    <a:pt x="4879697" y="3804859"/>
                    <a:pt x="4870767" y="3811388"/>
                  </a:cubicBezTo>
                  <a:cubicBezTo>
                    <a:pt x="4862990" y="3817052"/>
                    <a:pt x="4854445" y="3821949"/>
                    <a:pt x="4847917"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2" y="4077254"/>
                    <a:pt x="4512727" y="4081479"/>
                    <a:pt x="4502550" y="4089832"/>
                  </a:cubicBezTo>
                  <a:cubicBezTo>
                    <a:pt x="4491987" y="4098473"/>
                    <a:pt x="4479986" y="4105290"/>
                    <a:pt x="4468944" y="4113356"/>
                  </a:cubicBezTo>
                  <a:cubicBezTo>
                    <a:pt x="4463087" y="4117676"/>
                    <a:pt x="4458286" y="4123341"/>
                    <a:pt x="4452623"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solidFill>
              <a:schemeClr val="bg1">
                <a:alpha val="86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alpha val="14000"/>
                  </a:schemeClr>
                </a:solidFill>
              </a:endParaRPr>
            </a:p>
          </p:txBody>
        </p:sp>
      </p:grpSp>
      <p:sp>
        <p:nvSpPr>
          <p:cNvPr id="2" name="Title 1">
            <a:extLst>
              <a:ext uri="{FF2B5EF4-FFF2-40B4-BE49-F238E27FC236}">
                <a16:creationId xmlns:a16="http://schemas.microsoft.com/office/drawing/2014/main" id="{86B21C91-CBD3-FBC2-0E33-FCDBA8BB252D}"/>
              </a:ext>
            </a:extLst>
          </p:cNvPr>
          <p:cNvSpPr>
            <a:spLocks noGrp="1"/>
          </p:cNvSpPr>
          <p:nvPr>
            <p:ph type="title"/>
          </p:nvPr>
        </p:nvSpPr>
        <p:spPr>
          <a:xfrm>
            <a:off x="1268127" y="2023558"/>
            <a:ext cx="3521265" cy="2491292"/>
          </a:xfrm>
        </p:spPr>
        <p:txBody>
          <a:bodyPr anchor="t">
            <a:normAutofit/>
          </a:bodyPr>
          <a:lstStyle/>
          <a:p>
            <a:r>
              <a:rPr lang="en-CA" sz="4000" dirty="0">
                <a:solidFill>
                  <a:srgbClr val="FF0000"/>
                </a:solidFill>
              </a:rPr>
              <a:t>Lessons Learned</a:t>
            </a:r>
          </a:p>
        </p:txBody>
      </p:sp>
      <p:sp>
        <p:nvSpPr>
          <p:cNvPr id="14" name="Freeform: Shape 13">
            <a:extLst>
              <a:ext uri="{FF2B5EF4-FFF2-40B4-BE49-F238E27FC236}">
                <a16:creationId xmlns:a16="http://schemas.microsoft.com/office/drawing/2014/main" id="{30B5ED20-499B-41E7-95BE-8BBD31314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7088" y="4258080"/>
            <a:ext cx="4403345" cy="1180695"/>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35A51D22-76EA-4C70-B5C9-ED3946924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7088" y="4258080"/>
            <a:ext cx="4403345" cy="1180695"/>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E699E99B-4109-622C-1634-92B7F68F35B5}"/>
              </a:ext>
            </a:extLst>
          </p:cNvPr>
          <p:cNvSpPr>
            <a:spLocks noGrp="1"/>
          </p:cNvSpPr>
          <p:nvPr>
            <p:ph idx="1"/>
          </p:nvPr>
        </p:nvSpPr>
        <p:spPr>
          <a:xfrm>
            <a:off x="6099175" y="1311088"/>
            <a:ext cx="5276850" cy="4327261"/>
          </a:xfrm>
        </p:spPr>
        <p:txBody>
          <a:bodyPr>
            <a:normAutofit/>
          </a:bodyPr>
          <a:lstStyle/>
          <a:p>
            <a:r>
              <a:rPr lang="en-CA" sz="2400" dirty="0">
                <a:solidFill>
                  <a:schemeClr val="tx1">
                    <a:alpha val="80000"/>
                  </a:schemeClr>
                </a:solidFill>
              </a:rPr>
              <a:t>Time Management is most important</a:t>
            </a:r>
          </a:p>
          <a:p>
            <a:r>
              <a:rPr lang="en-CA" sz="2400" dirty="0">
                <a:solidFill>
                  <a:schemeClr val="tx1">
                    <a:alpha val="80000"/>
                  </a:schemeClr>
                </a:solidFill>
              </a:rPr>
              <a:t>You should make check list while doing any project</a:t>
            </a:r>
          </a:p>
          <a:p>
            <a:r>
              <a:rPr lang="en-CA" sz="2400" dirty="0">
                <a:solidFill>
                  <a:schemeClr val="tx1">
                    <a:alpha val="80000"/>
                  </a:schemeClr>
                </a:solidFill>
              </a:rPr>
              <a:t>In coding, we learnt a new language i.e. React Native</a:t>
            </a:r>
          </a:p>
          <a:p>
            <a:r>
              <a:rPr lang="en-US" sz="2400" dirty="0">
                <a:solidFill>
                  <a:schemeClr val="tx1">
                    <a:alpha val="80000"/>
                  </a:schemeClr>
                </a:solidFill>
              </a:rPr>
              <a:t>Practical use of AI in real-world apps</a:t>
            </a:r>
          </a:p>
          <a:p>
            <a:endParaRPr lang="en-CA" sz="2400" dirty="0">
              <a:solidFill>
                <a:schemeClr val="tx1">
                  <a:alpha val="80000"/>
                </a:schemeClr>
              </a:solidFill>
            </a:endParaRPr>
          </a:p>
          <a:p>
            <a:endParaRPr lang="en-CA" sz="2400" dirty="0">
              <a:solidFill>
                <a:schemeClr val="tx1">
                  <a:alpha val="80000"/>
                </a:schemeClr>
              </a:solidFill>
            </a:endParaRPr>
          </a:p>
        </p:txBody>
      </p:sp>
    </p:spTree>
    <p:extLst>
      <p:ext uri="{BB962C8B-B14F-4D97-AF65-F5344CB8AC3E}">
        <p14:creationId xmlns:p14="http://schemas.microsoft.com/office/powerpoint/2010/main" val="2866310863"/>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8FA719-01FE-A1E8-A5E0-3385CEF8EAC3}"/>
              </a:ext>
            </a:extLst>
          </p:cNvPr>
          <p:cNvSpPr>
            <a:spLocks noGrp="1"/>
          </p:cNvSpPr>
          <p:nvPr>
            <p:ph type="title"/>
          </p:nvPr>
        </p:nvSpPr>
        <p:spPr>
          <a:xfrm>
            <a:off x="5232400" y="1641752"/>
            <a:ext cx="6140449" cy="1323439"/>
          </a:xfrm>
        </p:spPr>
        <p:txBody>
          <a:bodyPr anchor="t">
            <a:normAutofit/>
          </a:bodyPr>
          <a:lstStyle/>
          <a:p>
            <a:pPr algn="ctr"/>
            <a:r>
              <a:rPr lang="en-CA" sz="4000" dirty="0">
                <a:solidFill>
                  <a:srgbClr val="FF0000"/>
                </a:solidFill>
              </a:rPr>
              <a:t>Some Snapshots of Working Application</a:t>
            </a:r>
          </a:p>
        </p:txBody>
      </p:sp>
      <p:grpSp>
        <p:nvGrpSpPr>
          <p:cNvPr id="24" name="Group 23">
            <a:extLst>
              <a:ext uri="{FF2B5EF4-FFF2-40B4-BE49-F238E27FC236}">
                <a16:creationId xmlns:a16="http://schemas.microsoft.com/office/drawing/2014/main" id="{36AB285A-81F9-42F0-A9FD-0058EB46EFD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
            <a:ext cx="4581527" cy="6858002"/>
            <a:chOff x="-2" y="-1"/>
            <a:chExt cx="4581527" cy="6858002"/>
          </a:xfrm>
          <a:effectLst>
            <a:outerShdw blurRad="381000" dist="50800" algn="ctr" rotWithShape="0">
              <a:srgbClr val="000000">
                <a:alpha val="10000"/>
              </a:srgbClr>
            </a:outerShdw>
          </a:effectLst>
        </p:grpSpPr>
        <p:grpSp>
          <p:nvGrpSpPr>
            <p:cNvPr id="13" name="Group 12">
              <a:extLst>
                <a:ext uri="{FF2B5EF4-FFF2-40B4-BE49-F238E27FC236}">
                  <a16:creationId xmlns:a16="http://schemas.microsoft.com/office/drawing/2014/main" id="{A08FF3E0-ABFD-4639-B6D5-59DC3C50432B}"/>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2" y="-1"/>
              <a:ext cx="4572002" cy="6858002"/>
              <a:chOff x="-2" y="-1"/>
              <a:chExt cx="4572002" cy="6858002"/>
            </a:xfrm>
            <a:effectLst/>
          </p:grpSpPr>
          <p:sp>
            <p:nvSpPr>
              <p:cNvPr id="21" name="Freeform: Shape 20">
                <a:extLst>
                  <a:ext uri="{FF2B5EF4-FFF2-40B4-BE49-F238E27FC236}">
                    <a16:creationId xmlns:a16="http://schemas.microsoft.com/office/drawing/2014/main" id="{05F28668-2B20-456B-B40F-9496D0A015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Shape 21">
                <a:extLst>
                  <a:ext uri="{FF2B5EF4-FFF2-40B4-BE49-F238E27FC236}">
                    <a16:creationId xmlns:a16="http://schemas.microsoft.com/office/drawing/2014/main" id="{345261A6-F525-4DE2-99D5-BD04602D34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25" name="Group 24">
              <a:extLst>
                <a:ext uri="{FF2B5EF4-FFF2-40B4-BE49-F238E27FC236}">
                  <a16:creationId xmlns:a16="http://schemas.microsoft.com/office/drawing/2014/main" id="{5726B9BC-5A36-4E2B-ACA8-E750DAF63CB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2"/>
              <a:chOff x="3697284" y="-1"/>
              <a:chExt cx="884241" cy="6858002"/>
            </a:xfrm>
          </p:grpSpPr>
          <p:grpSp>
            <p:nvGrpSpPr>
              <p:cNvPr id="15" name="Group 14">
                <a:extLst>
                  <a:ext uri="{FF2B5EF4-FFF2-40B4-BE49-F238E27FC236}">
                    <a16:creationId xmlns:a16="http://schemas.microsoft.com/office/drawing/2014/main" id="{D3D8668E-61B9-48EF-9EBA-555647BA6D4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1"/>
                <a:chOff x="3697284" y="-1"/>
                <a:chExt cx="884241" cy="6858001"/>
              </a:xfrm>
              <a:solidFill>
                <a:srgbClr val="FFFFFF"/>
              </a:solidFill>
              <a:effectLst/>
            </p:grpSpPr>
            <p:sp>
              <p:nvSpPr>
                <p:cNvPr id="19" name="Freeform: Shape 18">
                  <a:extLst>
                    <a:ext uri="{FF2B5EF4-FFF2-40B4-BE49-F238E27FC236}">
                      <a16:creationId xmlns:a16="http://schemas.microsoft.com/office/drawing/2014/main" id="{3B5CB98A-8493-4791-B351-0BC590BB9A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9">
                  <a:extLst>
                    <a:ext uri="{FF2B5EF4-FFF2-40B4-BE49-F238E27FC236}">
                      <a16:creationId xmlns:a16="http://schemas.microsoft.com/office/drawing/2014/main" id="{4CA2FB47-60A5-434E-9BA4-1FF65518A1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16" name="Group 15">
                <a:extLst>
                  <a:ext uri="{FF2B5EF4-FFF2-40B4-BE49-F238E27FC236}">
                    <a16:creationId xmlns:a16="http://schemas.microsoft.com/office/drawing/2014/main" id="{406D9D90-1212-40FF-BAB0-8A661FC855E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0"/>
                <a:ext cx="884241" cy="6858001"/>
                <a:chOff x="3697284" y="-1"/>
                <a:chExt cx="884241" cy="6858001"/>
              </a:xfrm>
              <a:blipFill>
                <a:blip r:embed="rId2">
                  <a:alphaModFix amt="57000"/>
                </a:blip>
                <a:tile tx="0" ty="0" sx="100000" sy="100000" flip="none" algn="tl"/>
              </a:blipFill>
              <a:effectLst/>
            </p:grpSpPr>
            <p:sp>
              <p:nvSpPr>
                <p:cNvPr id="17" name="Freeform: Shape 16">
                  <a:extLst>
                    <a:ext uri="{FF2B5EF4-FFF2-40B4-BE49-F238E27FC236}">
                      <a16:creationId xmlns:a16="http://schemas.microsoft.com/office/drawing/2014/main" id="{903898C6-CE98-4636-8CE5-5172BD2B9B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F5326F39-37DB-4935-9AD9-746655D5DD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grpSp>
      <p:pic>
        <p:nvPicPr>
          <p:cNvPr id="5" name="Picture 4">
            <a:extLst>
              <a:ext uri="{FF2B5EF4-FFF2-40B4-BE49-F238E27FC236}">
                <a16:creationId xmlns:a16="http://schemas.microsoft.com/office/drawing/2014/main" id="{3B35F06E-DE27-4DFE-3833-248C2DE7814D}"/>
              </a:ext>
            </a:extLst>
          </p:cNvPr>
          <p:cNvPicPr>
            <a:picLocks noChangeAspect="1"/>
          </p:cNvPicPr>
          <p:nvPr/>
        </p:nvPicPr>
        <p:blipFill>
          <a:blip r:embed="rId3"/>
          <a:stretch>
            <a:fillRect/>
          </a:stretch>
        </p:blipFill>
        <p:spPr>
          <a:xfrm>
            <a:off x="1119444" y="1429488"/>
            <a:ext cx="2094984" cy="4579200"/>
          </a:xfrm>
          <a:prstGeom prst="rect">
            <a:avLst/>
          </a:prstGeom>
        </p:spPr>
      </p:pic>
      <p:sp>
        <p:nvSpPr>
          <p:cNvPr id="3" name="Content Placeholder 2">
            <a:extLst>
              <a:ext uri="{FF2B5EF4-FFF2-40B4-BE49-F238E27FC236}">
                <a16:creationId xmlns:a16="http://schemas.microsoft.com/office/drawing/2014/main" id="{4EEAC4C9-F7C1-C713-FE4B-6E1F214663C2}"/>
              </a:ext>
            </a:extLst>
          </p:cNvPr>
          <p:cNvSpPr>
            <a:spLocks noGrp="1"/>
          </p:cNvSpPr>
          <p:nvPr>
            <p:ph idx="1"/>
          </p:nvPr>
        </p:nvSpPr>
        <p:spPr>
          <a:xfrm>
            <a:off x="5232401" y="3146400"/>
            <a:ext cx="6140449" cy="2454300"/>
          </a:xfrm>
        </p:spPr>
        <p:txBody>
          <a:bodyPr>
            <a:normAutofit/>
          </a:bodyPr>
          <a:lstStyle/>
          <a:p>
            <a:r>
              <a:rPr lang="en-CA" sz="2400" dirty="0">
                <a:solidFill>
                  <a:schemeClr val="bg1">
                    <a:alpha val="80000"/>
                  </a:schemeClr>
                </a:solidFill>
              </a:rPr>
              <a:t>This is the main landing page where user will start the app</a:t>
            </a:r>
          </a:p>
          <a:p>
            <a:endParaRPr lang="en-CA" sz="2400" dirty="0">
              <a:solidFill>
                <a:schemeClr val="bg1">
                  <a:alpha val="80000"/>
                </a:schemeClr>
              </a:solidFill>
            </a:endParaRPr>
          </a:p>
        </p:txBody>
      </p:sp>
    </p:spTree>
    <p:extLst>
      <p:ext uri="{BB962C8B-B14F-4D97-AF65-F5344CB8AC3E}">
        <p14:creationId xmlns:p14="http://schemas.microsoft.com/office/powerpoint/2010/main" val="11527844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5C01129-3453-464D-A870-ED71C6E89D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D2781A6-5C82-4764-B489-F9A599C0A7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98833" y="685800"/>
            <a:ext cx="5004061" cy="5486400"/>
          </a:xfrm>
          <a:prstGeom prst="rect">
            <a:avLst/>
          </a:prstGeom>
          <a:solidFill>
            <a:schemeClr val="tx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701E938-8340-B6AD-FB26-D817A604D00D}"/>
              </a:ext>
            </a:extLst>
          </p:cNvPr>
          <p:cNvSpPr>
            <a:spLocks noGrp="1"/>
          </p:cNvSpPr>
          <p:nvPr>
            <p:ph type="title"/>
          </p:nvPr>
        </p:nvSpPr>
        <p:spPr>
          <a:xfrm>
            <a:off x="3796749" y="1296375"/>
            <a:ext cx="4783471" cy="825790"/>
          </a:xfrm>
        </p:spPr>
        <p:txBody>
          <a:bodyPr anchor="b">
            <a:normAutofit/>
          </a:bodyPr>
          <a:lstStyle/>
          <a:p>
            <a:pPr algn="ctr"/>
            <a:r>
              <a:rPr lang="en-CA" sz="3600" b="1" dirty="0">
                <a:solidFill>
                  <a:srgbClr val="FF0000">
                    <a:alpha val="60000"/>
                  </a:srgbClr>
                </a:solidFill>
              </a:rPr>
              <a:t>Signup and Sign in Page</a:t>
            </a:r>
          </a:p>
        </p:txBody>
      </p:sp>
      <p:pic>
        <p:nvPicPr>
          <p:cNvPr id="7" name="Picture 6">
            <a:extLst>
              <a:ext uri="{FF2B5EF4-FFF2-40B4-BE49-F238E27FC236}">
                <a16:creationId xmlns:a16="http://schemas.microsoft.com/office/drawing/2014/main" id="{15567FC8-2B35-7C28-E45E-67822964E078}"/>
              </a:ext>
            </a:extLst>
          </p:cNvPr>
          <p:cNvPicPr>
            <a:picLocks noChangeAspect="1"/>
          </p:cNvPicPr>
          <p:nvPr/>
        </p:nvPicPr>
        <p:blipFill>
          <a:blip r:embed="rId2"/>
          <a:srcRect t="5765" b="8606"/>
          <a:stretch/>
        </p:blipFill>
        <p:spPr>
          <a:xfrm>
            <a:off x="680483" y="685795"/>
            <a:ext cx="2931299" cy="5486400"/>
          </a:xfrm>
          <a:prstGeom prst="rect">
            <a:avLst/>
          </a:prstGeom>
        </p:spPr>
      </p:pic>
      <p:sp>
        <p:nvSpPr>
          <p:cNvPr id="3" name="Content Placeholder 2">
            <a:extLst>
              <a:ext uri="{FF2B5EF4-FFF2-40B4-BE49-F238E27FC236}">
                <a16:creationId xmlns:a16="http://schemas.microsoft.com/office/drawing/2014/main" id="{FAF86D95-CACE-FE2A-EE51-A3930A108D8B}"/>
              </a:ext>
            </a:extLst>
          </p:cNvPr>
          <p:cNvSpPr>
            <a:spLocks noGrp="1"/>
          </p:cNvSpPr>
          <p:nvPr>
            <p:ph idx="1"/>
          </p:nvPr>
        </p:nvSpPr>
        <p:spPr>
          <a:xfrm>
            <a:off x="4107712" y="2732739"/>
            <a:ext cx="3976577" cy="3083270"/>
          </a:xfrm>
        </p:spPr>
        <p:txBody>
          <a:bodyPr anchor="t">
            <a:normAutofit/>
          </a:bodyPr>
          <a:lstStyle/>
          <a:p>
            <a:pPr algn="ctr"/>
            <a:r>
              <a:rPr lang="en-CA" sz="2000" dirty="0">
                <a:solidFill>
                  <a:schemeClr val="bg1"/>
                </a:solidFill>
              </a:rPr>
              <a:t>Here the new users will sign up and only existing users can sign in which will are saved in the Database</a:t>
            </a:r>
          </a:p>
          <a:p>
            <a:pPr algn="ctr"/>
            <a:endParaRPr lang="en-CA" sz="2000" dirty="0">
              <a:solidFill>
                <a:schemeClr val="bg1"/>
              </a:solidFill>
            </a:endParaRPr>
          </a:p>
        </p:txBody>
      </p:sp>
      <p:pic>
        <p:nvPicPr>
          <p:cNvPr id="5" name="Picture 4">
            <a:extLst>
              <a:ext uri="{FF2B5EF4-FFF2-40B4-BE49-F238E27FC236}">
                <a16:creationId xmlns:a16="http://schemas.microsoft.com/office/drawing/2014/main" id="{91486A57-7A6C-0513-E94D-5BAE5A30F6F2}"/>
              </a:ext>
            </a:extLst>
          </p:cNvPr>
          <p:cNvPicPr>
            <a:picLocks noChangeAspect="1"/>
          </p:cNvPicPr>
          <p:nvPr/>
        </p:nvPicPr>
        <p:blipFill>
          <a:blip r:embed="rId3"/>
          <a:srcRect t="5563" r="1" b="7102"/>
          <a:stretch/>
        </p:blipFill>
        <p:spPr>
          <a:xfrm>
            <a:off x="8606117" y="685805"/>
            <a:ext cx="2905400" cy="5486399"/>
          </a:xfrm>
          <a:prstGeom prst="rect">
            <a:avLst/>
          </a:prstGeom>
        </p:spPr>
      </p:pic>
    </p:spTree>
    <p:extLst>
      <p:ext uri="{BB962C8B-B14F-4D97-AF65-F5344CB8AC3E}">
        <p14:creationId xmlns:p14="http://schemas.microsoft.com/office/powerpoint/2010/main" val="34721379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110</TotalTime>
  <Words>441</Words>
  <Application>Microsoft Office PowerPoint</Application>
  <PresentationFormat>Widescreen</PresentationFormat>
  <Paragraphs>80</Paragraphs>
  <Slides>15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Aptos</vt:lpstr>
      <vt:lpstr>Aptos Display</vt:lpstr>
      <vt:lpstr>Arial</vt:lpstr>
      <vt:lpstr>Office Theme</vt:lpstr>
      <vt:lpstr>PowerPoint Presentation</vt:lpstr>
      <vt:lpstr>Project Overview </vt:lpstr>
      <vt:lpstr>Novelty </vt:lpstr>
      <vt:lpstr>Utility</vt:lpstr>
      <vt:lpstr>Tech Stack</vt:lpstr>
      <vt:lpstr>Challenges Faced </vt:lpstr>
      <vt:lpstr>Lessons Learned</vt:lpstr>
      <vt:lpstr>Some Snapshots of Working Application</vt:lpstr>
      <vt:lpstr>Signup and Sign in Page</vt:lpstr>
      <vt:lpstr>Profile Page</vt:lpstr>
      <vt:lpstr>Trending Page</vt:lpstr>
      <vt:lpstr>Job Recommendations Page</vt:lpstr>
      <vt:lpstr>Apply option </vt:lpstr>
      <vt:lpstr>SUMMARY</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Ajaypal Singh</dc:creator>
  <cp:lastModifiedBy>Ajaypal Singh</cp:lastModifiedBy>
  <cp:revision>2</cp:revision>
  <dcterms:created xsi:type="dcterms:W3CDTF">2025-04-14T02:19:49Z</dcterms:created>
  <dcterms:modified xsi:type="dcterms:W3CDTF">2025-04-14T04:10:03Z</dcterms:modified>
</cp:coreProperties>
</file>