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66" r:id="rId6"/>
    <p:sldId id="260" r:id="rId7"/>
    <p:sldId id="268" r:id="rId8"/>
    <p:sldId id="261" r:id="rId9"/>
    <p:sldId id="263" r:id="rId10"/>
    <p:sldId id="265" r:id="rId11"/>
    <p:sldId id="264" r:id="rId12"/>
    <p:sldId id="269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9100"/>
    <a:srgbClr val="F7C903"/>
    <a:srgbClr val="FF0066"/>
    <a:srgbClr val="FFFA00"/>
    <a:srgbClr val="07DF1C"/>
    <a:srgbClr val="9933FF"/>
    <a:srgbClr val="070262"/>
    <a:srgbClr val="07022C"/>
    <a:srgbClr val="C0C0C0"/>
    <a:srgbClr val="F9D1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60000" autoAdjust="0"/>
  </p:normalViewPr>
  <p:slideViewPr>
    <p:cSldViewPr>
      <p:cViewPr>
        <p:scale>
          <a:sx n="110" d="100"/>
          <a:sy n="110" d="100"/>
        </p:scale>
        <p:origin x="-662" y="-17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23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1BF69-AD3D-427C-BB5C-FAD861975DEE}" type="datetimeFigureOut">
              <a:rPr lang="ko-KR" altLang="en-US" smtClean="0"/>
              <a:t>2021-09-15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BBB5C-CF53-4C60-A3E5-8F427DA756A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4649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BBB5C-CF53-4C60-A3E5-8F427DA756A0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497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BBB5C-CF53-4C60-A3E5-8F427DA756A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4436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BBB5C-CF53-4C60-A3E5-8F427DA756A0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4436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BBB5C-CF53-4C60-A3E5-8F427DA756A0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4436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BBB5C-CF53-4C60-A3E5-8F427DA756A0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4436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BBB5C-CF53-4C60-A3E5-8F427DA756A0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4436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3776-BF0B-4760-9023-1B6335E17435}" type="datetimeFigureOut">
              <a:rPr lang="ko-KR" altLang="en-US" smtClean="0"/>
              <a:t>2021-09-15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CBCE-1613-4769-AC31-515D89AA496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399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3776-BF0B-4760-9023-1B6335E17435}" type="datetimeFigureOut">
              <a:rPr lang="ko-KR" altLang="en-US" smtClean="0"/>
              <a:t>2021-09-15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CBCE-1613-4769-AC31-515D89AA496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146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3776-BF0B-4760-9023-1B6335E17435}" type="datetimeFigureOut">
              <a:rPr lang="ko-KR" altLang="en-US" smtClean="0"/>
              <a:t>2021-09-15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CBCE-1613-4769-AC31-515D89AA496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650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3776-BF0B-4760-9023-1B6335E17435}" type="datetimeFigureOut">
              <a:rPr lang="ko-KR" altLang="en-US" smtClean="0"/>
              <a:t>2021-09-15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CBCE-1613-4769-AC31-515D89AA496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598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3776-BF0B-4760-9023-1B6335E17435}" type="datetimeFigureOut">
              <a:rPr lang="ko-KR" altLang="en-US" smtClean="0"/>
              <a:t>2021-09-15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CBCE-1613-4769-AC31-515D89AA496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1218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3776-BF0B-4760-9023-1B6335E17435}" type="datetimeFigureOut">
              <a:rPr lang="ko-KR" altLang="en-US" smtClean="0"/>
              <a:t>2021-09-15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CBCE-1613-4769-AC31-515D89AA496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1989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3776-BF0B-4760-9023-1B6335E17435}" type="datetimeFigureOut">
              <a:rPr lang="ko-KR" altLang="en-US" smtClean="0"/>
              <a:t>2021-09-15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CBCE-1613-4769-AC31-515D89AA496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552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3776-BF0B-4760-9023-1B6335E17435}" type="datetimeFigureOut">
              <a:rPr lang="ko-KR" altLang="en-US" smtClean="0"/>
              <a:t>2021-09-15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CBCE-1613-4769-AC31-515D89AA496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1635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3776-BF0B-4760-9023-1B6335E17435}" type="datetimeFigureOut">
              <a:rPr lang="ko-KR" altLang="en-US" smtClean="0"/>
              <a:t>2021-09-15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CBCE-1613-4769-AC31-515D89AA496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542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3776-BF0B-4760-9023-1B6335E17435}" type="datetimeFigureOut">
              <a:rPr lang="ko-KR" altLang="en-US" smtClean="0"/>
              <a:t>2021-09-15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CBCE-1613-4769-AC31-515D89AA496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68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3776-BF0B-4760-9023-1B6335E17435}" type="datetimeFigureOut">
              <a:rPr lang="ko-KR" altLang="en-US" smtClean="0"/>
              <a:t>2021-09-15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CBCE-1613-4769-AC31-515D89AA496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525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D3776-BF0B-4760-9023-1B6335E17435}" type="datetimeFigureOut">
              <a:rPr lang="ko-KR" altLang="en-US" smtClean="0"/>
              <a:t>2021-09-15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BCBCE-1613-4769-AC31-515D89AA496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43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5000">
              <a:srgbClr val="070262">
                <a:lumMod val="88000"/>
              </a:srgbClr>
            </a:gs>
            <a:gs pos="100000">
              <a:srgbClr val="070262">
                <a:lumMod val="86000"/>
                <a:lumOff val="14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210 밤의해변 B" pitchFamily="18" charset="-127"/>
                <a:ea typeface="210 밤의해변 B" pitchFamily="18" charset="-127"/>
              </a:rPr>
              <a:t>제</a:t>
            </a:r>
            <a:r>
              <a:rPr lang="ko-KR" altLang="en-US" dirty="0">
                <a:solidFill>
                  <a:schemeClr val="bg1"/>
                </a:solidFill>
                <a:latin typeface="210 밤의해변 B" pitchFamily="18" charset="-127"/>
                <a:ea typeface="210 밤의해변 B" pitchFamily="18" charset="-127"/>
              </a:rPr>
              <a:t>목</a:t>
            </a:r>
            <a:r>
              <a:rPr lang="en-US" altLang="ko-KR" dirty="0" smtClean="0">
                <a:solidFill>
                  <a:schemeClr val="bg1"/>
                </a:solidFill>
                <a:latin typeface="210 밤의해변 B" pitchFamily="18" charset="-127"/>
                <a:ea typeface="210 밤의해변 B" pitchFamily="18" charset="-127"/>
              </a:rPr>
              <a:t>!</a:t>
            </a:r>
            <a:endParaRPr lang="ko-KR" altLang="en-US" dirty="0">
              <a:solidFill>
                <a:schemeClr val="bg1"/>
              </a:solidFill>
              <a:latin typeface="210 밤의해변 B" pitchFamily="18" charset="-127"/>
              <a:ea typeface="210 밤의해변 B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75000"/>
                  </a:schemeClr>
                </a:solidFill>
                <a:latin typeface="G마켓 산스 TTF Light" pitchFamily="2" charset="-127"/>
                <a:ea typeface="G마켓 산스 TTF Light" pitchFamily="2" charset="-127"/>
              </a:rPr>
              <a:t>부제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G마켓 산스 TTF Light" pitchFamily="2" charset="-127"/>
                <a:ea typeface="G마켓 산스 TTF Light" pitchFamily="2" charset="-127"/>
              </a:rPr>
              <a:t>목</a:t>
            </a:r>
            <a:r>
              <a:rPr lang="en-US" altLang="ko-KR" sz="2800" dirty="0" smtClean="0">
                <a:solidFill>
                  <a:schemeClr val="bg1">
                    <a:lumMod val="75000"/>
                  </a:schemeClr>
                </a:solidFill>
                <a:latin typeface="G마켓 산스 TTF Light" pitchFamily="2" charset="-127"/>
                <a:ea typeface="G마켓 산스 TTF Light" pitchFamily="2" charset="-127"/>
              </a:rPr>
              <a:t>!</a:t>
            </a:r>
            <a:endParaRPr lang="ko-KR" altLang="en-US" sz="2800" dirty="0">
              <a:solidFill>
                <a:schemeClr val="bg1">
                  <a:lumMod val="75000"/>
                </a:schemeClr>
              </a:solidFill>
              <a:latin typeface="G마켓 산스 TTF Light" pitchFamily="2" charset="-127"/>
              <a:ea typeface="G마켓 산스 TTF Light" pitchFamily="2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1115616" y="0"/>
            <a:ext cx="0" cy="444395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123728" y="0"/>
            <a:ext cx="0" cy="293179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7020272" y="0"/>
            <a:ext cx="0" cy="3435846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8172400" y="0"/>
            <a:ext cx="0" cy="408391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50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31700" y="339502"/>
            <a:ext cx="2553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ELAND 초이스 Bold" pitchFamily="18" charset="-127"/>
                <a:ea typeface="ELAND 초이스 Bold" pitchFamily="18" charset="-127"/>
              </a:rPr>
              <a:t>&lt; 1~4</a:t>
            </a:r>
            <a:r>
              <a:rPr lang="ko-KR" altLang="en-US" sz="2000" dirty="0" smtClean="0">
                <a:latin typeface="ELAND 초이스 Bold" pitchFamily="18" charset="-127"/>
                <a:ea typeface="ELAND 초이스 Bold" pitchFamily="18" charset="-127"/>
              </a:rPr>
              <a:t>칸의 영향범위 </a:t>
            </a:r>
            <a:r>
              <a:rPr lang="en-US" altLang="ko-KR" sz="2000" dirty="0" smtClean="0">
                <a:latin typeface="ELAND 초이스 Bold" pitchFamily="18" charset="-127"/>
                <a:ea typeface="ELAND 초이스 Bold" pitchFamily="18" charset="-127"/>
              </a:rPr>
              <a:t>&gt;</a:t>
            </a:r>
            <a:endParaRPr lang="ko-KR" altLang="en-US" sz="2000" dirty="0">
              <a:latin typeface="ELAND 초이스 Bold" pitchFamily="18" charset="-127"/>
              <a:ea typeface="ELAND 초이스 Bold" pitchFamily="18" charset="-127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632185" y="792175"/>
            <a:ext cx="3384376" cy="0"/>
          </a:xfrm>
          <a:prstGeom prst="line">
            <a:avLst/>
          </a:prstGeom>
          <a:ln w="12700"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98452" y="339502"/>
            <a:ext cx="2662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ELAND 초이스 Bold" pitchFamily="18" charset="-127"/>
                <a:ea typeface="ELAND 초이스 Bold" pitchFamily="18" charset="-127"/>
              </a:rPr>
              <a:t>&lt; </a:t>
            </a:r>
            <a:r>
              <a:rPr lang="ko-KR" altLang="en-US" sz="2000" dirty="0" smtClean="0">
                <a:latin typeface="ELAND 초이스 Bold" pitchFamily="18" charset="-127"/>
                <a:ea typeface="ELAND 초이스 Bold" pitchFamily="18" charset="-127"/>
              </a:rPr>
              <a:t>블록 파괴 메커니즘 </a:t>
            </a:r>
            <a:r>
              <a:rPr lang="en-US" altLang="ko-KR" sz="2000" dirty="0" smtClean="0">
                <a:latin typeface="ELAND 초이스 Bold" pitchFamily="18" charset="-127"/>
                <a:ea typeface="ELAND 초이스 Bold" pitchFamily="18" charset="-127"/>
              </a:rPr>
              <a:t>&gt;</a:t>
            </a:r>
            <a:endParaRPr lang="ko-KR" altLang="en-US" sz="2000" dirty="0">
              <a:latin typeface="ELAND 초이스 Bold" pitchFamily="18" charset="-127"/>
              <a:ea typeface="ELAND 초이스 Bold" pitchFamily="18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5137718" y="792175"/>
            <a:ext cx="3384376" cy="0"/>
          </a:xfrm>
          <a:prstGeom prst="line">
            <a:avLst/>
          </a:prstGeom>
          <a:ln w="12700"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4572000" y="423704"/>
            <a:ext cx="0" cy="43082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5226947" y="1189848"/>
            <a:ext cx="3486114" cy="3518311"/>
            <a:chOff x="5226947" y="1189848"/>
            <a:chExt cx="3486114" cy="3518311"/>
          </a:xfrm>
        </p:grpSpPr>
        <p:sp>
          <p:nvSpPr>
            <p:cNvPr id="24" name="정육면체 23"/>
            <p:cNvSpPr/>
            <p:nvPr/>
          </p:nvSpPr>
          <p:spPr>
            <a:xfrm>
              <a:off x="5226947" y="3195991"/>
              <a:ext cx="1440160" cy="1512168"/>
            </a:xfrm>
            <a:prstGeom prst="cube">
              <a:avLst>
                <a:gd name="adj" fmla="val 49431"/>
              </a:avLst>
            </a:prstGeom>
            <a:solidFill>
              <a:schemeClr val="bg1">
                <a:lumMod val="95000"/>
                <a:alpha val="75000"/>
              </a:schemeClr>
            </a:solidFill>
            <a:ln w="28575">
              <a:solidFill>
                <a:srgbClr val="C0C0C0"/>
              </a:solidFill>
              <a:prstDash val="solid"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정육면체 22"/>
            <p:cNvSpPr/>
            <p:nvPr/>
          </p:nvSpPr>
          <p:spPr>
            <a:xfrm>
              <a:off x="5226947" y="2547919"/>
              <a:ext cx="1440160" cy="1512168"/>
            </a:xfrm>
            <a:prstGeom prst="cube">
              <a:avLst>
                <a:gd name="adj" fmla="val 49431"/>
              </a:avLst>
            </a:prstGeom>
            <a:solidFill>
              <a:schemeClr val="bg1">
                <a:lumMod val="95000"/>
                <a:alpha val="75000"/>
              </a:schemeClr>
            </a:solidFill>
            <a:ln w="28575">
              <a:solidFill>
                <a:srgbClr val="C0C0C0"/>
              </a:solidFill>
              <a:prstDash val="solid"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정육면체 21"/>
            <p:cNvSpPr/>
            <p:nvPr/>
          </p:nvSpPr>
          <p:spPr>
            <a:xfrm>
              <a:off x="5226947" y="1899847"/>
              <a:ext cx="1440160" cy="1512168"/>
            </a:xfrm>
            <a:prstGeom prst="cube">
              <a:avLst>
                <a:gd name="adj" fmla="val 49431"/>
              </a:avLst>
            </a:prstGeom>
            <a:solidFill>
              <a:schemeClr val="bg1">
                <a:lumMod val="95000"/>
                <a:alpha val="75000"/>
              </a:schemeClr>
            </a:solidFill>
            <a:ln w="28575">
              <a:solidFill>
                <a:srgbClr val="C0C0C0"/>
              </a:solidFill>
              <a:prstDash val="solid"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7200893" y="1452780"/>
              <a:ext cx="0" cy="368184"/>
            </a:xfrm>
            <a:prstGeom prst="line">
              <a:avLst/>
            </a:prstGeom>
            <a:ln w="28575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순서도: 판단 55"/>
            <p:cNvSpPr/>
            <p:nvPr/>
          </p:nvSpPr>
          <p:spPr>
            <a:xfrm>
              <a:off x="5453984" y="2027313"/>
              <a:ext cx="1008112" cy="576064"/>
            </a:xfrm>
            <a:prstGeom prst="flowChartDecision">
              <a:avLst/>
            </a:prstGeom>
            <a:pattFill prst="lgGrid">
              <a:fgClr>
                <a:srgbClr val="FF0066"/>
              </a:fgClr>
              <a:bgClr>
                <a:schemeClr val="bg1"/>
              </a:bgClr>
            </a:pattFill>
            <a:ln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84869" y="1899847"/>
              <a:ext cx="1728192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ELAND 초이스 Light" pitchFamily="18" charset="-127"/>
                  <a:ea typeface="ELAND 초이스 Light" pitchFamily="18" charset="-127"/>
                </a:rPr>
                <a:t>ex) </a:t>
              </a:r>
              <a:r>
                <a:rPr lang="ko-KR" altLang="en-US" sz="1600" dirty="0" smtClean="0">
                  <a:latin typeface="ELAND 초이스 Light" pitchFamily="18" charset="-127"/>
                  <a:ea typeface="ELAND 초이스 Light" pitchFamily="18" charset="-127"/>
                </a:rPr>
                <a:t>떨어질 때</a:t>
              </a:r>
              <a:r>
                <a:rPr lang="en-US" altLang="ko-KR" sz="1600" dirty="0">
                  <a:latin typeface="ELAND 초이스 Light" pitchFamily="18" charset="-127"/>
                  <a:ea typeface="ELAND 초이스 Light" pitchFamily="18" charset="-127"/>
                </a:rPr>
                <a:t>,</a:t>
              </a:r>
              <a:r>
                <a:rPr lang="ko-KR" altLang="en-US" sz="1600" dirty="0" smtClean="0">
                  <a:latin typeface="ELAND 초이스 Light" pitchFamily="18" charset="-127"/>
                  <a:ea typeface="ELAND 초이스 Light" pitchFamily="18" charset="-127"/>
                </a:rPr>
                <a:t> </a:t>
              </a:r>
              <a:endParaRPr lang="en-US" altLang="ko-KR" sz="1600" dirty="0" smtClean="0">
                <a:latin typeface="ELAND 초이스 Light" pitchFamily="18" charset="-127"/>
                <a:ea typeface="ELAND 초이스 Light" pitchFamily="18" charset="-127"/>
              </a:endParaRPr>
            </a:p>
            <a:p>
              <a:r>
                <a:rPr lang="ko-KR" altLang="en-US" sz="1600" dirty="0" smtClean="0">
                  <a:latin typeface="ELAND 초이스 Light" pitchFamily="18" charset="-127"/>
                  <a:ea typeface="ELAND 초이스 Light" pitchFamily="18" charset="-127"/>
                </a:rPr>
                <a:t>먼저 닿은 </a:t>
              </a:r>
              <a:r>
                <a:rPr lang="en-US" altLang="ko-KR" sz="1600" dirty="0" smtClean="0">
                  <a:latin typeface="ELAND 초이스 Light" pitchFamily="18" charset="-127"/>
                  <a:ea typeface="ELAND 초이스 Light" pitchFamily="18" charset="-127"/>
                </a:rPr>
                <a:t>3</a:t>
              </a:r>
              <a:r>
                <a:rPr lang="ko-KR" altLang="en-US" sz="1600" dirty="0" smtClean="0">
                  <a:latin typeface="ELAND 초이스 Light" pitchFamily="18" charset="-127"/>
                  <a:ea typeface="ELAND 초이스 Light" pitchFamily="18" charset="-127"/>
                </a:rPr>
                <a:t>개의 블록을 파괴한다</a:t>
              </a:r>
              <a:r>
                <a:rPr lang="en-US" altLang="ko-KR" sz="1600" dirty="0" smtClean="0">
                  <a:latin typeface="ELAND 초이스 Light" pitchFamily="18" charset="-127"/>
                  <a:ea typeface="ELAND 초이스 Light" pitchFamily="18" charset="-127"/>
                </a:rPr>
                <a:t>.</a:t>
              </a:r>
            </a:p>
            <a:p>
              <a:endParaRPr lang="en-US" altLang="ko-KR" sz="1600" dirty="0">
                <a:latin typeface="ELAND 초이스 Light" pitchFamily="18" charset="-127"/>
                <a:ea typeface="ELAND 초이스 Light" pitchFamily="18" charset="-127"/>
              </a:endParaRPr>
            </a:p>
            <a:p>
              <a:r>
                <a:rPr lang="ko-KR" altLang="en-US" sz="1600" dirty="0" smtClean="0">
                  <a:latin typeface="ELAND 초이스 Light" pitchFamily="18" charset="-127"/>
                  <a:ea typeface="ELAND 초이스 Light" pitchFamily="18" charset="-127"/>
                </a:rPr>
                <a:t>더 이상 파괴할 </a:t>
              </a:r>
              <a:endParaRPr lang="en-US" altLang="ko-KR" sz="1600" dirty="0" smtClean="0">
                <a:latin typeface="ELAND 초이스 Light" pitchFamily="18" charset="-127"/>
                <a:ea typeface="ELAND 초이스 Light" pitchFamily="18" charset="-127"/>
              </a:endParaRPr>
            </a:p>
            <a:p>
              <a:r>
                <a:rPr lang="ko-KR" altLang="en-US" sz="1600" dirty="0" smtClean="0">
                  <a:latin typeface="ELAND 초이스 Light" pitchFamily="18" charset="-127"/>
                  <a:ea typeface="ELAND 초이스 Light" pitchFamily="18" charset="-127"/>
                </a:rPr>
                <a:t>블록이 없으면 </a:t>
              </a:r>
              <a:endParaRPr lang="en-US" altLang="ko-KR" sz="1600" dirty="0" smtClean="0">
                <a:latin typeface="ELAND 초이스 Light" pitchFamily="18" charset="-127"/>
                <a:ea typeface="ELAND 초이스 Light" pitchFamily="18" charset="-127"/>
              </a:endParaRPr>
            </a:p>
            <a:p>
              <a:r>
                <a:rPr lang="ko-KR" altLang="en-US" sz="1600" dirty="0" smtClean="0">
                  <a:latin typeface="ELAND 초이스 Light" pitchFamily="18" charset="-127"/>
                  <a:ea typeface="ELAND 초이스 Light" pitchFamily="18" charset="-127"/>
                </a:rPr>
                <a:t>가장 밑층</a:t>
              </a:r>
              <a:r>
                <a:rPr lang="en-US" altLang="ko-KR" sz="1600" dirty="0" smtClean="0">
                  <a:latin typeface="ELAND 초이스 Light" pitchFamily="18" charset="-127"/>
                  <a:ea typeface="ELAND 초이스 Light" pitchFamily="18" charset="-127"/>
                </a:rPr>
                <a:t>(f=0)</a:t>
              </a:r>
              <a:r>
                <a:rPr lang="ko-KR" altLang="en-US" sz="1600" dirty="0" smtClean="0">
                  <a:latin typeface="ELAND 초이스 Light" pitchFamily="18" charset="-127"/>
                  <a:ea typeface="ELAND 초이스 Light" pitchFamily="18" charset="-127"/>
                </a:rPr>
                <a:t>을 파괴한다</a:t>
              </a:r>
              <a:r>
                <a:rPr lang="en-US" altLang="ko-KR" sz="1600" dirty="0" smtClean="0">
                  <a:latin typeface="ELAND 초이스 Light" pitchFamily="18" charset="-127"/>
                  <a:ea typeface="ELAND 초이스 Light" pitchFamily="18" charset="-127"/>
                </a:rPr>
                <a:t>.</a:t>
              </a:r>
            </a:p>
            <a:p>
              <a:endParaRPr lang="en-US" altLang="ko-KR" sz="1600" dirty="0">
                <a:latin typeface="ELAND 초이스 Light" pitchFamily="18" charset="-127"/>
                <a:ea typeface="ELAND 초이스 Light" pitchFamily="18" charset="-127"/>
              </a:endParaRPr>
            </a:p>
            <a:p>
              <a:endParaRPr lang="ko-KR" altLang="en-US" sz="1600" dirty="0">
                <a:latin typeface="ELAND 초이스 Light" pitchFamily="18" charset="-127"/>
                <a:ea typeface="ELAND 초이스 Light" pitchFamily="18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5505327" y="2585292"/>
              <a:ext cx="897558" cy="383186"/>
              <a:chOff x="5795483" y="3457996"/>
              <a:chExt cx="897558" cy="383186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5795483" y="3471850"/>
                <a:ext cx="335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isometricLeftDown"/>
                  <a:lightRig rig="threePt" dir="t"/>
                </a:scene3d>
              </a:bodyPr>
              <a:lstStyle/>
              <a:p>
                <a:r>
                  <a:rPr lang="en-US" altLang="ko-KR" dirty="0" smtClean="0">
                    <a:solidFill>
                      <a:srgbClr val="FF0066"/>
                    </a:solidFill>
                    <a:latin typeface="210 밤의해변 B" pitchFamily="18" charset="-127"/>
                    <a:ea typeface="210 밤의해변 B" pitchFamily="18" charset="-127"/>
                  </a:rPr>
                  <a:t>X</a:t>
                </a:r>
                <a:endParaRPr lang="ko-KR" altLang="en-US" dirty="0">
                  <a:solidFill>
                    <a:srgbClr val="FF0066"/>
                  </a:solidFill>
                  <a:latin typeface="210 밤의해변 B" pitchFamily="18" charset="-127"/>
                  <a:ea typeface="210 밤의해변 B" pitchFamily="18" charset="-127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 flipH="1">
                <a:off x="6357693" y="3457996"/>
                <a:ext cx="335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isometricRightUp"/>
                  <a:lightRig rig="threePt" dir="t"/>
                </a:scene3d>
              </a:bodyPr>
              <a:lstStyle/>
              <a:p>
                <a:r>
                  <a:rPr lang="en-US" altLang="ko-KR" dirty="0" smtClean="0">
                    <a:solidFill>
                      <a:srgbClr val="FF0066"/>
                    </a:solidFill>
                    <a:latin typeface="210 밤의해변 B" pitchFamily="18" charset="-127"/>
                    <a:ea typeface="210 밤의해변 B" pitchFamily="18" charset="-127"/>
                  </a:rPr>
                  <a:t>X</a:t>
                </a:r>
                <a:endParaRPr lang="ko-KR" altLang="en-US" dirty="0">
                  <a:solidFill>
                    <a:srgbClr val="FF0066"/>
                  </a:solidFill>
                  <a:latin typeface="210 밤의해변 B" pitchFamily="18" charset="-127"/>
                  <a:ea typeface="210 밤의해변 B" pitchFamily="18" charset="-127"/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505327" y="3266298"/>
              <a:ext cx="897558" cy="383186"/>
              <a:chOff x="5795483" y="3457996"/>
              <a:chExt cx="897558" cy="383186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5795483" y="3471850"/>
                <a:ext cx="335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isometricLeftDown"/>
                  <a:lightRig rig="threePt" dir="t"/>
                </a:scene3d>
              </a:bodyPr>
              <a:lstStyle/>
              <a:p>
                <a:r>
                  <a:rPr lang="en-US" altLang="ko-KR" dirty="0" smtClean="0">
                    <a:solidFill>
                      <a:srgbClr val="FF0066"/>
                    </a:solidFill>
                    <a:latin typeface="210 밤의해변 B" pitchFamily="18" charset="-127"/>
                    <a:ea typeface="210 밤의해변 B" pitchFamily="18" charset="-127"/>
                  </a:rPr>
                  <a:t>X</a:t>
                </a:r>
                <a:endParaRPr lang="ko-KR" altLang="en-US" dirty="0">
                  <a:solidFill>
                    <a:srgbClr val="FF0066"/>
                  </a:solidFill>
                  <a:latin typeface="210 밤의해변 B" pitchFamily="18" charset="-127"/>
                  <a:ea typeface="210 밤의해변 B" pitchFamily="18" charset="-127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 flipH="1">
                <a:off x="6357693" y="3457996"/>
                <a:ext cx="335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isometricRightUp"/>
                  <a:lightRig rig="threePt" dir="t"/>
                </a:scene3d>
              </a:bodyPr>
              <a:lstStyle/>
              <a:p>
                <a:r>
                  <a:rPr lang="en-US" altLang="ko-KR" dirty="0" smtClean="0">
                    <a:solidFill>
                      <a:srgbClr val="FF0066"/>
                    </a:solidFill>
                    <a:latin typeface="210 밤의해변 B" pitchFamily="18" charset="-127"/>
                    <a:ea typeface="210 밤의해변 B" pitchFamily="18" charset="-127"/>
                  </a:rPr>
                  <a:t>X</a:t>
                </a:r>
                <a:endParaRPr lang="ko-KR" altLang="en-US" dirty="0">
                  <a:solidFill>
                    <a:srgbClr val="FF0066"/>
                  </a:solidFill>
                  <a:latin typeface="210 밤의해변 B" pitchFamily="18" charset="-127"/>
                  <a:ea typeface="210 밤의해변 B" pitchFamily="18" charset="-127"/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5505327" y="3900692"/>
              <a:ext cx="897558" cy="383186"/>
              <a:chOff x="5795483" y="3457996"/>
              <a:chExt cx="897558" cy="383186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5795483" y="3471850"/>
                <a:ext cx="335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isometricLeftDown"/>
                  <a:lightRig rig="threePt" dir="t"/>
                </a:scene3d>
              </a:bodyPr>
              <a:lstStyle/>
              <a:p>
                <a:r>
                  <a:rPr lang="en-US" altLang="ko-KR" dirty="0" smtClean="0">
                    <a:solidFill>
                      <a:srgbClr val="FF0066"/>
                    </a:solidFill>
                    <a:latin typeface="210 밤의해변 B" pitchFamily="18" charset="-127"/>
                    <a:ea typeface="210 밤의해변 B" pitchFamily="18" charset="-127"/>
                  </a:rPr>
                  <a:t>X</a:t>
                </a:r>
                <a:endParaRPr lang="ko-KR" altLang="en-US" dirty="0">
                  <a:solidFill>
                    <a:srgbClr val="FF0066"/>
                  </a:solidFill>
                  <a:latin typeface="210 밤의해변 B" pitchFamily="18" charset="-127"/>
                  <a:ea typeface="210 밤의해변 B" pitchFamily="18" charset="-127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 flipH="1">
                <a:off x="6357693" y="3457996"/>
                <a:ext cx="335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isometricRightUp"/>
                  <a:lightRig rig="threePt" dir="t"/>
                </a:scene3d>
              </a:bodyPr>
              <a:lstStyle/>
              <a:p>
                <a:r>
                  <a:rPr lang="en-US" altLang="ko-KR" dirty="0" smtClean="0">
                    <a:solidFill>
                      <a:srgbClr val="FF0066"/>
                    </a:solidFill>
                    <a:latin typeface="210 밤의해변 B" pitchFamily="18" charset="-127"/>
                    <a:ea typeface="210 밤의해변 B" pitchFamily="18" charset="-127"/>
                  </a:rPr>
                  <a:t>X</a:t>
                </a:r>
                <a:endParaRPr lang="ko-KR" altLang="en-US" dirty="0">
                  <a:solidFill>
                    <a:srgbClr val="FF0066"/>
                  </a:solidFill>
                  <a:latin typeface="210 밤의해변 B" pitchFamily="18" charset="-127"/>
                  <a:ea typeface="210 밤의해변 B" pitchFamily="18" charset="-127"/>
                </a:endParaRPr>
              </a:p>
            </p:txBody>
          </p:sp>
        </p:grpSp>
        <p:sp>
          <p:nvSpPr>
            <p:cNvPr id="21" name="타원 20"/>
            <p:cNvSpPr/>
            <p:nvPr/>
          </p:nvSpPr>
          <p:spPr>
            <a:xfrm>
              <a:off x="5386331" y="1189848"/>
              <a:ext cx="1080120" cy="1080120"/>
            </a:xfrm>
            <a:prstGeom prst="ellipse">
              <a:avLst/>
            </a:prstGeom>
            <a:gradFill>
              <a:gsLst>
                <a:gs pos="100000">
                  <a:srgbClr val="070262"/>
                </a:gs>
                <a:gs pos="0">
                  <a:srgbClr val="070262">
                    <a:lumMod val="82000"/>
                    <a:lumOff val="18000"/>
                    <a:alpha val="87000"/>
                  </a:srgbClr>
                </a:gs>
              </a:gsLst>
              <a:lin ang="5400000" scaled="0"/>
            </a:gradFill>
            <a:ln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45449" y="1228822"/>
              <a:ext cx="3618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G마켓 산스 TTF Light" pitchFamily="2" charset="-127"/>
                  <a:ea typeface="G마켓 산스 TTF Light" pitchFamily="2" charset="-127"/>
                </a:rPr>
                <a:t>3</a:t>
              </a:r>
              <a:endParaRPr lang="ko-KR" altLang="en-US" sz="2400" dirty="0">
                <a:solidFill>
                  <a:schemeClr val="bg1"/>
                </a:solidFill>
                <a:latin typeface="G마켓 산스 TTF Light" pitchFamily="2" charset="-127"/>
                <a:ea typeface="G마켓 산스 TTF Light" pitchFamily="2" charset="-127"/>
              </a:endParaRPr>
            </a:p>
          </p:txBody>
        </p:sp>
        <p:cxnSp>
          <p:nvCxnSpPr>
            <p:cNvPr id="28" name="직선 연결선 27"/>
            <p:cNvCxnSpPr>
              <a:stCxn id="26" idx="3"/>
            </p:cNvCxnSpPr>
            <p:nvPr/>
          </p:nvCxnSpPr>
          <p:spPr>
            <a:xfrm flipV="1">
              <a:off x="6107333" y="1459654"/>
              <a:ext cx="1093560" cy="1"/>
            </a:xfrm>
            <a:prstGeom prst="line">
              <a:avLst/>
            </a:prstGeom>
            <a:ln w="28575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632185" y="894785"/>
            <a:ext cx="3271118" cy="3909213"/>
            <a:chOff x="632185" y="894785"/>
            <a:chExt cx="3271118" cy="3909213"/>
          </a:xfrm>
        </p:grpSpPr>
        <p:sp>
          <p:nvSpPr>
            <p:cNvPr id="19" name="정육면체 18"/>
            <p:cNvSpPr/>
            <p:nvPr/>
          </p:nvSpPr>
          <p:spPr>
            <a:xfrm>
              <a:off x="1593817" y="2478961"/>
              <a:ext cx="1440160" cy="1512168"/>
            </a:xfrm>
            <a:prstGeom prst="cube">
              <a:avLst>
                <a:gd name="adj" fmla="val 49431"/>
              </a:avLst>
            </a:prstGeom>
            <a:gradFill>
              <a:gsLst>
                <a:gs pos="100000">
                  <a:srgbClr val="070262"/>
                </a:gs>
                <a:gs pos="0">
                  <a:srgbClr val="070262">
                    <a:lumMod val="82000"/>
                    <a:lumOff val="18000"/>
                    <a:alpha val="87000"/>
                  </a:srgbClr>
                </a:gs>
              </a:gsLst>
              <a:lin ang="5400000" scaled="0"/>
            </a:gradFill>
            <a:ln w="28575">
              <a:solidFill>
                <a:srgbClr val="F7C903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1162614" y="3409714"/>
              <a:ext cx="2313887" cy="1394284"/>
              <a:chOff x="906467" y="3193690"/>
              <a:chExt cx="2313887" cy="1538300"/>
            </a:xfrm>
          </p:grpSpPr>
          <p:sp>
            <p:nvSpPr>
              <p:cNvPr id="4" name="순서도: 판단 3"/>
              <p:cNvSpPr/>
              <p:nvPr/>
            </p:nvSpPr>
            <p:spPr>
              <a:xfrm>
                <a:off x="906467" y="3579653"/>
                <a:ext cx="1152128" cy="771926"/>
              </a:xfrm>
              <a:prstGeom prst="flowChartDecision">
                <a:avLst/>
              </a:prstGeom>
              <a:pattFill prst="lgGrid">
                <a:fgClr>
                  <a:srgbClr val="F7C903"/>
                </a:fgClr>
                <a:bgClr>
                  <a:schemeClr val="bg1"/>
                </a:bgClr>
              </a:pattFill>
              <a:ln>
                <a:solidFill>
                  <a:srgbClr val="F7C90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순서도: 판단 4"/>
              <p:cNvSpPr/>
              <p:nvPr/>
            </p:nvSpPr>
            <p:spPr>
              <a:xfrm>
                <a:off x="2068226" y="3579653"/>
                <a:ext cx="1152128" cy="771926"/>
              </a:xfrm>
              <a:prstGeom prst="flowChartDecision">
                <a:avLst/>
              </a:prstGeom>
              <a:pattFill prst="lgGrid">
                <a:fgClr>
                  <a:srgbClr val="F7C903"/>
                </a:fgClr>
                <a:bgClr>
                  <a:schemeClr val="bg1"/>
                </a:bgClr>
              </a:pattFill>
              <a:ln>
                <a:solidFill>
                  <a:srgbClr val="F7C90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순서도: 판단 5"/>
              <p:cNvSpPr/>
              <p:nvPr/>
            </p:nvSpPr>
            <p:spPr>
              <a:xfrm>
                <a:off x="1482531" y="3193690"/>
                <a:ext cx="1152128" cy="771926"/>
              </a:xfrm>
              <a:prstGeom prst="flowChartDecision">
                <a:avLst/>
              </a:prstGeom>
              <a:pattFill prst="lgGrid">
                <a:fgClr>
                  <a:srgbClr val="F7C903"/>
                </a:fgClr>
                <a:bgClr>
                  <a:schemeClr val="bg1"/>
                </a:bgClr>
              </a:pattFill>
              <a:ln>
                <a:solidFill>
                  <a:srgbClr val="F7C90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순서도: 판단 6"/>
              <p:cNvSpPr/>
              <p:nvPr/>
            </p:nvSpPr>
            <p:spPr>
              <a:xfrm>
                <a:off x="1482531" y="3960064"/>
                <a:ext cx="1152128" cy="771926"/>
              </a:xfrm>
              <a:prstGeom prst="flowChartDecision">
                <a:avLst/>
              </a:prstGeom>
              <a:pattFill prst="lgGrid">
                <a:fgClr>
                  <a:srgbClr val="F7C903"/>
                </a:fgClr>
                <a:bgClr>
                  <a:schemeClr val="bg1"/>
                </a:bgClr>
              </a:pattFill>
              <a:ln>
                <a:solidFill>
                  <a:srgbClr val="F7C90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" name="순서도: 판단 8"/>
            <p:cNvSpPr/>
            <p:nvPr/>
          </p:nvSpPr>
          <p:spPr>
            <a:xfrm>
              <a:off x="1742219" y="1851051"/>
              <a:ext cx="1152128" cy="699918"/>
            </a:xfrm>
            <a:prstGeom prst="flowChartDecision">
              <a:avLst/>
            </a:prstGeom>
            <a:pattFill prst="lgGrid">
              <a:fgClr>
                <a:srgbClr val="F7C903"/>
              </a:fgClr>
              <a:bgClr>
                <a:schemeClr val="bg1"/>
              </a:bgClr>
            </a:pattFill>
            <a:ln>
              <a:solidFill>
                <a:srgbClr val="F7C9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정육면체 10"/>
            <p:cNvSpPr/>
            <p:nvPr/>
          </p:nvSpPr>
          <p:spPr>
            <a:xfrm>
              <a:off x="1588572" y="894785"/>
              <a:ext cx="1440160" cy="1512168"/>
            </a:xfrm>
            <a:prstGeom prst="cube">
              <a:avLst>
                <a:gd name="adj" fmla="val 49431"/>
              </a:avLst>
            </a:prstGeom>
            <a:gradFill>
              <a:gsLst>
                <a:gs pos="100000">
                  <a:srgbClr val="070262"/>
                </a:gs>
                <a:gs pos="0">
                  <a:srgbClr val="070262">
                    <a:lumMod val="82000"/>
                    <a:lumOff val="18000"/>
                    <a:alpha val="87000"/>
                  </a:srgbClr>
                </a:gs>
              </a:gsLst>
              <a:lin ang="5400000" scaled="0"/>
            </a:gradFill>
            <a:ln w="28575">
              <a:solidFill>
                <a:srgbClr val="F7C903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정육면체 12"/>
            <p:cNvSpPr/>
            <p:nvPr/>
          </p:nvSpPr>
          <p:spPr>
            <a:xfrm>
              <a:off x="1083731" y="2787774"/>
              <a:ext cx="1440160" cy="1512168"/>
            </a:xfrm>
            <a:prstGeom prst="cube">
              <a:avLst>
                <a:gd name="adj" fmla="val 49431"/>
              </a:avLst>
            </a:prstGeom>
            <a:gradFill>
              <a:gsLst>
                <a:gs pos="100000">
                  <a:srgbClr val="070262"/>
                </a:gs>
                <a:gs pos="0">
                  <a:srgbClr val="070262">
                    <a:lumMod val="82000"/>
                    <a:lumOff val="18000"/>
                    <a:alpha val="87000"/>
                  </a:srgbClr>
                </a:gs>
              </a:gsLst>
              <a:lin ang="5400000" scaled="0"/>
            </a:gradFill>
            <a:ln w="28575">
              <a:solidFill>
                <a:srgbClr val="F7C903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정육면체 14"/>
            <p:cNvSpPr/>
            <p:nvPr/>
          </p:nvSpPr>
          <p:spPr>
            <a:xfrm>
              <a:off x="2101474" y="2787774"/>
              <a:ext cx="1440160" cy="1512168"/>
            </a:xfrm>
            <a:prstGeom prst="cube">
              <a:avLst>
                <a:gd name="adj" fmla="val 49431"/>
              </a:avLst>
            </a:prstGeom>
            <a:gradFill>
              <a:gsLst>
                <a:gs pos="100000">
                  <a:srgbClr val="070262"/>
                </a:gs>
                <a:gs pos="0">
                  <a:srgbClr val="070262">
                    <a:lumMod val="82000"/>
                    <a:lumOff val="18000"/>
                    <a:alpha val="87000"/>
                  </a:srgbClr>
                </a:gs>
              </a:gsLst>
              <a:lin ang="5400000" scaled="0"/>
            </a:gradFill>
            <a:ln w="28575">
              <a:solidFill>
                <a:srgbClr val="F7C903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정육면체 17"/>
            <p:cNvSpPr/>
            <p:nvPr/>
          </p:nvSpPr>
          <p:spPr>
            <a:xfrm>
              <a:off x="1593817" y="3075806"/>
              <a:ext cx="1440160" cy="1512168"/>
            </a:xfrm>
            <a:prstGeom prst="cube">
              <a:avLst>
                <a:gd name="adj" fmla="val 49431"/>
              </a:avLst>
            </a:prstGeom>
            <a:gradFill>
              <a:gsLst>
                <a:gs pos="100000">
                  <a:srgbClr val="070262"/>
                </a:gs>
                <a:gs pos="0">
                  <a:srgbClr val="070262">
                    <a:lumMod val="82000"/>
                    <a:lumOff val="18000"/>
                    <a:alpha val="87000"/>
                  </a:srgbClr>
                </a:gs>
              </a:gsLst>
              <a:lin ang="5400000" scaled="0"/>
            </a:gradFill>
            <a:ln w="28575">
              <a:solidFill>
                <a:srgbClr val="F7C903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왼쪽 대괄호 45"/>
            <p:cNvSpPr/>
            <p:nvPr/>
          </p:nvSpPr>
          <p:spPr>
            <a:xfrm>
              <a:off x="632185" y="1072472"/>
              <a:ext cx="288032" cy="3600400"/>
            </a:xfrm>
            <a:prstGeom prst="leftBracket">
              <a:avLst>
                <a:gd name="adj" fmla="val 0"/>
              </a:avLst>
            </a:prstGeom>
            <a:ln w="19050">
              <a:solidFill>
                <a:srgbClr val="0702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248371" y="1543274"/>
              <a:ext cx="5554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ELAND 초이스 Medium" pitchFamily="18" charset="-127"/>
                  <a:ea typeface="ELAND 초이스 Medium" pitchFamily="18" charset="-127"/>
                </a:rPr>
                <a:t>최</a:t>
              </a:r>
              <a:r>
                <a:rPr lang="ko-KR" altLang="en-US" sz="1400" dirty="0">
                  <a:latin typeface="ELAND 초이스 Medium" pitchFamily="18" charset="-127"/>
                  <a:ea typeface="ELAND 초이스 Medium" pitchFamily="18" charset="-127"/>
                </a:rPr>
                <a:t>소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347864" y="3389969"/>
              <a:ext cx="5554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ELAND 초이스 Medium" pitchFamily="18" charset="-127"/>
                  <a:ea typeface="ELAND 초이스 Medium" pitchFamily="18" charset="-127"/>
                </a:rPr>
                <a:t>최대</a:t>
              </a:r>
              <a:endParaRPr lang="ko-KR" altLang="en-US" sz="1400" dirty="0">
                <a:latin typeface="ELAND 초이스 Medium" pitchFamily="18" charset="-127"/>
                <a:ea typeface="ELAND 초이스 Medium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117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70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539552" y="620607"/>
            <a:ext cx="0" cy="3237531"/>
          </a:xfrm>
          <a:prstGeom prst="straightConnector1">
            <a:avLst/>
          </a:prstGeom>
          <a:ln w="28575">
            <a:gradFill>
              <a:gsLst>
                <a:gs pos="45000">
                  <a:srgbClr val="070262"/>
                </a:gs>
                <a:gs pos="100000">
                  <a:srgbClr val="FF0066"/>
                </a:gs>
              </a:gsLst>
              <a:lin ang="5400000" scaled="0"/>
            </a:gra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7711" y="267494"/>
            <a:ext cx="763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G마켓 산스 TTF Light" pitchFamily="2" charset="-127"/>
                <a:ea typeface="G마켓 산스 TTF Light" pitchFamily="2" charset="-127"/>
              </a:rPr>
              <a:t>time</a:t>
            </a:r>
            <a:endParaRPr lang="ko-KR" altLang="en-US" sz="2000" dirty="0">
              <a:latin typeface="G마켓 산스 TTF Light" pitchFamily="2" charset="-127"/>
              <a:ea typeface="G마켓 산스 TTF Light" pitchFamily="2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259632" y="713813"/>
            <a:ext cx="2629677" cy="3612292"/>
            <a:chOff x="1259632" y="843558"/>
            <a:chExt cx="2629677" cy="3612292"/>
          </a:xfrm>
        </p:grpSpPr>
        <p:grpSp>
          <p:nvGrpSpPr>
            <p:cNvPr id="9" name="그룹 8"/>
            <p:cNvGrpSpPr/>
            <p:nvPr/>
          </p:nvGrpSpPr>
          <p:grpSpPr>
            <a:xfrm>
              <a:off x="1259632" y="843558"/>
              <a:ext cx="2629677" cy="2331452"/>
              <a:chOff x="1115616" y="950231"/>
              <a:chExt cx="3121945" cy="2767893"/>
            </a:xfrm>
          </p:grpSpPr>
          <p:pic>
            <p:nvPicPr>
              <p:cNvPr id="1026" name="Picture 2" descr="C:\Users\ROG\Desktop\자구\자료\설명3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239" b="8179"/>
              <a:stretch/>
            </p:blipFill>
            <p:spPr bwMode="auto">
              <a:xfrm>
                <a:off x="1115616" y="1785415"/>
                <a:ext cx="3121945" cy="19327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7" name="Picture 3" descr="C:\Users\ROG\Desktop\자구\자료\설명2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7884" y="1932337"/>
                <a:ext cx="1008112" cy="10081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3026747" y="1680566"/>
                <a:ext cx="5212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 smtClean="0">
                    <a:latin typeface="210 밤의해변 B" pitchFamily="18" charset="-127"/>
                    <a:ea typeface="210 밤의해변 B" pitchFamily="18" charset="-127"/>
                  </a:rPr>
                  <a:t>+1</a:t>
                </a:r>
                <a:endParaRPr lang="ko-KR" altLang="en-US" sz="2800" dirty="0">
                  <a:latin typeface="210 밤의해변 B" pitchFamily="18" charset="-127"/>
                  <a:ea typeface="210 밤의해변 B" pitchFamily="18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696617" y="1472466"/>
                <a:ext cx="5212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 smtClean="0">
                    <a:latin typeface="210 밤의해변 B" pitchFamily="18" charset="-127"/>
                    <a:ea typeface="210 밤의해변 B" pitchFamily="18" charset="-127"/>
                  </a:rPr>
                  <a:t>+1</a:t>
                </a:r>
                <a:endParaRPr lang="ko-KR" altLang="en-US" sz="2800" dirty="0">
                  <a:latin typeface="210 밤의해변 B" pitchFamily="18" charset="-127"/>
                  <a:ea typeface="210 밤의해변 B" pitchFamily="18" charset="-127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090881" y="950231"/>
                <a:ext cx="5212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 smtClean="0">
                    <a:latin typeface="210 밤의해변 B" pitchFamily="18" charset="-127"/>
                    <a:ea typeface="210 밤의해변 B" pitchFamily="18" charset="-127"/>
                  </a:rPr>
                  <a:t>+1</a:t>
                </a:r>
                <a:endParaRPr lang="ko-KR" altLang="en-US" sz="2800" dirty="0">
                  <a:latin typeface="210 밤의해변 B" pitchFamily="18" charset="-127"/>
                  <a:ea typeface="210 밤의해변 B" pitchFamily="18" charset="-127"/>
                </a:endParaRP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1461621" y="3349865"/>
              <a:ext cx="2116787" cy="1105985"/>
              <a:chOff x="1399987" y="3517142"/>
              <a:chExt cx="2116787" cy="1105985"/>
            </a:xfrm>
          </p:grpSpPr>
          <p:sp>
            <p:nvSpPr>
              <p:cNvPr id="19" name="정육면체 18"/>
              <p:cNvSpPr/>
              <p:nvPr/>
            </p:nvSpPr>
            <p:spPr>
              <a:xfrm>
                <a:off x="1612443" y="3517142"/>
                <a:ext cx="648072" cy="678322"/>
              </a:xfrm>
              <a:prstGeom prst="cube">
                <a:avLst>
                  <a:gd name="adj" fmla="val 49431"/>
                </a:avLst>
              </a:prstGeom>
              <a:gradFill>
                <a:gsLst>
                  <a:gs pos="100000">
                    <a:srgbClr val="070262"/>
                  </a:gs>
                  <a:gs pos="0">
                    <a:srgbClr val="070262">
                      <a:lumMod val="82000"/>
                      <a:lumOff val="18000"/>
                      <a:alpha val="87000"/>
                    </a:srgbClr>
                  </a:gs>
                </a:gsLst>
                <a:lin ang="5400000" scaled="0"/>
              </a:gradFill>
              <a:ln w="28575">
                <a:solidFill>
                  <a:srgbClr val="F7C903"/>
                </a:solidFill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정육면체 14"/>
              <p:cNvSpPr/>
              <p:nvPr/>
            </p:nvSpPr>
            <p:spPr>
              <a:xfrm>
                <a:off x="1399987" y="3728781"/>
                <a:ext cx="648072" cy="678322"/>
              </a:xfrm>
              <a:prstGeom prst="cube">
                <a:avLst>
                  <a:gd name="adj" fmla="val 49431"/>
                </a:avLst>
              </a:prstGeom>
              <a:gradFill>
                <a:gsLst>
                  <a:gs pos="100000">
                    <a:srgbClr val="070262"/>
                  </a:gs>
                  <a:gs pos="0">
                    <a:srgbClr val="070262">
                      <a:lumMod val="82000"/>
                      <a:lumOff val="18000"/>
                      <a:alpha val="87000"/>
                    </a:srgbClr>
                  </a:gs>
                </a:gsLst>
                <a:lin ang="5400000" scaled="0"/>
              </a:gradFill>
              <a:ln w="28575">
                <a:solidFill>
                  <a:srgbClr val="F7C903"/>
                </a:solidFill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정육면체 15"/>
              <p:cNvSpPr/>
              <p:nvPr/>
            </p:nvSpPr>
            <p:spPr>
              <a:xfrm>
                <a:off x="1847077" y="3729185"/>
                <a:ext cx="648072" cy="678322"/>
              </a:xfrm>
              <a:prstGeom prst="cube">
                <a:avLst>
                  <a:gd name="adj" fmla="val 49431"/>
                </a:avLst>
              </a:prstGeom>
              <a:gradFill>
                <a:gsLst>
                  <a:gs pos="100000">
                    <a:srgbClr val="070262"/>
                  </a:gs>
                  <a:gs pos="0">
                    <a:srgbClr val="070262">
                      <a:lumMod val="82000"/>
                      <a:lumOff val="18000"/>
                      <a:alpha val="87000"/>
                    </a:srgbClr>
                  </a:gs>
                </a:gsLst>
                <a:lin ang="5400000" scaled="0"/>
              </a:gradFill>
              <a:ln w="28575">
                <a:solidFill>
                  <a:srgbClr val="F7C903"/>
                </a:solidFill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정육면체 17"/>
              <p:cNvSpPr/>
              <p:nvPr/>
            </p:nvSpPr>
            <p:spPr>
              <a:xfrm>
                <a:off x="1619370" y="3944805"/>
                <a:ext cx="648072" cy="678322"/>
              </a:xfrm>
              <a:prstGeom prst="cube">
                <a:avLst>
                  <a:gd name="adj" fmla="val 49431"/>
                </a:avLst>
              </a:prstGeom>
              <a:gradFill>
                <a:gsLst>
                  <a:gs pos="100000">
                    <a:srgbClr val="070262"/>
                  </a:gs>
                  <a:gs pos="0">
                    <a:srgbClr val="070262">
                      <a:lumMod val="82000"/>
                      <a:lumOff val="18000"/>
                      <a:alpha val="87000"/>
                    </a:srgbClr>
                  </a:gs>
                </a:gsLst>
                <a:lin ang="5400000" scaled="0"/>
              </a:gradFill>
              <a:ln w="28575">
                <a:solidFill>
                  <a:srgbClr val="F7C903"/>
                </a:solidFill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2873057" y="3659627"/>
                <a:ext cx="416519" cy="416519"/>
              </a:xfrm>
              <a:prstGeom prst="ellipse">
                <a:avLst/>
              </a:prstGeom>
              <a:gradFill>
                <a:gsLst>
                  <a:gs pos="100000">
                    <a:srgbClr val="070262"/>
                  </a:gs>
                  <a:gs pos="0">
                    <a:srgbClr val="070262">
                      <a:lumMod val="82000"/>
                      <a:lumOff val="18000"/>
                      <a:alpha val="87000"/>
                    </a:srgbClr>
                  </a:gs>
                </a:gsLst>
                <a:lin ang="5400000" scaled="0"/>
              </a:gradFill>
              <a:ln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2644016" y="3853807"/>
                <a:ext cx="416519" cy="416519"/>
              </a:xfrm>
              <a:prstGeom prst="ellipse">
                <a:avLst/>
              </a:prstGeom>
              <a:gradFill>
                <a:gsLst>
                  <a:gs pos="100000">
                    <a:srgbClr val="070262"/>
                  </a:gs>
                  <a:gs pos="0">
                    <a:srgbClr val="070262">
                      <a:lumMod val="82000"/>
                      <a:lumOff val="18000"/>
                      <a:alpha val="87000"/>
                    </a:srgbClr>
                  </a:gs>
                </a:gsLst>
                <a:lin ang="5400000" scaled="0"/>
              </a:gradFill>
              <a:ln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3100255" y="3853807"/>
                <a:ext cx="416519" cy="416519"/>
              </a:xfrm>
              <a:prstGeom prst="ellipse">
                <a:avLst/>
              </a:prstGeom>
              <a:gradFill>
                <a:gsLst>
                  <a:gs pos="100000">
                    <a:srgbClr val="070262"/>
                  </a:gs>
                  <a:gs pos="0">
                    <a:srgbClr val="070262">
                      <a:lumMod val="82000"/>
                      <a:lumOff val="18000"/>
                      <a:alpha val="87000"/>
                    </a:srgbClr>
                  </a:gs>
                </a:gsLst>
                <a:lin ang="5400000" scaled="0"/>
              </a:gradFill>
              <a:ln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2871214" y="4092908"/>
                <a:ext cx="416519" cy="416519"/>
              </a:xfrm>
              <a:prstGeom prst="ellipse">
                <a:avLst/>
              </a:prstGeom>
              <a:gradFill>
                <a:gsLst>
                  <a:gs pos="100000">
                    <a:srgbClr val="070262"/>
                  </a:gs>
                  <a:gs pos="0">
                    <a:srgbClr val="070262">
                      <a:lumMod val="82000"/>
                      <a:lumOff val="18000"/>
                      <a:alpha val="87000"/>
                    </a:srgbClr>
                  </a:gs>
                </a:gsLst>
                <a:lin ang="5400000" scaled="0"/>
              </a:gradFill>
              <a:ln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4805772" y="955923"/>
            <a:ext cx="410445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ELAND 초이스 Bold" pitchFamily="18" charset="-127"/>
                <a:ea typeface="ELAND 초이스 Bold" pitchFamily="18" charset="-127"/>
                <a:cs typeface="Ebrima" pitchFamily="2" charset="0"/>
              </a:rPr>
              <a:t>&lt; </a:t>
            </a:r>
            <a:r>
              <a:rPr lang="ko-KR" altLang="en-US" sz="2400" dirty="0" smtClean="0">
                <a:solidFill>
                  <a:schemeClr val="bg1"/>
                </a:solidFill>
                <a:latin typeface="ELAND 초이스 Bold" pitchFamily="18" charset="-127"/>
                <a:ea typeface="ELAND 초이스 Bold" pitchFamily="18" charset="-127"/>
                <a:cs typeface="Ebrima" pitchFamily="2" charset="0"/>
              </a:rPr>
              <a:t>시간이 지날수록 </a:t>
            </a:r>
            <a:r>
              <a:rPr lang="en-US" altLang="ko-KR" sz="2400" dirty="0" smtClean="0">
                <a:solidFill>
                  <a:schemeClr val="bg1"/>
                </a:solidFill>
                <a:latin typeface="ELAND 초이스 Bold" pitchFamily="18" charset="-127"/>
                <a:ea typeface="ELAND 초이스 Bold" pitchFamily="18" charset="-127"/>
                <a:cs typeface="Ebrima" pitchFamily="2" charset="0"/>
              </a:rPr>
              <a:t>&gt;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ELAND 초이스 Medium" pitchFamily="18" charset="-127"/>
                <a:ea typeface="ELAND 초이스 Medium" pitchFamily="18" charset="-127"/>
              </a:rPr>
              <a:t>플레이어가 획득하는 </a:t>
            </a:r>
            <a:r>
              <a:rPr lang="ko-KR" altLang="en-US" b="1" dirty="0" smtClean="0">
                <a:solidFill>
                  <a:srgbClr val="F7C903"/>
                </a:solidFill>
                <a:latin typeface="ELAND 초이스 Medium" pitchFamily="18" charset="-127"/>
                <a:ea typeface="ELAND 초이스 Medium" pitchFamily="18" charset="-127"/>
              </a:rPr>
              <a:t>점수 증가</a:t>
            </a:r>
            <a:r>
              <a:rPr lang="en-US" altLang="ko-KR" dirty="0" smtClean="0">
                <a:solidFill>
                  <a:schemeClr val="bg1"/>
                </a:solidFill>
                <a:latin typeface="ELAND 초이스 Medium" pitchFamily="18" charset="-127"/>
                <a:ea typeface="ELAND 초이스 Medium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ELAND 초이스 Medium" pitchFamily="18" charset="-127"/>
                <a:ea typeface="ELAND 초이스 Medium" pitchFamily="18" charset="-127"/>
              </a:rPr>
              <a:t>더 </a:t>
            </a:r>
            <a:r>
              <a:rPr lang="ko-KR" altLang="en-US" b="1" dirty="0" smtClean="0">
                <a:solidFill>
                  <a:srgbClr val="F7C903"/>
                </a:solidFill>
                <a:latin typeface="ELAND 초이스 Medium" pitchFamily="18" charset="-127"/>
                <a:ea typeface="ELAND 초이스 Medium" pitchFamily="18" charset="-127"/>
              </a:rPr>
              <a:t>많고 광범위</a:t>
            </a:r>
            <a:r>
              <a:rPr lang="ko-KR" altLang="en-US" dirty="0" smtClean="0">
                <a:solidFill>
                  <a:schemeClr val="bg1"/>
                </a:solidFill>
                <a:latin typeface="ELAND 초이스 Medium" pitchFamily="18" charset="-127"/>
                <a:ea typeface="ELAND 초이스 Medium" pitchFamily="18" charset="-127"/>
              </a:rPr>
              <a:t>한 장애물 추락</a:t>
            </a:r>
            <a:r>
              <a:rPr lang="en-US" altLang="ko-KR" dirty="0" smtClean="0">
                <a:solidFill>
                  <a:schemeClr val="bg1"/>
                </a:solidFill>
                <a:latin typeface="ELAND 초이스 Medium" pitchFamily="18" charset="-127"/>
                <a:ea typeface="ELAND 초이스 Medium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ELAND 초이스 Medium" pitchFamily="18" charset="-127"/>
                <a:ea typeface="ELAND 초이스 Medium" pitchFamily="18" charset="-127"/>
              </a:rPr>
              <a:t>일정 시간을 기점으로 </a:t>
            </a:r>
            <a:r>
              <a:rPr lang="en-US" altLang="ko-KR" dirty="0" smtClean="0">
                <a:solidFill>
                  <a:schemeClr val="bg1"/>
                </a:solidFill>
                <a:latin typeface="ELAND 초이스 Medium" pitchFamily="18" charset="-127"/>
                <a:ea typeface="ELAND 초이스 Medium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ELAND 초이스 Medium" pitchFamily="18" charset="-127"/>
                <a:ea typeface="ELAND 초이스 Medium" pitchFamily="18" charset="-127"/>
              </a:rPr>
            </a:br>
            <a:r>
              <a:rPr lang="ko-KR" altLang="en-US" dirty="0" smtClean="0">
                <a:solidFill>
                  <a:schemeClr val="bg1"/>
                </a:solidFill>
                <a:latin typeface="ELAND 초이스 Medium" pitchFamily="18" charset="-127"/>
                <a:ea typeface="ELAND 초이스 Medium" pitchFamily="18" charset="-127"/>
              </a:rPr>
              <a:t>난이도가 급상승하며 </a:t>
            </a:r>
            <a:r>
              <a:rPr lang="ko-KR" altLang="en-US" b="1" dirty="0" smtClean="0">
                <a:solidFill>
                  <a:srgbClr val="FF0066"/>
                </a:solidFill>
                <a:latin typeface="ELAND 초이스 Medium" pitchFamily="18" charset="-127"/>
                <a:ea typeface="ELAND 초이스 Medium" pitchFamily="18" charset="-127"/>
              </a:rPr>
              <a:t>하</a:t>
            </a:r>
            <a:r>
              <a:rPr lang="ko-KR" altLang="en-US" b="1" dirty="0">
                <a:solidFill>
                  <a:srgbClr val="FF0066"/>
                </a:solidFill>
                <a:latin typeface="ELAND 초이스 Medium" pitchFamily="18" charset="-127"/>
                <a:ea typeface="ELAND 초이스 Medium" pitchFamily="18" charset="-127"/>
              </a:rPr>
              <a:t>드</a:t>
            </a:r>
            <a:r>
              <a:rPr lang="ko-KR" altLang="en-US" b="1" dirty="0" smtClean="0">
                <a:solidFill>
                  <a:srgbClr val="FF0066"/>
                </a:solidFill>
                <a:latin typeface="ELAND 초이스 Medium" pitchFamily="18" charset="-127"/>
                <a:ea typeface="ELAND 초이스 Medium" pitchFamily="18" charset="-127"/>
              </a:rPr>
              <a:t> 모드 </a:t>
            </a:r>
            <a:r>
              <a:rPr lang="ko-KR" altLang="en-US" dirty="0" smtClean="0">
                <a:solidFill>
                  <a:schemeClr val="bg1"/>
                </a:solidFill>
                <a:latin typeface="ELAND 초이스 Medium" pitchFamily="18" charset="-127"/>
                <a:ea typeface="ELAND 초이스 Medium" pitchFamily="18" charset="-127"/>
              </a:rPr>
              <a:t>진입</a:t>
            </a:r>
            <a:r>
              <a:rPr lang="en-US" altLang="ko-KR" dirty="0" smtClean="0">
                <a:solidFill>
                  <a:schemeClr val="bg1"/>
                </a:solidFill>
                <a:latin typeface="ELAND 초이스 Medium" pitchFamily="18" charset="-127"/>
                <a:ea typeface="ELAND 초이스 Medium" pitchFamily="18" charset="-127"/>
              </a:rPr>
              <a:t>,</a:t>
            </a:r>
            <a:br>
              <a:rPr lang="en-US" altLang="ko-KR" dirty="0" smtClean="0">
                <a:solidFill>
                  <a:schemeClr val="bg1"/>
                </a:solidFill>
                <a:latin typeface="ELAND 초이스 Medium" pitchFamily="18" charset="-127"/>
                <a:ea typeface="ELAND 초이스 Medium" pitchFamily="18" charset="-127"/>
              </a:rPr>
            </a:br>
            <a:r>
              <a:rPr lang="ko-KR" altLang="en-US" dirty="0" smtClean="0">
                <a:solidFill>
                  <a:schemeClr val="bg1"/>
                </a:solidFill>
                <a:latin typeface="ELAND 초이스 Medium" pitchFamily="18" charset="-127"/>
                <a:ea typeface="ELAND 초이스 Medium" pitchFamily="18" charset="-127"/>
              </a:rPr>
              <a:t>이 때 </a:t>
            </a:r>
            <a:r>
              <a:rPr lang="ko-KR" altLang="en-US" b="1" dirty="0" smtClean="0">
                <a:solidFill>
                  <a:srgbClr val="FF0066"/>
                </a:solidFill>
                <a:latin typeface="ELAND 초이스 Medium" pitchFamily="18" charset="-127"/>
                <a:ea typeface="ELAND 초이스 Medium" pitchFamily="18" charset="-127"/>
              </a:rPr>
              <a:t>더 많은 점수 </a:t>
            </a:r>
            <a:r>
              <a:rPr lang="ko-KR" altLang="en-US" dirty="0" smtClean="0">
                <a:solidFill>
                  <a:schemeClr val="bg1"/>
                </a:solidFill>
                <a:latin typeface="ELAND 초이스 Medium" pitchFamily="18" charset="-127"/>
                <a:ea typeface="ELAND 초이스 Medium" pitchFamily="18" charset="-127"/>
              </a:rPr>
              <a:t>획득 가능</a:t>
            </a:r>
            <a:r>
              <a:rPr lang="en-US" altLang="ko-KR" dirty="0" smtClean="0">
                <a:solidFill>
                  <a:schemeClr val="bg1"/>
                </a:solidFill>
                <a:latin typeface="ELAND 초이스 Medium" pitchFamily="18" charset="-127"/>
                <a:ea typeface="ELAND 초이스 Medium" pitchFamily="18" charset="-127"/>
              </a:rPr>
              <a:t>.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357903" y="3709674"/>
            <a:ext cx="355561" cy="0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8107" y="3723424"/>
            <a:ext cx="94288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rgbClr val="FF0066"/>
                </a:solidFill>
                <a:latin typeface="210 밤의해변 B" pitchFamily="18" charset="-127"/>
                <a:ea typeface="210 밤의해변 B" pitchFamily="18" charset="-127"/>
              </a:rPr>
              <a:t>Hard Mode</a:t>
            </a:r>
            <a:endParaRPr lang="ko-KR" altLang="en-US" sz="1100" dirty="0">
              <a:solidFill>
                <a:srgbClr val="FF0066"/>
              </a:solidFill>
              <a:latin typeface="210 밤의해변 B" pitchFamily="18" charset="-127"/>
              <a:ea typeface="210 밤의해변 B" pitchFamily="18" charset="-127"/>
            </a:endParaRPr>
          </a:p>
        </p:txBody>
      </p:sp>
      <p:cxnSp>
        <p:nvCxnSpPr>
          <p:cNvPr id="44" name="직선 화살표 연결선 43"/>
          <p:cNvCxnSpPr>
            <a:stCxn id="38" idx="2"/>
          </p:cNvCxnSpPr>
          <p:nvPr/>
        </p:nvCxnSpPr>
        <p:spPr>
          <a:xfrm>
            <a:off x="539551" y="3985034"/>
            <a:ext cx="1" cy="815592"/>
          </a:xfrm>
          <a:prstGeom prst="straightConnector1">
            <a:avLst/>
          </a:prstGeom>
          <a:ln w="28575">
            <a:solidFill>
              <a:srgbClr val="FF00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51206" y="620607"/>
            <a:ext cx="555753" cy="0"/>
          </a:xfrm>
          <a:prstGeom prst="line">
            <a:avLst/>
          </a:prstGeom>
          <a:ln w="19050">
            <a:solidFill>
              <a:srgbClr val="0702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59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23478"/>
            <a:ext cx="129614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에피소드 선택</a:t>
            </a:r>
            <a:r>
              <a:rPr lang="en-US" altLang="ko-KR" sz="1100" dirty="0" smtClean="0"/>
              <a:t>,</a:t>
            </a:r>
          </a:p>
          <a:p>
            <a:r>
              <a:rPr lang="ko-KR" altLang="en-US" sz="1100" dirty="0" smtClean="0"/>
              <a:t>게임 시작</a:t>
            </a:r>
            <a:r>
              <a:rPr lang="en-US" altLang="ko-KR" sz="1100" dirty="0" smtClean="0"/>
              <a:t>,</a:t>
            </a:r>
          </a:p>
          <a:p>
            <a:r>
              <a:rPr lang="ko-KR" altLang="en-US" sz="1100" dirty="0" smtClean="0"/>
              <a:t>랭킹</a:t>
            </a:r>
            <a:r>
              <a:rPr lang="en-US" altLang="ko-KR" sz="1100" dirty="0" smtClean="0"/>
              <a:t>,</a:t>
            </a:r>
          </a:p>
          <a:p>
            <a:r>
              <a:rPr lang="ko-KR" altLang="en-US" sz="1100" dirty="0" smtClean="0"/>
              <a:t>설정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 smtClean="0"/>
              <a:t>---</a:t>
            </a:r>
          </a:p>
          <a:p>
            <a:r>
              <a:rPr lang="ko-KR" altLang="en-US" sz="1100" dirty="0" smtClean="0"/>
              <a:t>캐릭터 선택</a:t>
            </a:r>
            <a:endParaRPr lang="en-US" altLang="ko-KR" sz="1100" dirty="0" smtClean="0"/>
          </a:p>
          <a:p>
            <a:r>
              <a:rPr lang="en-US" altLang="ko-KR" sz="1100" dirty="0" smtClean="0"/>
              <a:t>---</a:t>
            </a:r>
          </a:p>
          <a:p>
            <a:r>
              <a:rPr lang="ko-KR" altLang="en-US" sz="1100" dirty="0" smtClean="0"/>
              <a:t>재화</a:t>
            </a:r>
            <a:r>
              <a:rPr lang="en-US" altLang="ko-KR" sz="1100" dirty="0" smtClean="0"/>
              <a:t>,</a:t>
            </a:r>
          </a:p>
          <a:p>
            <a:r>
              <a:rPr lang="ko-KR" altLang="en-US" sz="1100" dirty="0" smtClean="0"/>
              <a:t>스킨</a:t>
            </a:r>
            <a:r>
              <a:rPr lang="en-US" altLang="ko-KR" sz="1100" dirty="0" smtClean="0"/>
              <a:t>,</a:t>
            </a:r>
          </a:p>
          <a:p>
            <a:r>
              <a:rPr lang="ko-KR" altLang="en-US" sz="1100" dirty="0" smtClean="0"/>
              <a:t>상점</a:t>
            </a:r>
            <a:r>
              <a:rPr lang="en-US" altLang="ko-KR" sz="1100" dirty="0" smtClean="0"/>
              <a:t>,</a:t>
            </a:r>
          </a:p>
          <a:p>
            <a:endParaRPr lang="en-US" altLang="ko-KR" sz="1100" dirty="0" smtClean="0"/>
          </a:p>
          <a:p>
            <a:endParaRPr lang="ko-KR" altLang="en-US" sz="1100" dirty="0"/>
          </a:p>
        </p:txBody>
      </p:sp>
      <p:sp>
        <p:nvSpPr>
          <p:cNvPr id="3" name="AutoShape 2" descr="data:image/png;base64,iVBORw0KGgoAAAANSUhEUgAABuwAAAeECAYAAAC+ZjPuAAAAAXNSR0IArs4c6QAAHRB0RVh0bXhmaWxlACUzQ214R3JhcGhNb2RlbCUzRSUzQ3Jvb3QlM0UlM0NteENlbGwlMjBpZCUzRCUyMjAlMjIlMkYlM0UlM0NteENlbGwlMjBpZCUzRCUyMjElMjIlMjBwYXJlbnQlM0QlMjIwJTIyJTJGJTNFJTNDbXhDZWxsJTIwaWQlM0QlMjIyJTIyJTIwdmFsdWUlM0QlMjIlMjIlMjBzdHlsZSUzRCUyMmdyb3VwJTIyJTIwdmVydGV4JTNEJTIyMSUyMiUyMGNvbm5lY3RhYmxlJTNEJTIyMCUyMiUyMHBhcmVudCUzRCUyMjElMjIlM0UlM0NteEdlb21ldHJ5JTIweCUzRCUyMjUwJTIyJTIweSUzRCUyMjgwJTIyJTIwd2lkdGglM0QlMjI0MjIlMjIlMjBoZWlnaHQlM0QlMjI0NjAlMjIlMjBhcyUzRCUyMmdlb21ldHJ5JTIyJTJGJTNFJTNDJTJGbXhDZWxsJTNFJTNDbXhDZWxsJTIwaWQlM0QlMjIzJTIyJTIwdmFsdWUlM0QlMjIlRUElQjIlOEMlRUMlOUUlODQlMjAlRUMlOEIlQTQlRUQlOTYlODklMjIlMjBzdHlsZSUzRCUyMnJvdW5kZWQlM0QxJTNCd2hpdGVTcGFjZSUzRHdyYXAlM0JodG1sJTNEMSUzQmFyY1NpemUlM0Q1MCUzQmZvbnRTaXplJTNEMTglM0IlMjIlMjB2ZXJ0ZXglM0QlMjIxJTIyJTIwcGFyZW50JTNEJTIyMiUyMiUzRSUzQ214R2VvbWV0cnklMjB3aWR0aCUzRCUyMjIzMCUyMiUyMGhlaWdodCUzRCUyMjYwJTIyJTIwYXMlM0QlMjJnZW9tZXRyeSUyMiUyRiUzRSUzQyUyRm14Q2VsbCUzRSUzQ214Q2VsbCUyMGlkJTNEJTIyNCUyMiUyMHZhbHVlJTNEJTIyJUVEJThBJTlDJUVEJTg2JUEwJUVCJUE2JUFDJUVDJTk2JUJDJTIwJUVDJUE3JTg0JUVEJTk2JTg5JTNGJTIyJTIwc3R5bGUlM0QlMjJyaG9tYnVzJTNCd2hpdGVTcGFjZSUzRHdyYXAlM0JodG1sJTNEMSUzQmZvbnRTaXplJTNEMTglM0IlMjIlMjB2ZXJ0ZXglM0QlMjIxJTIyJTIwcGFyZW50JTNEJTIyMiUyMiUzRSUzQ214R2VvbWV0cnklMjB4JTNEJTIyMjAlMjIlMjB5JTNEJTIyOTAlMjIlMjB3aWR0aCUzRCUyMjE5MCUyMiUyMGhlaWdodCUzRCUyMjcwJTIyJTIwYXMlM0QlMjJnZW9tZXRyeSUyMiUyRiUzRSUzQyUyRm14Q2VsbCUzRSUzQ214Q2VsbCUyMGlkJTNEJTIyNSUyMiUyMHN0eWxlJTNEJTIyZWRnZVN0eWxlJTNEb3J0aG9nb25hbEVkZ2VTdHlsZSUzQnJvdW5kZWQlM0QwJTNCb3J0aG9nb25hbExvb3AlM0QxJTNCamV0dHlTaXplJTNEYXV0byUzQmh0bWwlM0QxJTNCZXhpdFglM0QwLjUlM0JleGl0WSUzRDElM0JleGl0RHglM0QwJTNCZXhpdER5JTNEMCUzQmVudHJ5WCUzRDAuNSUzQmVudHJ5WSUzRDAlM0JlbnRyeUR4JTNEMCUzQmVudHJ5RHklM0QwJTNCZm9udFNpemUlM0QxOCUzQmNvbnRhaW5lciUzRDElM0IlMjIlMjBlZGdlJTNEJTIyMSUyMiUyMHBhcmVudCUzRCUyMjIlMjIlMjBzb3VyY2UlM0QlMjIzJTIyJTIwdGFyZ2V0JTNEJTIyNCUyMiUzRSUzQ214R2VvbWV0cnklMjByZWxhdGl2ZSUzRCUyMjElMjIlMjBhcyUzRCUyMmdlb21ldHJ5JTIyJTJGJTNFJTNDJTJGbXhDZWxsJTNFJTNDbXhDZWxsJTIwaWQlM0QlMjI2JTIyJTIwdmFsdWUlM0QlMjIlRUIlQTklOTQlRUMlOUQlQjglMjAlRUMlOTQlQUMlMjAlRUMlOUQlQjQlRUIlOEYlOTklMjIlMjBzdHlsZSUzRCUyMnJvdW5kZWQlM0QwJTNCd2hpdGVTcGFjZSUzRHdyYXAlM0JodG1sJTNEMSUzQmZvbnRTaXplJTNEMTglM0IlMjIlMjB2ZXJ0ZXglM0QlMjIxJTIyJTIwcGFyZW50JTNEJTIyMiUyMiUzRSUzQ214R2VvbWV0cnklMjB4JTNEJTIyMjklMjIlMjB5JTNEJTIyMTkwJTIyJTIwd2lkdGglM0QlMjIxNzIlMjIlMjBoZWlnaHQlM0QlMjI1MCUyMiUyMGFzJTNEJTIyZ2VvbWV0cnklMjIlMkYlM0UlM0MlMkZteENlbGwlM0UlM0NteENlbGwlMjBpZCUzRCUyMjclMjIlMjBzdHlsZSUzRCUyMmVkZ2VTdHlsZSUzRG9ydGhvZ29uYWxFZGdlU3R5bGUlM0Jyb3VuZGVkJTNEMCUzQm9ydGhvZ29uYWxMb29wJTNEMSUzQmpldHR5U2l6ZSUzRGF1dG8lM0JodG1sJTNEMSUzQmV4aXRYJTNEMC41JTNCZXhpdFklM0QxJTNCZXhpdER4JTNEMCUzQmV4aXREeSUzRDAlM0JlbnRyeVglM0QwLjUlM0JlbnRyeVklM0QwJTNCZW50cnlEeCUzRDAlM0JlbnRyeUR5JTNEMCUzQmZvbnRTaXplJTNEMTglM0IlMjIlMjBlZGdlJTNEJTIyMSUyMiUyMHBhcmVudCUzRCUyMjIlMjIlMjBzb3VyY2UlM0QlMjI0JTIyJTIwdGFyZ2V0JTNEJTIyNiUyMiUzRSUzQ214R2VvbWV0cnklMjByZWxhdGl2ZSUzRCUyMjElMjIlMjBhcyUzRCUyMmdlb21ldHJ5JTIyJTJGJTNFJTNDJTJGbXhDZWxsJTNFJTNDbXhDZWxsJTIwaWQlM0QlMjI4JTIyJTIwdmFsdWUlM0QlMjIlMjZsdCUzQmZvbnQlMjBjb2xvciUzRCUyNnF1b3QlM0IlMjNmZjMzMzMlMjZxdW90JTNCJTI2Z3QlM0JZZXMlMjZsdCUzQiUyRmZvbnQlMjZndCUzQiUyMiUyMHN0eWxlJTNEJTIydGV4dCUzQmh0bWwlM0QxJTNCc3Ryb2tlQ29sb3IlM0Rub25lJTNCZmlsbENvbG9yJTNEbm9uZSUzQmFsaWduJTNEY2VudGVyJTNCdmVydGljYWxBbGlnbiUzRG1pZGRsZSUzQndoaXRlU3BhY2UlM0R3cmFwJTNCcm91bmRlZCUzRDAlM0Jmb250U2l6ZSUzRDE4JTNCJTIyJTIwdmVydGV4JTNEJTIyMSUyMiUyMHBhcmVudCUzRCUyMjIlMjIlM0UlM0NteEdlb21ldHJ5JTIweCUzRCUyMjYwJTIyJTIweSUzRCUyMjE2MCUyMiUyMHdpZHRoJTNEJTIyNDAlMjIlMjBoZWlnaHQlM0QlMjIyMCUyMiUyMGFzJTNEJTIyZ2VvbWV0cnklMjIlMkYlM0UlM0MlMkZteENlbGwlM0UlM0NteENlbGwlMjBpZCUzRCUyMjklMjIlMjB2YWx1ZSUzRCUyMiUyNmx0JTNCZm9udCUyMGNvbG9yJTNEJTI2cXVvdCUzQiUyM2ZmMzMzMyUyNnF1b3QlM0IlMjZndCUzQk5vJTI2bHQlM0IlMkZmb250JTI2Z3QlM0IlMjIlMjBzdHlsZSUzRCUyMnRleHQlM0JodG1sJTNEMSUzQnN0cm9rZUNvbG9yJTNEbm9uZSUzQmZpbGxDb2xvciUzRG5vbmUlM0JhbGlnbiUzRGNlbnRlciUzQnZlcnRpY2FsQWxpZ24lM0RtaWRkbGUlM0J3aGl0ZVNwYWNlJTNEd3JhcCUzQnJvdW5kZWQlM0QwJTNCZm9udFNpemUlM0QxOCUzQiUyMiUyMHZlcnRleCUzRCUyMjElMjIlMjBwYXJlbnQlM0QlMjIyJTIyJTNFJTNDbXhHZW9tZXRyeSUyMHglM0QlMjIyMTAlMjIlMjB5JTNEJTIyMTMwJTIyJTIwd2lkdGglM0QlMjI0MCUyMiUyMGhlaWdodCUzRCUyMjIwJTIyJTIwYXMlM0QlMjJnZW9tZXRyeSUyMiUyRiUzRSUzQyUyRm14Q2VsbCUzRSUzQ214Q2VsbCUyMGlkJTNEJTIyMTAlMjIlMjB2YWx1ZSUzRCUyMiVFQSVCMiU4QyVFQyU5RSU4NCUyMCVFQyU4QiU5QyVFQyU5RSU5MSUyMiUyMHN0eWxlJTNEJTIycm91bmRlZCUzRDElM0J3aGl0ZVNwYWNlJTNEd3JhcCUzQmh0bWwlM0QxJTNCYXJjU2l6ZSUzRDUwJTNCZm9udFNpemUlM0QxOCUzQiUyMiUyMHZlcnRleCUzRCUyMjElMjIlMjBwYXJlbnQlM0QlMjIyJTIyJTNFJTNDbXhHZW9tZXRyeSUyMHklM0QlMjI0MDAlMjIlMjB3aWR0aCUzRCUyMjIzMCUyMiUyMGhlaWdodCUzRCUyMjYwJTIyJTIwYXMlM0QlMjJnZW9tZXRyeSUyMiUyRiUzRSUzQyUyRm14Q2VsbCUzRSUzQ214Q2VsbCUyMGlkJTNEJTIyMTElMjIlMjBzdHlsZSUzRCUyMmVkZ2VTdHlsZSUzRG9ydGhvZ29uYWxFZGdlU3R5bGUlM0Jyb3VuZGVkJTNEMCUzQm9ydGhvZ29uYWxMb29wJTNEMSUzQmpldHR5U2l6ZSUzRGF1dG8lM0JodG1sJTNEMSUzQmV4aXRYJTNEMC41JTNCZXhpdFklM0QxJTNCZXhpdER4JTNEMCUzQmV4aXREeSUzRDAlM0JlbnRyeVglM0QxJTNCZW50cnlZJTNEMC41JTNCZW50cnlEeCUzRDAlM0JlbnRyeUR5JTNEMCUzQmZvbnRTaXplJTNEMTglM0IlMjIlMjBlZGdlJTNEJTIyMSUyMiUyMHBhcmVudCUzRCUyMjIlMjIlMjBzb3VyY2UlM0QlMjIxMiUyMiUyMHRhcmdldCUzRCUyMjYlMjIlM0UlM0NteEdlb21ldHJ5JTIwcmVsYXRpdmUlM0QlMjIxJTIyJTIwYXMlM0QlMjJnZW9tZXRyeSUyMiUyRiUzRSUzQyUyRm14Q2VsbCUzRSUzQ214Q2VsbCUyMGlkJTNEJTIyMTIlMjIlMjB2YWx1ZSUzRCUyMiVFRCU4QSU5QyVFRCU4NiVBMCVFQiVBNiVBQyVFQyU5NiVCQyUyMCVFQyVBNyU4NCVFRCU5NiU4OSUyMiUyMHN0eWxlJTNEJTIycm91bmRlZCUzRDAlM0J3aGl0ZVNwYWNlJTNEd3JhcCUzQmh0bWwlM0QxJTNCZm9udFNpemUlM0QxOCUzQiUyMiUyMHZlcnRleCUzRCUyMjElMjIlMjBwYXJlbnQlM0QlMjIyJTIyJTNFJTNDbXhHZW9tZXRyeSUyMHglM0QlMjIyNTAlMjIlMjB5JTNEJTIyMTAwJTIyJTIwd2lkdGglM0QlMjIxNzIlMjIlMjBoZWlnaHQlM0QlMjI1MCUyMiUyMGFzJTNEJTIyZ2VvbWV0cnklMjIlMkYlM0UlM0MlMkZteENlbGwlM0UlM0NteENlbGwlMjBpZCUzRCUyMjEzJTIyJTIwc3R5bGUlM0QlMjJlZGdlU3R5bGUlM0RvcnRob2dvbmFsRWRnZVN0eWxlJTNCcm91bmRlZCUzRDAlM0JvcnRob2dvbmFsTG9vcCUzRDElM0JqZXR0eVNpemUlM0RhdXRvJTNCaHRtbCUzRDElM0JleGl0WCUzRDElM0JleGl0WSUzRDAuNSUzQmV4aXREeCUzRDAlM0JleGl0RHklM0QwJTNCZW50cnlYJTNEMCUzQmVudHJ5WSUzRDAuNSUzQmVudHJ5RHglM0QwJTNCZW50cnlEeSUzRDAlM0Jmb250U2l6ZSUzRDE4JTNCJTIyJTIwZWRnZSUzRCUyMjElMjIlMjBwYXJlbnQlM0QlMjIyJTIyJTIwc291cmNlJTNEJTIyNCUyMiUyMHRhcmdldCUzRCUyMjEyJTIyJTNFJTNDbXhHZW9tZXRyeSUyMHJlbGF0aXZlJTNEJTIyMSUyMiUyMGFzJTNEJTIyZ2VvbWV0cnklMjIlMkYlM0UlM0MlMkZteENlbGwlM0UlM0NteENlbGwlMjBpZCUzRCUyMjE0JTIyJTIwc3R5bGUlM0QlMjJlZGdlU3R5bGUlM0RvcnRob2dvbmFsRWRnZVN0eWxlJTNCcm91bmRlZCUzRDAlM0JvcnRob2dvbmFsTG9vcCUzRDElM0JqZXR0eVNpemUlM0RhdXRvJTNCaHRtbCUzRDElM0JleGl0WCUzRDAuNSUzQmV4aXRZJTNEMSUzQmV4aXREeCUzRDAlM0JleGl0RHklM0QwJTNCZW50cnlYJTNEMC41JTNCZW50cnlZJTNEMCUzQmVudHJ5RHglM0QwJTNCZW50cnlEeSUzRDAlM0Jmb250U2l6ZSUzRDE4JTNCJTIyJTIwZWRnZSUzRCUyMjElMjIlMjBwYXJlbnQlM0QlMjIyJTIyJTIwc291cmNlJTNEJTIyMTYlMjIlMjB0YXJnZXQlM0QlMjIxMCUyMiUzRSUzQ214R2VvbWV0cnklMjByZWxhdGl2ZSUzRCUyMjElMjIlMjBhcyUzRCUyMmdlb21ldHJ5JTIyJTJGJTNFJTNDJTJGbXhDZWxsJTNFJTNDbXhDZWxsJTIwaWQlM0QlMjIxNSUyMiUyMHN0eWxlJTNEJTIyZWRnZVN0eWxlJTNEb3J0aG9nb25hbEVkZ2VTdHlsZSUzQnJvdW5kZWQlM0QwJTNCb3J0aG9nb25hbExvb3AlM0QxJTNCamV0dHlTaXplJTNEYXV0byUzQmh0bWwlM0QxJTNCZXhpdFglM0QxJTNCZXhpdFklM0QwLjUlM0JleGl0RHglM0QwJTNCZXhpdER5JTNEMCUzQmZvbnRTaXplJTNEMTglM0IlMjIlMjBlZGdlJTNEJTIyMSUyMiUyMHBhcmVudCUzRCUyMjIlMjIlMjBzb3VyY2UlM0QlMjIxNiUyMiUzRSUzQ214R2VvbWV0cnklMjByZWxhdGl2ZSUzRCUyMjElMjIlMjBhcyUzRCUyMmdlb21ldHJ5JTIyJTNFJTNDbXhQb2ludCUyMHglM0QlMjIxMTUlMjIlMjB5JTNEJTIyMjYwJTIyJTIwYXMlM0QlMjJ0YXJnZXRQb2ludCUyMiUyRiUzRSUzQ0FycmF5JTIwYXMlM0QlMjJwb2ludHMlMjIlM0UlM0NteFBvaW50JTIweCUzRCUyMjI4MCUyMiUyMHklM0QlMjIzMzUlMjIlMkYlM0UlM0NteFBvaW50JTIweCUzRCUyMjI4MCUyMiUyMHklM0QlMjIyNjAlMjIlMkYlM0UlM0NteFBvaW50JTIweCUzRCUyMjEzMCUyMiUyMHklM0QlMjIyNjAlMjIlMkYlM0UlM0MlMkZBcnJheSUzRSUzQyUyRm14R2VvbWV0cnklM0UlM0MlMkZteENlbGwlM0UlM0NteENlbGwlMjBpZCUzRCUyMjE2JTIyJTIwdmFsdWUlM0QlMjIlRUElQjIlOEMlRUMlOUUlODQlMjAlRUMlOEIlOUMlRUMlOUUlOTElMjAlRUIlQjIlODQlRUQlOEElQkMlMjZsdCUzQmJyJTI2Z3QlM0JPbkNsaWNrJTNGJTIyJTIwc3R5bGUlM0QlMjJyaG9tYnVzJTNCd2hpdGVTcGFjZSUzRHdyYXAlM0JodG1sJTNEMSUzQmZvbnRTaXplJTNEMTglM0IlMjIlMjB2ZXJ0ZXglM0QlMjIxJTIyJTIwcGFyZW50JTNEJTIyMiUyMiUzRSUzQ214R2VvbWV0cnklMjB4JTNEJTIyMTAlMjIlMjB5JTNEJTIyMjgwJTIyJTIwd2lkdGglM0QlMjIyMTAlMjIlMjBoZWlnaHQlM0QlMjI5MCUyMiUyMGFzJTNEJTIyZ2VvbWV0cnklMjIlMkYlM0UlM0MlMkZteENlbGwlM0UlM0NteENlbGwlMjBpZCUzRCUyMjE3JTIyJTIwc3R5bGUlM0QlMjJlZGdlU3R5bGUlM0RvcnRob2dvbmFsRWRnZVN0eWxlJTNCcm91bmRlZCUzRDAlM0JvcnRob2dvbmFsTG9vcCUzRDElM0JqZXR0eVNpemUlM0RhdXRvJTNCaHRtbCUzRDElM0JleGl0WCUzRDAuNSUzQmV4aXRZJTNEMSUzQmV4aXREeCUzRDAlM0JleGl0RHklM0QwJTNCZW50cnlYJTNEMC41JTNCZW50cnlZJTNEMCUzQmVudHJ5RHglM0QwJTNCZW50cnlEeSUzRDAlM0Jmb250U2l6ZSUzRDE4JTNCJTIyJTIwZWRnZSUzRCUyMjElMjIlMjBwYXJlbnQlM0QlMjIyJTIyJTIwc291cmNlJTNEJTIyNiUyMiUyMHRhcmdldCUzRCUyMjE2JTIyJTNFJTNDbXhHZW9tZXRyeSUyMHJlbGF0aXZlJTNEJTIyMSUyMiUyMGFzJTNEJTIyZ2VvbWV0cnklMjIlMkYlM0UlM0MlMkZteENlbGwlM0UlM0NteENlbGwlMjBpZCUzRCUyMjE4JTIyJTIwdmFsdWUlM0QlMjIlMjZsdCUzQmZvbnQlMjBjb2xvciUzRCUyNnF1b3QlM0IlMjNmZjMzMzMlMjZxdW90JTNCJTI2Z3QlM0JObyUyNmx0JTNCJTJGZm9udCUyNmd0JTNCJTIyJTIwc3R5bGUlM0QlMjJ0ZXh0JTNCaHRtbCUzRDElM0JzdHJva2VDb2xvciUzRG5vbmUlM0JmaWxsQ29sb3IlM0Rub25lJTNCYWxpZ24lM0RjZW50ZXIlM0J2ZXJ0aWNhbEFsaWduJTNEbWlkZGxlJTNCd2hpdGVTcGFjZSUzRHdyYXAlM0Jyb3VuZGVkJTNEMCUzQmZvbnRTaXplJTNEMTglM0IlMjIlMjB2ZXJ0ZXglM0QlMjIxJTIyJTIwcGFyZW50JTNEJTIyMiUyMiUzRSUzQ214R2VvbWV0cnklMjB4JTNEJTIyMjMwJTIyJTIweSUzRCUyMjMwNSUyMiUyMHdpZHRoJTNEJTIyNDAlMjIlMjBoZWlnaHQlM0QlMjIyMCUyMiUyMGFzJTNEJTIyZ2VvbWV0cnklMjIlMkYlM0UlM0MlMkZteENlbGwlM0UlM0NteENlbGwlMjBpZCUzRCUyMjE5JTIyJTIwdmFsdWUlM0QlMjIlMjZsdCUzQmZvbnQlMjBjb2xvciUzRCUyNnF1b3QlM0IlMjNmZjMzMzMlMjZxdW90JTNCJTI2Z3QlM0JZZXMlMjZsdCUzQiUyRmZvbnQlMjZndCUzQiUyMiUyMHN0eWxlJTNEJTIydGV4dCUzQmh0bWwlM0QxJTNCc3Ryb2tlQ29sb3IlM0Rub25lJTNCZmlsbENvbG9yJTNEbm9uZSUzQmFsaWduJTNEY2VudGVyJTNCdmVydGljYWxBbGlnbiUzRG1pZGRsZSUzQndoaXRlU3BhY2UlM0R3cmFwJTNCcm91bmRlZCUzRDAlM0Jmb250U2l6ZSUzRDE4JTNCJTIyJTIwdmVydGV4JTNEJTIyMSUyMiUyMHBhcmVudCUzRCUyMjIlMjIlM0UlM0NteEdlb21ldHJ5JTIweCUzRCUyMjcwJTIyJTIweSUzRCUyMjM3MCUyMiUyMHdpZHRoJTNEJTIyNDAlMjIlMjBoZWlnaHQlM0QlMjIyMCUyMiUyMGFzJTNEJTIyZ2VvbWV0cnklMjIlMkYlM0UlM0MlMkZteENlbGwlM0UlM0MlMkZyb290JTNFJTNDJTJGbXhHcmFwaE1vZGVsJTNF/fooxgAAIABJREFUeF7s3QeUVFWCxvFPRBtkkbMyiCAMKC5NK4gI0ihBGBhwQUEFaccmDEGikpSgJEFQggroEiVIaLARVFAcURBJYjcwSJAmiwNi2sGDLEI7iHtujYWviuru6uoK773633M4M3a9d8PvviLUV/fey0RBAAEEEEAAAQQQQAABBBBAAAEEEEAAAQQQQAABBBBAAIGYCVwWs5ZpGAEEEEAAAQQQQAABBBBAAAEEEEAAAQQQQAABBBBAAAEERGDHQ4AAAggggAACCCCAAAIIIIAAAggggAACCCCAAAIIIIBADAUI7GKIT9MIIIAAAggggAACCCCAAAIIIIAAAggggAACCCCAAAIIENjxDCCAAAIIIIAAAggggAACCCCAAAIIIIAAAggggAACCCAQQwECuxji0zQCCCCAAAIIIIAAAggggAACCCCAAAIIIIAAAggggAACBHY8AwgggAACCCCAAAIIIIAAAggggAACCCCAAAIIIIAAAgjEUIDALob4NI0AAggggAACCCCAAAIIIIAAAggggAACCCCAAAIIIIAAgR3PAAIIIIAAAggggAACCCCAAAIIIIAAAggggAACCCCAAAIxFCCwiyE+TSOAAAIIIIAAAggggAACCCCAAAIIIIAAAggggAACCCBAYMczgAACCCCAAAIIIIAAAggggAACCCCAAAIIIIAAAggggEAMBQjsYohP0wgggAACCCCAAAIIIIAAAggggAACCCCAAAIIIIAAAggQ2PEMIIAAAggggAACCCCAAAIIIIAAAggggAACCCCAAAIIIBBDAQK7GOLTNAIIIIAAAggggAACCCCAAAIIIIAAAggggAACCCCAAAIEdjwDCCCAAAIIIIAAAggggAACCCCAAAIIIIAAAggggAACCMRQgMAuhvg0jQACCCCAAAIIIIAAAggggAACCCCAAAIIIIAAAggggACBHc8AAggggAACCCCAAAIIIIAAAggggAACCCCAAAIIIIAAAjEUILCLIT5NI4AAAggggAACCCCAAAIIIIAAAggggAACCCCAAAIIIEBgxzOAAAIIIIAAAggggAACCCCAAAIIIIAAAggggAACCCCAQAwFCOxiiE/TCCCAAAIIIIAAAggggAACCCCAAAIIIIAAAggggAACCBDY8QwggAACCCCAAAIIIIAAAggggAACCCCAAAIIIIAAAgggEEMBArsY4tM0AggggAACCCCAAAIIIIAAAggggAACCCCAAAIIIIAAAgR2PAMIIIAAAggggAACCCCAAAIIIIAAAggggAACCCCAAAIIxFCAwC6G+DSNAAIIIIAAAggggAACCCCAAAIIIIAAAggggAACCCCAAIEdzwACCCCAAAIIIIAAAggggAACCCCAAAIIIIAAAggggAACMRQgsIshPk0jgAACCCCAAAIIIIAAAggggAACCCCAAAIIIIAAAgggQGDHM4AAAggggAACCCCAAAIIIIAAAggggAACCCCAAAIIIIBADAUI7GKIT9MIIIAAAggggAACCCCAAAIIIIAAAggggAACCCCAAAIIENjxDCCAAAIIIIAAAggggAACCCCAAAIIIIAAAggggAACCCAQQwECuxji0zQCCCCAAAIIIIAAAggggAACCCCAAAIIIIAAAggggAACBHY8AwgggAACCCCAAAIIIIAAAggggAACCCCAAAIIIIAAAgjEUIDALob4NI0AAggggAACCCCAAAIIIIAAAggggAACCCCAAAIIIIAAgR3PAAIIIIAAAggggAACCCCAAAIIIIAAAggggAACCCCAAAIxFCCwiyE+TSOAAAIIIIAAAggggAACCCCAAAIIIIAAAggggAACCCBAYMczgAACCCCAAAIIIIAAAggggAACCCCAAAIIIIAAAggggEAMBQjsYohP0wgggAACCCCAAAIIIIAAAggggAACCCCAAAIIIIAAAggQ2PEMIIAAAggggAACCCCAAAIIIIAAAggggAACCCCAAAIIIBBDAQK7GOLTNAIIIIAAAggggAACCCCAAAIIIIAAAggggAACCCCAAAIEdjwDCCCAAAIIIIAAAggggAACCCCAAAIIIIAAAggggAACCMRQgMAuhvg0jQACCCCAAAIIIIAAAggggAACCCCAAAIIIIAAAggggACBHc9AuAQKS6ogqbyk6yWVlVRa0h8klZT0n5JKSPoPScUkFZF0paQrJBUKVyeoBwEEEEAAAQQQQACBMApckPQvST9LOifpjKT/k3RK0g+S/inpfyV9K+mEpK8kHZP0paTzYewHVSGAAAIIIIAAAggggAACCLhcgMDO5RMcgeGVkVRVUpKkKpIqS6okqWIE2qJKBBBAAAEEEEAAAQScKnBU0mFJByTtk5QlaY+kr506IPqNAAIIIIAAAggggAACCCAQOQECu8jZuqFmE87VllRL0u2SakgyP6MggAACCCCAAAIIIIBAaAImsNsh6e+StknKJMQLDZK7EEAAAQQQQAABBBBAAAE3CRDYuWk2Cz4Ws1Lubkn1JNX9bfVcwWulBgQQQAABBBBAAAEEEMhNwKzC2yxpk6T1v63MQwwBBBBAAAEEEEAAAQQQQCCOBAjs4miyAwz1KknNJP1ZUuOCBnTlypXTH//4R5n/LVu2rK677jqVKlVKf/jDH/Sf//mfKlGihIoXL65ixYqpaNGiuvLKK3XFFVeoUCGOsIvvx5DRI4AAAggggAAC9hS4cOGC/vWvf+nnn3/W2bNndebMGZ0+fVqnTp3SDz/8oP/93//V999/r2+++UYnTpzQ8ePH9Y9//MPzvwUsJsBbK+lDSasl/VTA+rgdAQQQQAABBBBAAAEEEEDA5gIEdjafoAh0r7yk+yS1kNQ8v/UXKVJEt956q2655RYlJSUpMTFR//Vf/6Ubb7xRCQkJ+a2O6xFAAAEEEEAAAQQQcJ1Adna2jhw5ooMHD2r//v3KysrS559/rl27duncuXOhjPc9SaskvSPpWCgVcA8CCCCAAAIIIIAAAggggIC9BQjs7D0/4erd9ZJaS3rwty0vg663Tp06ql27tmrVqqUaNWqoatWqQd/LhQgggAACCCCAAAIIIOArsGfPHu3YsUPbtm1TZmamPv300/wSmS0z35S0XNJX+b2Z6xFAAAEEEEAAAQQQQAABBOwpQGBnz3kJR68KS3pEUkqwK+nM1pSNGjVSgwYNVL9+fd11112smgvHTFAHAggggAACCCCAAAI5CJjVeJ988ok2btyoDRs2aN26dTJbcQZZzMq7dEmLJZ0P8h4uQwABBBBAAAEEEEAAAQQQsKEAgZ0NJ6WAXaojqYOkdpKK51WX2dayWbNm+vOf/6zGjRsT0OUFxusIIIAAAggggAACCERQwAR4a9eu1YcffqjVq1d7ttMMopyWtEjSAkn5XrIXRP1cggACCCCAAAIIIIAAAgggEGEBArsIA0ex+s6SzK+6ebVpVs61bNlSLVq0YIvLvLB4HQEEEEAAAQQQQACBGAqYLTRXrVqllStXelbiBVE2S5r7268gLucSBBBAAAEEEEAAAQQQQAABOwgQ2NlhFkLvQxlJPSR1l1Q6t2rMOXRt2rTRgw8+qEqVKoXeIncigAACCCCAAAIIIIBATAQOHz6sN998U8uWLfOcf5dH+VbSTEkzJH2d18W8jgACCCCAAAIIIIAAAgggEFsBArvY+ofaepKkxyX1zK2CcuXK6ZFHHtFf/vIX3XbbbaG2xX0IIIAAAggggAACCCBgM4HPPvtMS5Ys0eLFi3X8+PG8ejdd0iuSgtpfM6/KeB0BBBBAAAEEEEAAAQQQQCD8AgR24TeNZI0mdesnqWNujdx3333q2LGjWrduHcm+UDcCCCCAAAIIIIAAAgjYQGD58uWaP3++3nnnnbx6M1/SZEmf5XUhryOAAAIIIIAAAggggAACCERXgMAuut6htnaLpIG5BXUlSpTQo48+qq5duyoxMTHUdrgPAQQQQAABBBBAAAEEHCqwf/9+zZ49W6+++qpOnTqV2yhMcDdR0ucOHSrdRgABBBBAAAEEEEAAAQRcJ0BgZ+8pLS/pqdy2vqxcubJ69eqlHj16KCEhwd6joXcIIIAAAggggAACCCAQcYHs7GzNmDFD06ZN04EDB3Jrz2yV+bykYxHvFA0ggAACCCCAAAIIIIAAAgjkKkBgZ88HpLCk4ZKGSSoUqIs1a9ZU37591b59e3uOgF4hgAACCCCAAAIIIIBAzAUWLlyoKVOmaPv27Tn15YKkMZKelXQ+5h2mAwgggAACCCCAAAIIIIBAnAoQ2Nlv4jtLGinpj4G6Vrt2bQ0YMEApKSn26zk9QgABBBBAAAEEEEAAAVsKpKen66WXXlJmZmZO/fuHpFGS5tpyAHQKAQQQQAABBBBAAAEEEHC5AIGdfSa4zm/fbG0cqEvVqlXT4MGDlZqaap8e0xMEEEAAAQQQQAABBBBwlEBaWprGjx+v3bt359Tvtb/t9PGpowZGZxFAAAEEEEAAAQQQQAABhwsQ2MV+As32l+MkPRGoK2XLltXQoUM959RREEAAAQQQQAABBBBAAIFwCJjz7caOHasTJ07kVN2LkoawTWY4tKkDAQQQQAABBBBAAAEEEMhbgMAub6NIXvGApAmSbgrUiAnqhg8froSEhEj2gboRQAABBBBAAAEEEEAgDgWys7P17LPPeoK7HMohSYMkvRWHPAwZAQQQQAABBBBAAAEEEIiqAIFdVLkvNvYfkl6S9Gig5tu2bavRo0crMTExNr2jVQQQQAABBBBAAAEEEIgbgf3792vEiBFaunRpTmN+VdIASf8XNygMFAEEEEAAAQQQQAABBBCIsgCBXZTBJbWSNFlSRf+mK1eurOeee06tW7eOfq9oEQEEEEAAAQQQQAABBOJaYPny5Xr66ad14MCBQA5HJfWTtCKukRg8AggggAACCCCAAAIIIBAhAQK7CMHmUK1ZVdc/0GuDBg3yHP5OQQABBBBAAAEEEEAAAQRiKTB48GBNmGB27g9YJv222i6WXaRtBBBAAAEEEEAAAQQQQMB1AgR20ZnS2yVNk5Ts31zt2rX1wgsvqH79+tHpCa0ggAACCCCAAAIIIIAAAnkIbNy4UU8++aQyMzMDXZkhqZekvwOJAAIIIIAAAggggAACCCAQHgECu/A45lZLN0kzA10wdOhQjRkzJvI9oAUEEEAAAQQQQAABBBBAIASBYcOGaezYsTnd2V3SrBCq5RYEEEAAAQQQQAABBBBAAAE/AQK7yD4SZlVdT/8mkpKS9Morr6hx48aRbZ3aEUAAAQQQQAABBBBAAIECCqxdu1aPP/64srKyAtU0/bfVdgVshdsRQAABBBBAAAEEEEAAgfgWILCLzPxXkjRP0iX7XHbp0kVTp05VQkJCZFqmVgQQQAABBBBAAAEEEEAgzALZ2dnq3bu35syZE6jmjZI6SToc5mapDgEEEEAAAQQQQAABBBCIGwECu/BP9X9Lmi+plH/VM2fOVLduZodMCgIIIIAAAggggAACCCDgPIFZs2ape3ezE+Yl5XtJHSX9zXmjoscIIIAAAggggAACCCCAQOwFCOzCOwfm4PWp/lVWr15ds2fPVq1atcLbGrUhgAACCCCAAAIIIIAAAlEW2LZtm7p27aqdO3cGarm3JHM0AAUBBBBAAAEEEEAAAQQQQCAfAgR2+cDK49LnJQ3xv+aRRx7R3Llz2QIzfM7UhAACCCCAAAIIIIAAAjEWMFtkdu7cWYsXLw7Uk3GSnopxF2keAQQQQAABBBBAAAEEEHCUAIFdeKbrtd+2f/GpbdSoURoxYkR4WqAWBBBAAAEEEEAAAQQQQMBmAqNHj9bIkSMD9cocE/BXm3WX7iCAAAIIIIAAAggggAACthUgsCvY1Fwl6Q1Jzf2rWbRokVJTUwtWO3cjgAACCCCAAAIIIIAAAjYXSEtLU7t27QL18j1JD0n6yeZDoHsIIIAAAggggAACCCCAQMwFCOxCn4IykpZLutNaRbly5TzbwtSvXz/0mrkTAQQQQAABBBBAAAEEEHCQwMaNG2WOAzh+/Lh/r7dIai3pawcNh64igAACCCCAAAIIIIAAAlEXILALjbySpLclVbXeXrNmTaWnp6tSJfMyBQEEEEAAAQQQQAABBBCIH4HDhw8rJSVF27dv9x/0Hkn3SzocPxqMFAEEEEAAAQQQQAABBBDInwCBXf68zNVJklZKusl6a7NmzfTGG2+oePHi+a+ROxBAAAEEEEAAAQQQQAABFwicPn1aDz30kFavXu0/mkOSWkrKcsEwGQICCCCAAAIIIIAAAgggEHYBArv8kd4i6V1JFa23tW3b1rOyjoIAAggggAACCCCAAAIIICDPSrulS5f6UxyVdK+kzzFCAAEEEEAAAQQQQAABBBDwFSCwC/6JMCvrzKHpPmFdp06dNHfu3OBr4UoEEEAAAQQQQAABBBBAIA4EOnfurHnz5gUK7Zqz0i4OHgCGiAACCCCAAAIIIIAAAvkSILALjsscSve+/zaY3bt314wZM4KrgasQQAABBBBAAAEEEEAAgTgT6NGjh2bOnOk/arM95j2caRdnDwPDRQABBBBAAAEEEEAAgVwFCOzyfkDKSPpAUlXrpT179tS0adPyvpsrEEAAAQQQQAABBBBAAIE4FujVq5emT5/uL7BHUlNJX8cxDUNHAAEEEEAAAQQQQAABBC4KENjl/jBcJWmNpDutl7GyjncQAggggAACCCCAAAIIIBC8QA4r7bZIaiLpp+Br4koEEEAAAQQQQAABBBBAwJ0CBHa5z+sqSeZ8hYuFM+vc+UZgVAgggAACCCCAAAIIIBBZgRzOtDPnhLeIbMvUjgACCCCAAAIIIIAAAgjYX4DALuc5ek1SR+vLbdu2VXp6uv1nlR4igAACCCCAAAIIIIAAAjYUSElJ0dKlS/17Nl/SX23YXbqEAAIIIIAAAggggAACCERNgMAuMPXzkoZYX2rWrJnef//9qE0MDSGAAAIIIIAAAggggAACbhS45557tHr1av+hjZP0lBvHy5gQQAABBBBAAAEEEEAAgWAECOwuVeolaar1xzVr1tS6detUvHjxYEy5BgEEEEAAAQQQQAABBBBAIAeB06dPq1GjRtq+fbv/Fb0lTQMOAQQQQAABBBBAAAEEEIhHAQI731n/b0nmDIWLpVy5cvr4449VqVKleHw+GDMCCCCAAAIIIIAAAgggEHaBw4cPq2HDhjp+/Lh/3eYM8b+FvUEqRAABBBBAAAEEEEAAAQRsLkBg9/sEmURui6RS1jnbsGGD6tevb/NppHsIIIAAAggggAACCCCAgLMENm7cqAYNGvh3+ntJd0o67KzR0FsEEEAAAQQQQAABBBBAoGACBHa/+22Q5JPMLVq0SKmpqQUT5m4EEEAAAQQQQAABBBBAAIGAAmlpaWrXrp3/axslXZLkQYgAAggggAACCCCAAAIIuFmAwO7fs2vOSehpnehRo0ZpxIgRbp57xoYAAggggAACCCCAAAIIxFxg9OjRGjlypH8/pksy54tTEEAAAQQQQAABBBBAAIG4ECCwk7pJmmmd7UceeUTmm54UBBBAAAEEEEAAAQQQQACByAuYnU0WL17s31B3SbMi3zotIIAAAggggAACCCCAAAKxF4j3wO52Sdut01C9enVlZGQoISEh9rNDDxBAAAEEEEAAAQQQQACBOBDIzs5WcnKydu7c6T/ampL+HgcEDBEBBBBAAAEEEEAAAQTiXCDeA7tPJSVbn4GtW7eqVq1acf5YMHwEEEAAAQQQQAABBBBAILoC27Zt0x133OHfaIakOtHtCa0hgAACCCCAAAIIIIAAAtEXiOfA7iVJ/a3kM2fOVLduZodMCgIIIIAAAggggAACCCCAQLQFZs2ape7dzU6YPmWSpAHR7gvtIYAAAggggAACCCCAAALRFIjXwK6VpLet0F26dNHs2bOjaU9bCCCAAAIIIIAAAggggAACfgJdu3bVnDlz/F3ul7QCLAQQQAABBBBAAAEEEEDArQLxGNj9h6Tdkip6JzUpKUk7duzg3Dq3PuWMCwEEEEAAAQQQQAABBBwjYM6zq1GjhrKysqx9PiqpmqT/c8xA6CgCCCCAAAIIIIAAAgggkA+BeAzsZkl61Gq0Zs0aNW7cOB9sXIoAAggggAACCCCAAAIIIBApgbVr16pJkyb+1b8qiTMMIoVOvQgggAACCCCAAAIIIBBTgXgL7B6Q9KZVfOjQoRozZkxMJ4HGEUAAAQQQQAABBBBAAAEEfAWGDRumsWPH+rM8KOktrBBAAAEEEEAAAQQQQAABtwnEU2BXWJLZU+Um7yTWrl1bGRkZbptTxoMAAggggAACCCCAAAIIuEIgOTlZmZmZ1rEckpQk6bwrBsggEEAAAQQQQAABBBBAAIHfBOIpsHtB0hPWmd+wYYPq16/Pw4AAAggggAACCCCAAAIIIGBDgY0bN6pBgwb+PXtR0pM27C5dQgABBBBAAAEEEEAAAQRCFoiXwK6OpC1WpUGDBmn8+PEhw3EjAggggAACCCCAAAIIIIBA5AUGDx6sCRMm+Dd0p6RPI986LSCAAAIIIIAAAggggAAC0RGIl8BujaTGXtLKlStr//790RGmFQQQQAABBBBAAAEEEEAAgQIJJCYm6sCBA9Y61kpqUqBKuRkBBBBAAAEEEEAAAQQQsJFAPAR2nSXNsZovW7ZMrVu3ttE00BUEEEAAAQQQQAABBBBAAIGcBJYvX642bdr4v9xF0lzUEEAAAQQQQAABBBBAAAE3CLg9sCss6bCkP3onq23btkpPT3fD3DEGBBBAAAEEEEAAAQQQQCBuBFJSUrR06VLreP8hqZKk83GDwEARQAABBBBAAAEEEEDAtQJuD+xGSRphnb19+/bJbKdCQQABBBBAAAEEEEAAAQQQcI6AOdagSpUq/h0eLWmkc0ZBTxFAAAEEEEAAAQQQQACBwAJuDuzKSzoqqZB36EOHDtWYMWN4FhBAAAEEEEAAAQQQQAABBBwoMGzYMI0dO9ba8wuSKko65sDh0GUEEEAAAQQQQAABBBBA4KKAmwO7aZJ6ekdatmxZHTlyRAkJCUw/AggggAACCCCAAAIIIICAAwWys7N144036sSJE9beT5fUy4HDocsIIIAAAggggAACCCCAgOsDu1sk7bHO89SpU9WrF/+G49lHAAEEEEAAAQQQQAABBJwsMG3aNPXu3dt/CFUlfe7kcdF3BBBAAAEEEEAAAQQQiG8Bt66we01SR+/UVqtWTbt27YrvmWb0CCCAAAIIIIAAAggggIBLBG699Vbt3r3bOpr5kv7qkuExDAQQQAABBBBAAAEEEIhDATcGdrdJ2mGdy0WLFik1NTUOp5chI4AAAggggAACCCCAAALuE0hLS1O7du38B1ZD0mfuGy0jQgABBBBAAAEEEEAAgXgQcGNg57O6rnbt2srIyIiHuWSMCCCAAAIIIIAAAggggEDcCCQnJyszM9M6XlbZxc3sM1AEEEAAAQQQQAABBNwn4LbALknSXus0vf7660pJSXHfzDEiBBBAAAEEEEAAAQQQQCCOBdLT0/Xwww/7C9wsKSuOWRg6AggggAACCCCAAAIIOFTAbYHdNEk9vXNRs2ZNbdu2zaFTQ7cRQAABBBBAAAEEEEAAAQRyE6hVq5a2b99uvWS6pF6oIYAAAggggAACCCCAAAJOE3BTYFdG0gnrBCxYsEDt27d32pzQXwQQQAABBBBAAAEEEEAAgSAEFi5cqA4dOvhfWVbS10HcziUIIIAAAggggAACCCCAgG0E3BTYjZI0witbuXJl7d+/3zbQdAQBBBBAAAEEEEAAAQQQQCD8AomJiTpw4IC14tGSRoa/JWpEAAEEEEAAAQQQQAABBCIn4KbA7htJpb1UkydPVt++fSMnR80IIIAAAggggAACCCCAAAIxF5gyZYr69etn7ce3kq6LecfoAAIIIIAAAggggAACCCCQDwG3BHadJc3xjrtEiRL69ttvlZCQkA8KLkUAAQQQQAABBBBAAAEEEHCaQHZ2tkqXLq1Tp05Zu95F0lynjYX+IoAAAggggAACCCCAQPwKuCWw2ySprncan3zySU2cODF+Z5WRI4AAAggggAACCCCAAAJxJDBw4EC98MIL1hFvllQvjggYKgIIIIAAAggggAACCDhcwA2BXR1JW6zzsG/fPplzDCgIIIAAAggggAACCCCAAALuFzDnl1epUsV/oHdK+tT9o2eECCCAAAIIIIAAAggg4AYBNwR20yT19E7Gfffdp5UrV7phbhgDAggggAACCCCAAAIIIIBAkAItW7bUO++8Y716uqReQd7OZQgggAACCCCAAAIIIIBATAWcHtgVlnRSUnGv4rJly9S6deuYotI4AggggAACCCCAAAIIIIBAdAWWL1+uNm3aWBs9LekaSeej2xNaQwABBBBAAAEEEEAAAQTyL+D0wK6DpPneYZcrV07Hjh3LvwJ3IIAAAggggAACCCCAAAIIOF6gfPnyOn78uHUcHSUtcPzAGAACCCCAAAIIIIAAAgi4XsDpgd0qSc29szRo0CCNHz/e9ZPGABFAAAEEEEAAAQQQQAABBC4VGDx4sCZMmGB94T1JLbBCAAEEEEAAAQQQQAABBOwu4OTA7npJPl+d3LFjh2677Ta7m9M/BBBAAAEEEEAAAQQQQACBCAh89tlnqlGjhn/N5SR9FYHmqBIBBBBAAAEEEEAAAQQQCJuAkwO7PpKmeCVq166tjIyMsMFQEQIIIIAAAggggAACCCCAgPMEkpOTlZmZae14X0kvO28k9BgBBBBAAAEEEEAAAQTiScDJgd3Hku72TpbZ9mTgwIHxNHeMFQEEELCFwObNm1WvXj2fvjRr1kxpaWkqWbKkLfoYq05gEz35/fv3KyUlRTt37rzYKM/hpf5nz55V//79NXPmTJ8XN23apLp160ZvwmhOcs5ZAAAgAElEQVQJAQQQiKDAxIkTZY5LsJT1khpGsEmqRgABBBBAAAEEEEAAAQQKLODUwK68pH9YR3/o0CFVqlSpwCBUgAACCMS7wLPPPqsRI0b4MCxatEipqakBaQilcn5i4snGBLTt2rXzwRg9erSGDx8elbeUHQO7nMKx3N5P+cH65z//6Xlfrl692ue23MI3Arv8CHMtAgg4VeDw4cO66aab/Lv/R0nHnDom+o0AAggggAACCCCAAALuF3BqYNdL0lTv9Nx1110yH4pSEEAAAQQKLuD0wO78+fMyH9SZ0ML8Mv/fnGdz+vTpizh16tRRxYoVZf78ML+qVaumK6+8suB4fjUQ2BHYBVrNRmAX9rcaFSKAAAKXCJhVw5988on1570lTYMKAQQQQAABBBBAAAEEELCrgFMDu1WSmntRx40bp8GDB9vVmH4hgAACjhJwamBnVhstWbJEs2bN0u7du/Nlfs0116h9+/bq3r27qlSpossuC88fjwR2BHYEdvl6K3IxAgggEDaB8ePHa8iQIdb63pPUImwNUBECCCCAAAIIIIAAAgggEGaB8HwiGeZO5VHdVZLOWK8xH8xWrVo1ur2gNQQQQMClAk4L7M6cOeMJ6caMGaOTJ08WaFaKFy+uNm3aaNSoUSpf3uy+XLBCYEdgR2BXsPcQdyOAAAKhCuzZs8ezgt6vFJP0U6h1ch8CCCCAAAIIIIAAAgggEEkBJwZ2D0h604uSlJSkvXv3RtKIuhFAAIG4EnBSYLdv3z4NHDhQ7777bljnKDExUZMnT1azZs0KtNqOwI7AjsAurG9NKkMAAQTyJXDzzTcrKyvLes+Dkt7KVyVcjAACCCCAAAIIIIAAAghEScCJgZ05d6Cn16dfv36aNGlSlLhoBgEEEAi/gNnKMTU1VatXrw5/5ZYan3vuOT311FN5tuGUwG7Lli3q2bOndu7cmeeYQrnArLYzZj169FDhwoVDqcJzvmq9evV87jUhYFpamkqWLBlSnXa9yYypXbt2Pt0bPZrAjsDOrk8s/UIAgXgQML8Hmy/gWMp0SeY8dAoCCCCAAAIIIIAAAgggYDsBJwZ2+yVV9kquWrVKzZtfPM7OdsB0CAEEEMhLIFqB3aJFizzBYF7FCYHdhg0b1K1bN+3fb/5IuLRUqFBBLVu21L333qvq1at7wjFv6HbhwgWdOnVKR44c0dq1a2VccjrzzoR25kshHTt2DCm0I7AjsCOwy+t3HF5HAAEEIifw3nvvqUULn2PrDkhKjFyL1IwAAggggAACCCCAAAIIhC7gtMCukqRD3uEWKlRIP/30kxISEkIX4E4EEEAgxgIEdvmbgKNHj3pWcpkwzL9cc801GjZsmCfMK1bMHFOTdzl//rzWrVunoUOHauvWrZfcYEK7ZcuWqWnTpnlX5ndFPAV2M2fO9KxGtJbu3bt7As+iRYvm2y6/N5jwNiUlxWfFZThWM549e1aBQrf89i8c1/uPJ6ffOzZt2qS6desGbDKn8eR2Tzj6Th0IIIBALASys7N11VVXyXxZx1JuknQ4Fv2hTQQQQAABBBBAAAEEEEAgNwGnBXadJc3xDqhx48Zas2YNM4wAAgg4WiBagd369evVoEGDPK3svMLOhA2DBg3S//zP/1wyDhOoTZkyRVWqVMlzjIEuOHnypIYPH65p08zOy77FhB9mJV7FihXzVXe8BHa//PKLx+7555/38WnTpo1mz56tEiVK5MstlIsJ7H5XI7AL5QniHgQQcKtAkyZNPCvqLaWLpLluHS/jQgABBBBAAAEEEEAAAecKOC2wM/+w6uTlHjVqlEaMGOFcfXqOAAIISIpGYGdWiX3wwQeqU6dOnuZ2DuzMB24PPPCATp8+7TOOVq1ayazwKl26dJ7jy+0CEwhOmDBBzzzzzCWXmUBq5MiRuvzyy4NuI14CO7PFaNeuXT0rEa3FbEeanp6uxMTI7z5GYPe7PIFd0G9RLkQAgTgQMOepmj+/LWWeJPNFUAoCCCCAAAIIIIAAAgggYCsBpwV2PufXffTRR2rUqJGtQOkMAgggEGuBQAFgfoITuwZ2Z86c0WOPPabXXnvNhzg5OVnz5s1TUlJSWOhNO2YLxFdffdWnPlP/G2+8oVtuuSXoduIlsNu1a5fMarqDBw9eYrN8+XI9+OCDQZuFeiGB3e9yBHahPkXchwACbhQw217/6U9/sg6Nc+zcONGMCQEEEEAAAQQQQAABFwg4KbArI+mE1fzcuXOcX+eCh5AhIIBAeAVOnDih1NRUffzxxxcrNttBLV68WKVKlcqzMbsGdtu3b9d9992nr7/+2mcMZqtKM95wFhNAPfzww8rKyvKpdsaMGTLnsgVb4iWwC3R+ndeoT58+nlWLkT5vlsDu96eSwC7YdyjXIYBAPAiYc+yKFCniP9Syknz/QhEPGIwRAQQQQAABBBBAAAEEbC3gpMCulaS3vZpmW7ctW7bYGpfOIYAAArEQCBRctG/fXlOnTpXZGjOvYtfALlAoZILIBQsWqEwZ852O8JXz5897ts967rnnfCrNj6O5MR4Cu++++06PPvqoVq5cGXACKlSo4Nkqs1atWuGboAA1RSqwi2inC1h5TtvpEtgVEJbbEUDAdQJ33nmnPv30U+u47pe0wnUDZUAIIIAAAggggAACCCDgaAEnBXbPShrm1Tbf2J8yZYqj8ek8AgggEAmBQCHRU089JRPEBXP+mh0DO7Oi+oknntC0adN8yExfhw4dqssuC/8fZx9++KGaNm3q095dd93lWaloQqhgSjwEdmlpaWrXrl2uHGbuxo4dG9FVdgR2v08BgV0w706uQQCBeBLo27evXn75ZeuQx0gaHk8GjBUBBBBAAAEEEEAAAQTsLxD+TzgjN+ZVkpp7qzcrKsxKBwoCCCCAgK+A+f2xY8eOPj+cP3++OnToEBSVHQO7H374wfN7/qpV5o+C38uKFSvUsmXLoMaV34u+/PJLPfLII/rkk08u3mpW8r3zzjuqWbNmUNW5PbD76quvPPNizgfKrZiVnWaVnX8AGhRikBcR2P0ORWAX5EPDZQggEDcCCxcu9P970HuSWsQNAANFAAEEEEAAAQQQQAABRwg4KbAz59dd3PNs9+7dqlq1qiOQ6SQCCCAQLYFffvlFw4cP1/PPP3+xSROWfPDBBzJbCQdT7BjYff/9957wbM2aNReHkN/wLJixW68JZbtB/zbcHNjltG2oWX1o5sZv6zE1atRI5gPT66+/Pr9TEdT1dgnsTp06pR07dniC3q1bt8oEv+a/veWaa65R9erVPas069Wr5/lVqVIlFS5cOKhxFvQZPXv2rPr37y+zxay15Bby5btj3IAAAgjYTGDPnj2qVq2atVfm/Dpzjh0FAQQQQAABBBBAAAEEELCNgFMCOxPUmcDOU8yh4eYDJwoCCCCAgK+ACQu6du3qWc3kLfndxtGOgV2gMMaEHunp6UpMTIzIY5BTsLFo0SKlpqYG1aZbA7tff/1VS5YsUY8ePXT69Gkfi6effloPPvigZ+VdVlaWz2u9evXShAkTVKxYsaD88nNRLAO7CxcuKCMjQzNmzNBbb711iUle4zDPcLdu3TwrY0uWLJnX5RdfDyVUJrALmpcLEUDAZQJFixaV2WLbUkxgZ4I7CgIIIIAAAggggAACCCBgCwGnBHZ/lvSBV6x27dqeD8YoCCCAAAK+Art27VKbNm108ODBiy+YAM+c+XnVVVcFxUVg92+mnIKN119/XSkpKUFZujWwW79+vSdcMqvHrMUbolauXNlzVlC/fv0ucXrmmWc0aNAgmQ9Ow1liFdgdPXpUI0eOlNmKtqDFrL4bPXq0J3RPSEjIszoCuzyJuAABBBC4KJCcnKzMzEyriDmo9kOIEEAAAQQQQAABBBBAAAG7CDglsOsjaYoXrVOnTpo7d65dDOkHAgggYBuBOXPmeD7st5aXXnrJswVesMWOgV2gLTHzu9VnsOP3XhdKGOLfhhsDO7OtmHnGAn1xZtasWZ7XLrvsMplzB7t376433njjEvrnnntOAwYMCCqUCnbeoh3YmVWGq1ev9oSSpu1wFrM68cUXX1SpUqVyrTaUZ5QVduGcKepCAAEnCXTu3Fnz5s2zdrmvpJedNAb6igACCCCAAAIIIIAAAu4WcEpgN01ST+9UmO20Bg4c6O6ZYXQIIIBAPgUCfRBvzhJ7++23ZVYmB1vsGNiZ8MeEGKtWrfIZxooVK9SyZctgh5av68zqMXNunjmLzFvye26e2wK77du3q3fv3gHDug4dOuiVV17R1VdffdHLbIlpvmQTKNwzW2eaX+HaHjOagZ0J68x2rMbi5MmT+Xqugr24VatWnnPmSpcuneMtOQV2wbZhvY4z7EJR4x4EEHCSwMSJEz0rvC1luqReThoDfUUAAQQQQAABBBBAAAF3CzglsFsjqbF3KiL5Aa27p5vRIYCAmwU+//xzPfTQQz7nht1zzz1auHCh/vCHPwQ9dDsGdj///LOGDBmiSZMm+YzD9HXo0KGeFV3hLh9++KGaNjW7Zf1e8nseoFsCOxNQmW0wzZl1gVaTmW3GzKqFpKSkS6Yhp+0zzYUmhDVfwrnuuusKPH3RDOy2bdvm2XrWf0tQ7yAaN26s1q1bq2HDhipbtqwnxPQ+o+ZZNgH0zp079e6772rlypU51pPXmX8EdgV+bKgAAQTiSMD8fmu+DGEpayU1iSMChooAAggggAACCCCAAAI2Fwj/J5yRGfAXkip6q967d2/ADwUj0zS1IoAAAs4QMGGW2WbQWkIJtOwY2JkxmdVGJjCyliZNmnjODjMr38JZzp8/7zmXzGzdaC1mi0fjHOz5a24I7LKzs7V48WI9+eSTAVeTVahQQfPnz9fdd98dcApM2Pf++++rZ8+eAYOpO+64Q5MnT9add95ZoOA1WoHdjz/+qMcffzzgmXX33nuv57m5/fbbVahQoaAeSVOfeYZfeOGFS3zMtq8mcPf7gPlivQR2QRFzEQIIIOARMKu+b775ZqvGUUk3wIMAAggggAACCCCAAAII2EXACYFdYUn/soKdO3curOfe2GUy6AcCCCAQqsB3332nRx991LNax1tC2Q7T3GvXwG7Xrl2eVU0HDx70YTKBRmpqaoHCHn9309bDDz/ss1rRXDN79mx16dIl6GlyemD3zTffeFYw5nRu7DXXXKOpU6cqJSUlV38T2r311lueQDnQqjQTTJnVZE888USe57blhB+twG7t2rV64IEHdPr06YtdMf0fNmyY+vbtG/LfT/bt2+e5/4MPPvAZonnmzXNXokSJS4ZOYBf0W5ELEUAAAZkvoBQpUsRf4gpJ5+FBAAEEEEAAAQQQQAABBOwg4ITArpKkQ16scuXK6dixY3awow8IIICAbQTefPNNzxZ81mJChQYNGqh///4F7ueiRYs8oVigEq1Q6syZM3rsscf02muv+XQjt+0YQxm4aceYvfrqq5e0s2TJEt1wQ/Bfxo+WTSjjzO0e86Hm8uXLNXr06IBbYJp7gw3rvO3ktdLOXJeYmKjBgwerbdu2+T7bLhqBnRnD2LFjNXz4cB8+cxbfqFGjVLiw+Y5R6MWs/vjLX/7i2S7TW3I7N5HALnRr7kQAgfgUKF++vI4fP24d/E2SDsenBqNGAAEEEEAAAQQQQAABuwk4IbBrKGmdF86cH2Q+AKUggAACCPxbwJyHZbZqfOONN3xIzKoc803ydu3aFZjKDoGdGUSg1U3m52bLQLNlZunSpQs01rNnz3rOVHvmmWcuqcdsjzlo0CBdfvnlQbfhtMDOBFI7duzwbOtozlfLqZhtMKdPny5zRmJ+zw/csmWLZ3tMayjl3061atXUrVs3T3B37bXXBuUdjcDOrKrr3bu3Z5tKbzHn9pn33i233BJUP3O7yPibLVfNSkNref311z2rGP1LToHdpk2bVLdu3YBNmWfcBNLm/WItud1T4IFRAQIIIGATAfN74yeffGLtTSNJH9uke3QDAQQQQAABBBBAAAEE4lzACYGdWdKxyDtP5sO79PT0OJ82ho8AAgj8LrBixQq1b9/eZ4s+s+rMrAYzH0q5KbAzK7/MFo0vvvjiJY9A06ZNNWXKFFWpUiWkx+PkyZOelVPTpk275H7zAZ8JLStWvHicalBtOCWwu3Dhgsz5sBMnTgx4Npt1sObZMttg1qxZMyiDQBeZbTFNaGS2ycytmFV88+bNU8uWLfNsKxqBXaCArFmzZkpLS1PJkiXz7GMwF3z44Ycyz7K15BSYE9gFI8o1CCCAwO8C5ssPS5cutZKYbzWlYYQAAggggAACCCCAAAII2EHACYHdQEkTvFj9+vXzfPucggACCCCQ8+o6EzyZVVJmZY6bAjsz50ePHvWMKdBqaxPwmLPEzDlzV199dVCPyPnz57Vu3TpPELh169ZL7jGryebPn6+77747qPqsFzklsHv77bfVoUMHn9A30GDNdo3jx4+X2VKsoMWsVhs3bpxeeeWVHNs1r5vVZsFsNUlg9/uMsMKuoE8n9yOAgFsFzJdFJk+ebB3eIEkT3TpexoUAAggggAACCCCAAALOEnBCYPeCpIt7Q5kP78z5NhQEEEAg3gXM9nlm20uzdaC1WLfoMyt/3BbYmbHmta2iCdnMqqx7771X1atX96x+8oY+ZjXZqVOndOTIEc8Wm2b10u7duwM+TsWLF9eMGTM854rld+tHU6FTAjsTWppVi0OGDAno4A1Ce/TooaJFi4btrWfm4m9/+5snlDOBm7WYMxjNto2lSpUKqr1oBHZsiRnUVHARAgggYFsB86UTvz/rzJL9J23bYTqGAAIIIIAAAggggAACcSXghMDuNUkdvbMyZ84cde7cOa4micEigAACgQQOHjzo2QozIyPD52Xv6rr8nLVmreDZZ5/ViBEjfOq0yxl21k7lFdoV9KkxYZ1Z0d2xY8egVngFas8pgZ3pe05nIZrQc9SoUapRo0ZIoWUw8/D99997AkOzHakJxcy2m2YrTBM+B1uiEdiZkHzs2LGerVOt5emnn/YYBbMSMLfxZGVlecJh6/l+ZcqU0TvvvBNwC1K2xAz26eA6BBBA4N8Cc+fO9azCt5T5kv6KDwIIIIAAAggggAACCCBgBwEnBHbvSLrXi2XOagrmLBs74NIHBBBAIFICOZ3lZlaTmXM+ExMTQ27aKYGdGaAJLQcMGKB333035PEGutH4mS2zzPlkoays89bppMDO9NkERp06dfKEwN5VdWYFZ7FixcLqG6gyE4Z98cUXnnMI69Spo4cffjhf9tEI7Ey/zapMs/rPBIveYsJdsxVr3759lZCQEJLVvn37PPd/8MEHPve3adPGs5K2RIkSl9RLYBcSNTchgEAcC6xcuVKtWrWyCpi/QNwXxyQMHQEEEEAAAQQQQAABBGwk4ITAbpOkul6zDRs2qH79+jYipCsIIIBA9AXM2XQmSLGGBqYXJmTq06dPvoIO/947KbAzfT9z5oxmzZqlMWPG6OTJkwWaDBO8mKBo9OjRuu666wpUl7nZaYGd6bP5c9Z8oPnYY4+pYsWKBTaIVgXRCux+/PFHPf7441qwYMElQzOrEc3ZkbfffrsKFSoU1NBNfWb3gEDPr3keFy5c6P/h8sV6CeyCIuYiBBBA4KLAxo0b1aBBA6vIZkn1IEIAAQQQQAABBBBAAAEE7CDghMDOHCxU1Ytltom69dZb7WBHHxBAAIGYCFhXQVk70KJFC89KnIIGTU4L7LwGJrxYsmSJJ7zL6Uy6nCbMrCYz24t2795dVapUKVDg6fMp4ObNqlfP93NAs2rPnC1oztWjhE8gWoGd6fG2bdtkVr59+eWXAQdgvlhktrZs2LChypYtq6uvvvriM/Xzzz97th81f58xK0NNOJpTPb169dKECRNyXOFIYBe+54eaEEAgPgR27drlOdvWUvZIqhYfo2eUCCCAAAIIIIAAAgggYHcBJwR2X0i6+BX/I0eO6IYbbrC7K/1DAAEEIiKQ0+qevFbi5KczTg3svGM8f/68Dh8+rE2bNnl+mTDEhCPW1Xdmy0Wzeuyuu+7y/KpWrZquvPLK/DAFda0TV9gFNbA4v8hs3/nWW295tmPNKWwrKJHZsm3mzJkqXbp0jlUR2BVUmfsRQCDeBMzWyzfeeKN12Ecl8Y/LeHsQGC8CCCCAAAIIIIAAAjYVcEJg952kUl6/b7/9Vtdee61NOekWAgggEDkBE0S9+OKLGjJkyCWNPPHEExo7dmzI52dZK3R6YBe5Gch/zQR2+Tdzyh0mtFu9erX69esns7ovnOWhhx7SpEmTdP311+daLYFdONWpCwEE4kHgu+++8/8ixPeS+MdlPEw+Y0QAAQQQQAABBBBAwAECTgjsfpRU3GtpVpeYlSQUBBBAIJ4ETDhgtnvs0aPHJefW1a1bV4sWLQrbeWMEduF7sgjswmdp15qOHj3qObcu0Jl2+e2z2Zp12LBhnvd50aJF87ydwC5PIi5AAAEEfATM2b9mm2JLOS3J5weQIYAAAggggAACCCCAAAKxEnBCYHdOUoIX6Ny5c2FZQRIrcNpFAAEEQhFYv369OnbseMn2exUqVND8+fN19913h1JtwHsI7MJGKTcHdoGek/DJhaemaJ0XeOHCBWVkZGjGjBmerTLNB8L5KeZ93K1bN3Xq1EllypQJ+lYCu6CpuBABBBDwCGRnZ6tIkSJWjWxJPj+ACgEEEEAAAQQQQAABBBCIlYATArtfJBXyAv3yyy8qVOjif8bKjXYRQACBqAlkZWV5Psg3gYB/GTdunMx2mIULFw5bfwjswkbp6ooI7AJP7w8//KCtW7dq27Ztnv81Z9zt2LHj4sVml4DbbrtNlSpVUr169Ty/zP8P5T1MYOfqtxiDQwCBCAiYL1hcfvnl1povSPL5QQSapUoEEEAAAQQQQAABBBBAICgBJwR2v1pHYraFoyCAAALxIpBbWNerVy9NmDBBxYoVCysHgV1YOV1bGYGdM6f27Nmz6t+/v2bOnOkzgE2bNslsr0tBAAEE3C5w2WWX/BPYCf8mdvu0MD4EEEAAAQQQQAABBBCQ5IR/nBDY8agigEBcCuzfv19dunTxbKvoX1q1auX5wL106dJhtyGwCzupKysksHPmtBLYOXPe6DUCCIRPgMAufJbUhAACCCCAAAIIIIAAAuEVcEJgx5aY4Z1zakMAAQcIbN++Xb179w64DWZycrLmzZunpKSkiIyEwC4irK6rlMDOdVPKgBBAAAHXC7AlpuunmAEigAACCCCAAAIIIOBoAScEduckJXiVz507p4SEi//paHw6jwACCPgLmG1/169frx49esissPMvJqybOnWqatasGTE8pwZ2Oa0cihhUiBU3a9ZMaWlpKlmyZIg1cFsggUDnuTnF2jy733zzjfbu3SuzDe4XX3yhQ4cOyXywfPDgQc85eIFKYmKiKlSooCuuuMJzLl7ZsmV1880366abbtK1116rK6+8kocFAQQQQMAikJ2drSJFilhNsiX5/AAwBBBAAAEEEEAAAQQQQCBWAk4I7H6UVNwL9OOPP6p48Yv/GSs32kUAAQTCLnD+/HlPkDNgwACdPHnykvrNh/OzZs1SgwYNwt62tUICu4jyyikhUmQVwl+7kwI7817fsWOH3n//fa1du9YT0oe7mL8rmTPpWrZsqebNm6t8+fIqVKhQuJuhPgQQQMBRAqdPn9bVV19t7fNpST4/cNSA6CwCCCCAAAIIIIAAAgi4SsAJgd13kkp51b/99lvPt8YpCCCAgJsEvv/+ez3zzDOaNm1awGFFK6wzjRPYRfbJIrCLjK8TArvvvvtOCxcu1CuvvJLjqrnI6Ej169f3rNw1518WK1YsUs1QLwIIIGBrAfP7sN/5v99L4h+Xtp41OocAAggggAACCCCAQPwIOCGw+0JSRe+UHDlyRDfccEP8zBAjRQABVwuYLe8++ugjPf3009q6dWvAsUZjG0xrwwR2kX3kCOwi42vnwO7MmTOe1bFjxowJuHo2MiKBazXh/4gRI9S6dWu2GI8mPG0hgIAtBMyWwzfeeKO1L0cl8Y9LW8wOnUAAAQQQQAABBBBAAAEnBHa7JVX1TtXOnTt16623MnMIIICA4wWOHj2qkSNHasGCBTmOxWxpN3PmTN1yyy1RGy+BXWSpCewi42vXwO7vf/+7+vTpo82bN0dm4CHW2rlzZ40dO1bXXXddiDVwGwIIIOA8gV27dql69erWju+RVM15I6HHCCCAAAIIIIAAAggg4EYBJwR2myTV9eJv2LDBs60TBQEEEHCqwL/+9S9PCGfCukBn1XnH9dBDD2nSpEm6/vrrozpUtwV2mzZt8pzlFYtiQpp69er5NE1gF5mZsGNgZ/7O0q1bN+3fvz/XQVeoUEENGzb0fIhctWpVlStXzrP9tzlzrkSJEjmePWfOwjPnMZmVuseOHdNXX32lzz//XNu2bfOcjZfb7y+mQy1atNDUqVNl2qcggAAC8SCwceNG/7OAzbcpfP+gjgcIxogAAggggAACCCCAAAK2FHBCYPeOpHu9eitWrFDLli1tiUmnEEAAgWAFtmzZop49e8qsGg5UhgwZ4tkms3jx4sFWGbbrCOzCRulZVUVgFz7P3GqyW2CXlZWlTp06KSMjI2C3q1Wrpi5duuj+++9X+fLlcwzlQtUzYd6XX36pxYsXa86cOTmemffAAw94vkBQqtTF44JDbZL7EEAAAdsLrFy50nOWp6W8K+k+23ecDiKAAAIIIIAAAggggEBcCDghsHtNUkfvbJgPncw2ThQEEEDA6QKBVt9cc801eumll5SamqrChQvHZIgEduFjd3NgF+g5CZ9ceGqK1WrGs2fPqn///p4gzL/E4gy5vM7Qmzx5smfbzssuc8JfC8PzbFALAgjEp8DcuXM9X5awlPmS/hqfGowaAQQQQAABBBBAAAEE7CbghE9mXpD0hBdu3Ew+dtgAACAASURBVLhxGjx4sN0c6Q8CCCAQksD69evVsWNHz+oXs22j+eC8Zs2aMf3gnMAupKkMeBOBXfgsQ6kpVoFdZmamZ+Xc119/7dPt5ORkzZ4927PtZSyK9fcba/t33XWXZyUeW2PGYlZoEwEEoikwfvx4mV0MLOVFSU9Gsw+0hQACCCCAAAIIIIAAAgjkJOCEwG6gpAneAfTr189zphMFAQQQcIuA+RD9gw8+0BNPPCGzwi7WhcAufDNAYBc+y1BqilVgZ/6eMmDAAJ8um+1tly1bpqZNm4YylLDc8+uvvyotLU3t27e/pD62HA8LMZUggIDNBczqZ/PlKEsZJGmizbtN9xBAAAEEEEAAAQQQQCBOBJwQ2KVKWuSdj7Zt2yo9PT1OpodhIoAAAtEXILALnzmBXfgsQ6kpFoFdTtthmpBs6tSpMTmX0mp34sQJz5a7H3/8sQ/pc889p6eeeioUZu5BAAEEHCOQkpKipUuXWvvbTlKaYwZARxFAAAEEEEAAAQQQQMDVAk4I7BpKWuedBbNtk/kAlIIAAgggEBkBArvwuRLYhc8ylJpiEdidOnVKXbt29ayms5aRI0fK/Ir1OXE5BYqjR4/W8OHDQ2HmHgQQQMAxAmb78U8++cTa30aSfL/B4JjR0FEEEEAAAQQQQAABBBBwm4ATArtKkg554cuVK6djx465bR4YDwIIIGAbAQK78E1FvAV2hD4SgV343j/UhAACCIRboHz58jp+/Li12pskHQ53O9SHAAIIIIAAAggggAACCIQi4ITArrCkf1kHd+7cOSUkJIQyXu5BAAEEEMhDgMAufI8IgV34LJ1SE1tiOmWm6CcCCMSbQHZ2tooUKeI/7CsknY83C8aLAAIIIIAAAggggAAC9hRwQmBn5L6QVNFLuHfvXiUlJdlTlF4hgAACDhcgsAvfBBLYhc/SSTVNmjRJAwYM8Oly8eLFPdtkNm3aNGZD+fXXX5WWliZznp5/WbFihVq2bBmzvtEwAgggEGmBrKws3XzzzdZmjkq6IdLtUj8CCCCAAAIIIIAAAgggEKyAUwK7NZIaewfFh0rBTi/XIYAAAvkXILDLv1lOdxDYhc/SSTVlZmbq/vvv19dff+3T7eTkZM2ePVtVq1aNyXDWr1+vjh076ssvv/Rp35wPvHjxYlWoUCEm/aJRBBBAIBoCK1euVKtWraxNrZXUJBpt0wYCCCCAAAIIIIAAAgggEIyAUwK7aZJ6egc0YcIEDRw4MJjxcQ0CCCCAQD4FCOzyCZbL5QR24bN0Uk1m27WhQ4fqxRdfvKTbiYmJGjFihFq3bh217b3PnDmjWbNmacyYMTp58uQlfZo8ebL69Omjyy5zyl8LnfQ00FcEELCLwMSJEzVo0CBrd6ZL6mWX/tEPBBBAAAEEEEAAAQQQQMApn8z0kTTFO12dOnXS3LlzmT0EEEAAgQgIENiFD5XALnyWTqvJbL1m/r6SkZERsOvVqlVTly5dPCvxypcvr0KFCoV1iOfPn/espDMr5+bMmXPJqjpvYw888IBmzpypUqVKhbV9KkMAAQTsJtC5c2fNmzfP2q2+kl62Wz/pDwIIIIAAAggggAACCMSvgFMCuz9L+sA7TbVr187xA7D4nUpGjgACCIRHgMAuPI6mFgK78Fk6saYtW7aoZ8+e2rlzZ67dN1tRNmzYUNWrV/dsl1muXDlde+21nhCvRIkSOYZ5JpQ7ffq0Lly4oGPHjumrr77S559/ru3bt3v+nuS/9aV/J1q0aKGpU6eyFaYTHy76jAAC+RYw2xKbLYstxRwq+mG+K+IGBBBAAAEEEEAAAQQQQCBCAk4J7MpIOuE1KFKkiM6ePRshEqpFAAEE4lvAbYGd3WazWbNmSktLU8mSJe3WtXz1J9Bzkq8KonhxLM337dvn2cb73XffjeKI827KrDQZO3asrrvuurwv5goEEEDABQJFixbVuXPnrCMpK8n3sFEXjJMhIIAAAggggAACCCCAgHMFnBLYGWET2JngzlN2797t+RY6BQEEEEAgvAIEduH19K8tluFROEdGYBe8Zl5nyAVfU8GvjMUZegXvNTUggAACBRPYs2ePzFbElmKCOhPYURBAAAEEEEAAAQQQQAAB2wg4KbBbJam5V27BggVq3769bSDpCAIIIOAWAQK7yM4kgV1kfQPVbhfzf/7zn1qyZIlmzZrl+eJRNEv9+vXVo0cPtWrVSsWKFYtm07SFAAIIxFxg4cKF6tChg7Uf70lqEfOO0QEEEEAAAQQQQAABBBBAwCLgpMDuWUnDvH3v06ePpkyZwmQigAACCIRZgMAuzKB+1dklPCroKFlhF7qgOXvuwIEDnm0y33vvPa1fvz70ynK4s3jx4qpbt65atmyp5s2bq3z58jmehRf2xqkQAQQQsJlA37599fLLL1t7NUbScJt1k+4ggAACCCCAAAIIIIBAnAs4KbBrJelt73zVqVNHW7ZsifPpY/gIIIBA+AUI7MJvaq2RwC6yvoFqt7u5OZf3m2++0d69e5WVlaUvvvhChw4d0oULF3Tw4EF9+eWXAdHM9pYVKlTwvFa9enWVKVNGt956q8zPr732Wl155ZXRx6ZFBBBAwIYCd955pz799FNrz+6XtMKGXaVLCCCAAAIIIIAAAgggEMcCTgrszPl15hy7i8UcGp6QkBDH08fQEUAAgdgLbN68WfXq1fPpiN0Dktir0QMEEEAAAQQQiIZAdna2ihQp4t+UOb/OnGNHQQABBBBAAAEEEEAAAQRsI+CkwM6g7ZdU2av30UcfqVGjRrbBpCMIIIBAPAoQ2MXjrDNmBBBAAAEEnCGwbt06/elPf7J29oCkRGf0nl4igAACCCCAAAIIIIBAPAk4LbCbK6mTd4JGjRqlESNGxNN8MVYEEEAAAQQQQAABBBBAAIEgBUaPHq2RI0dar54nqXOQt3MZAggggAACCCCAAAIIIBA1AacFduYfVnO8Oo0bN9aaNWuihkVDCCCAAAIIIIAAAggggAACzhFo0qSJ1q5da+1wF0nmi6AUBBBAAAEEEEAAAQQQQMBWAk4L7CpJOuQVLFSokH766SfOsbPVI0VnEEAAAQQQQAABBBBAAIHYC5jz66666ipduHDB2pmbJB2Ofe/oAQIIIIAAAggggAACCCDgK+C0wM703uccu1WrVql58+bMKwIIIIAAAggggAACCCCAAAIXBd577z21aNHCKsL5dTwfCCCAAAIIIIAAAgggYFsBJwZ20yT19Ir269dPkyZNsi0wHUMAAQQQQAABBBBAAAEEEIi+QP/+/TV58mRrw9Ml9Yp+T2gRAQQQQAABBBBAAAEEEMhbwImB3QOS3vQOLSkpSXv37s17pFyBAAIIIIAAAggggAACCCAQNwI333yzsrKyrON9UNJbcQPAQBFAAAEEEEAAAQQQQMBRAk4M7K6SdMaqvHv3blWtWtVR8HQWAQQQQAABBBBAAAEEEEAgMgJ79uxRtWrV/CsvJumnyLRIrQgggAACCCCAAAIIIIBAwQScGNiZEa+SdPHgunHjxmnw4MEFk+BuBBBAAAEEEEAAAQQQQAABVwiMHz9eQ4YMsY7lPUk+B9q5YqAMAgEEEEAAAQQQQAABBFwj4NTAzpw7MNU7C3fddZc2b97smklhIAgggAACCCCAAAIIIIAAAqEL1K1bV5988om1gt6SzHnoFAQQQAABBBBAAAEEEEDAlgJODezKS/qHVfTQoUOqVKmSLZHpFAIIIIAAAggggAACCCCAQHQEDh8+rJtuusm/sT9KOhadHtAKAggggAACCCCAAAIIIJB/AacGdmakH0u62zvkCRMmaODAgfkX4A4EEEAAAQQQQAABBBBAAAHXCEycOFGDBg2yjme9pIauGSADQQABBBBAAAEEEEAAAVcKODmw6yNpindWateurYyMDFdOEoNCAAEEEEAAAQQQQAABBBAITiA5OVmZmZnWi/tKejm4u7kKAQQQQAABBBBAAAEEEIiNgJMDu+slHbey7dixQ7fddltsJGkVAQQQQAABBBBAAAEEEEAgpgKfffaZatSo4d+HcpK+imnHaBwBBBBAAAEEEEAAAQQQyEPAyYGdGdoqSc29YzTbnowfP55JRwABBBBAAAEEEEAAAQQQiEOBwYMHyxyXYCnvSWoRhxQMGQEEEEAAAQQQQAABBBwm4PTAroOk+V7zcuXK6dgxzhF32DNIdxFAAAEEEEAAAQQQQACBsAiUL19ex4/7bMTSUdKCsFROJQgggAACCCCAAAIIIIBABAWcHtgVlnRSUnGv0bJly9S6desIklE1AggggAACCCCAAAIIIICA3QSWL1+uNm3aWLt1WtI1ks7bra/0BwEEEEAAAQQQQAABBBDwF3B6YGfGM01ST+/A7rvvPq1cuZKZRgABBBBAAAEEEEAAAQQQiCOBli1b6p133rGOeLqkXnFEwFARQAABBBBAAAEEEEDAwQJuCOzqSNpinYN9+/YpMTHRwdNC1xFAAAEEEEAAAQQQQAABBIIV2L9/v6pUqeJ/+Z2SPg22Dq5DAAEEEEAAAQQQQAABBGIp4IbAzvhtklTXC/nkk09q4sSJsXSlbQQQQAABBBBAAAEEEEAAgSgJDBw4UC+88IK1tc2S6kWpeZpBAAEEEEAAAQQQQAABBAos4JbArrOkOV6NEiVK6Ntvv1VCQkKBgagAAQQQQAABBBBAAAEEEEDAvgLZ2dkqXbq0Tp06Ze1kF0lz7dtreoYAAggggAACCCCAAAII+Aq4JbAzo/pGUmnv8CZPnqy+ffsy3wgggAACCCCAAAIIIIAAAi4WmDJlivr162cd4beSrnPxkBkaAggggAACCCCAAAIIuFDATYHdKEkjvHNUuXJlmXMMKAgggAACCCCAAAIIIIAAAu4VMOeXHzhwwDrA0ZJGunfEjAwBBBBAAAEEEEAAAQTcKOCmwK6MpBPWSVqwYIHat2/vxnljTAgggAACCCCAAAIIIIBA3AssXLhQHTp08HcoK+nruMcBAAEEEEAAAQQQQAABBBwl4KbAzsBPk9TTOwM1a9bUtm3bHDUhdBYBBBBAAAEEEEAAAQQQQCA4gVq1amn79u3Wi6dL6hXc3VyFAAIIIIAAAggggAACCNhHwG2BXZKkvVbe119/XSkpKfYRpycIIIAAAggggAACCCCAAAIFFkhPT9fDDz/sX8/NkrIKXDkVIIAAAggggAACCCCAAAJRFnBbYGf4XpPU0etYu3ZtZWRkRJmV5hBAAAEEEEAAAQQQQAABBCIpkJycrMzMTGsT8yX9NZJtUjcCCCCAAAIIIIAAAgggECkBNwZ2t0naYQVbtGiRUlNTI2VIvQgggAACCCCAAAIIIIAAAlEUSEtLU7t27fxbrCHpsyh2g6YQQAABBBBAAAEEEEAAgbAJuDGwMzg+q+yqVaumXbt2hQ2NihBAAAEEEEAAAQQQQAABBGIncOutt2r37t3WDrC6LnbTQcsIIIAAAggggAACCCAQBgG3Bna3SNpj9Zk6dap69eLs8TA8M1SBAAIIIIAAAggggAACCMRMYNq0aerdu7d/+1UlfR6zTtEwAggggAACCCCAAAIIIFBAAbcGdoZlmqSeXp+yZcvqyJEjSkhIKCAZtyOAAAIIIIAAAggggAACCMRCIDs7WzfeeKNOnDhhbX66JL6dGYsJoU0EEEAAAQQQQAABBBAIm4CbA7vyko5KKuTVGjp0qMaMGRM2PCpCAAEEEEAAAQQQQAABBBCInsCwYcM0duxYa4MXJFWUdCx6vaAlBBBAAAEEEEAAAQQQQCD8Am4O7IzWKEkjrGz79u1TYmJi+CWpEQEEEEAAAQQQQAABBBBAIGIC+/fvV5UqVfzrHy1pZMQapWIEEEAAAQQQQAABBBBAIEoCbg/sCks6LOmPXs+2bdsqPT09Srw0gwACCCCAAAIIIIAAAgggEA6BlJQULV261FrVPyRVknQ+HPVTBwIIIIAAAggggAACCCAQSwG3B3bGtrOkOVbkZcuWqXXr1rF0p20EEEAAAQQQQAABBBBAAIEgBZYvX642bdr4X91F0twgq+AyBBBAAAEEEEAAAQQQQMDWAvEQ2JkJWCOpsXcmKleuLLOdCgUBBBBAAAEEEEAAAQQQQMD+AuZYgwMHDlg7ulZSE/v3nB4igAACCCCAAAIIIIAAAsEJxEtgV0fSFivJoEGDNH78+OCUuAoBBBBAAAEEEEAAAQQQQCAmAoMHD9aECRP8275T0qcx6RCNIoAAAggggAACCCCAAAIREIiXwM7QvSDpCavhhg0bVL9+/QiwUiUCCCCAAAIIIIAAAggggEBBBTZu3KgGDRr4V/OipCcLWjf3I4AAAggggAACCCCAAAJ2EoinwK6wpCxJN3knoHbt2srIyLDTfNAXBBBAAAEEEEAAAQQQQACB3wSSk5OVmZlp9TgkKUnSeZAQQAABBBBAAAEEEEAAATcJxFNgZ+btAUlvWidw6NChGjNmjJvmlLEggAACCCCAAAIIIIAAAo4XGDZsmMaOHes/jgclveX4wTEABBBAAAEEEEAAAQQQQMBPIN4COzP8WZIetTqsWbNGjRs35uFAAAEEEEAAAQQQQAABBBCwgcDatWvVpEkT/568KqmbDbpHFxBAAAEEEEAAAQQQQACBsAvEY2D3H5J2S6ro1UxKStKOHTuUkJAQdmAqRAABBBBAAAEEEEAAAQQQCF4gOztbNWrUUFaWOdHgYjkqqZqk/wu+Jq5EAAEEEEAAAQQQQAABBJwjEI+BnZmdVpLetk5Tly5dNHv2bOfMHD1FAAEEEEAAAQQQQAABBFwo0LVrV82ZM8d/ZPdLWuHC4TIkBBBAAAEEEEAAAQQQQMAjEK+BnRn7S5L6W5+DmTNnqls3dljhvYEAAggggAACCCCAAAIIxEJg1qxZ6t69u3/TkyQNiEV/aBMBBBBAAAEEEEAAAQQQiJZAPAd2xvhTSclW7K1bt6pWrVrR8qcdBBBAAAEEEEAAAQQQQAABSdu2bdMdd9zhb5EhqQ5ACCCAAAIIIIAAAggggIDbBeI9sLtd0nbrJFevXl0ZGRmcZ+f2J5/xIYAAAggggAACCCCAgG0EzLl1ycnJ2rlzp3+fakr6u206SkcQQAABBBBAAAEEEEAAgQgJxHtgZ1jNHpgzrb6PPPKI0tLSIkROtQgggAACCCCAAAIIIIAAAlaB1NRULV682B/F7I05CykEEEAAAQQQQAABBBBAIB4ECOz+PcvTJPW0TvioUaM0YsSIeHgGGCMCCCCAAAIIIIAAAgggEDOB0aNHa+TIkf7tT5fUK2adomEEEEAAAQQQQAABBBBAIMoCBHa/g2+QVN/qv2jRIplvelIQQAABBBBAAAEEEEAAAQTCL2B2NmnXrp1/xRslNQh/a9SIAAIIIIAAAggggAACCNhXgMDu97mpJGmLpFLW6dqwYYPq1/fJ8ew7m/QMAQQQQAABBBBAAAEEEHCIwMaNG9WgwSW53PeS7pR02CHDoJsIIIAAAggggAACCCCAQFgECOx8Gf9b0nvWH5UrV04ff/yxKlUyeR4FAQQQQAABBBBAAAEEEECgoAKHDx9Ww4YNdfz4cf+qmkv6W0Hr534EEEAAAQQQQAABBBBAwGkCBHaXzpg5J2Gq9cc1a9bUunXrVLx4cafNL/1FAAEEEEAAAQQQQAABBGwlcPr0aTVq1Ejbt2/371fv384Xt1V/6QwCCCCAAAIIIIAAAgggEA0BArvAys9LGmJ9qVmzZnr//fejMSe0gQACCCCAAAIIIIAAAgi4VuCee+7R6tWr/cc3TtJTrh00A0MAAQQQQAABBBBAAAEE8hAgsMsZ6DVJHa0vt23bVunp6TxUCCCAAAIIIIAAAggggAACIQikpKRo6dKl/nfOl/TXEKrjFgQQQAABBBBAAAEE/p+9e4GyrSrvRP+1IaFoW1GpagWNmqYjMjSBqEPNAUQb47leTbxapaePGPEFIrbtq6/aQSXg24iPGBGMyEWRyolVGny0lob2mfIRiAo68BG61TY++lRApe0ciK13fFtWUadO1V6zdu3HWnv/5hhnFMlee+65fnPVseb51zcnAQJjIyCw6z6VH4qIPENhtT35yU+Od7zjHWPzALgRAgQIECBAgAABAgQIDEPgKU95Slx00UXrPyrPEH/EMD7fZxAgQIAAAQIECBAgQKDJAgK77rPzLyPiryPid9de9vSnPz3OP//8Js+rsREgQIAAAQIECBAgQKAxAqeffnpccMEF68fz2Yh4aET878YM1EAIECBAgAABAgQIECAwIgGBXT384RHx0Yi499pLn/GMZ8R5551X/25XECBAgAABAgQIECBAYIIFzjjjjHjrW9+6XuArEfGwiPj+BNO4dQIECBAgQIAAAQIECKwKCOzKHoYjI+IjEfFv116u0q4Mz1UECBAgQIAAAQIECEymwCaVdX8fEf9XRFw7mSrumgABAgQIECBAgAABAgcKCOzKn4qjIyLPV7j72rc4064c0JUECBAgQIAAAQIECEyOwCZn1n3r5nPCr5kcCXdKgAABAgQIECBAgACBegGBXb3R2ivuFREfXB/aPe5xj4s9e/ZsrSdXEyBAgAABAgQIECBAYEwFdu3aFX/5l3+5/u4yrHtkRHx1TG/bbREgQIAAAQIECBAgQKBnAYHd1umy0u7967fH3LlzZ7znPe+J29zmNlvv0TsIECBAgAABAgQIECAwBgI33HBDPPaxj42lpaX1d5PbYP5BRKisG4N5dgsECBAgQIAAAQIECPRfQGDXm2meafdXEXHvtW+/733v26m0O/LIfFkjQIAAAQIECBAgQIDA5Ahce+21kZV1V1555fqb/kpE/D/OrJucZ8GdEiBAgAABAgQIECCwdQGB3dbNqnccHhGLEfG7a7u4y13uEpdeemmccMIJvffsnQQIECBAgAABAgQIEGiRwKc//el4/OMfH9/97nfXj/qzETEbEd9v0e0YKgECBAgQIECAAAECBIYuILDbHvm/jIj33Hxo+n49XXLJJXHyySdvr3fvJkCAAAECBAgQIECAQMMF3v3ud8cTnvCEjUb5XyLisRHxvxt+C4ZHgAABAgQIECBAgACBkQsI7PozBf9fRJyyvquzzz47XvrSl/bnE/RCgAABAgQIECBAgACBhgmcc845cdZZZ200qosj4kkNG67hECBAgAABAgQIECBAoLECArv+Tc2rIuJF67vLbWHe8Y53xMEHH9y/T9ITAQIECBAgQIAAAQIERihw4403xlOe8pTOcQAbtFdHxH8e4fB8NAECBAgQIECAAAECBFonILDr75SdERFvWd/lMcccE29/+9vjfve7X38/TW8ECBAgQIAAAQIECBAYssAVV1wRT3va0+LLX/7yRp/8zIg4b8hD8nEECBAgQIAAAQIECBBovYDArv9T+PCIyO1fZtZ3fcEFF8Rpp53W/0/UIwECBAgQIECAAAECBIYg8La3vS2e/vSnb/RJe28+JuDDQxiGjyBAgAABAgQIECBAgMDYCQjsBjOlR0bERRFxwvrun/rUp8Zb3vIWW2QOxl2vBAgQIECAAAECBAgMQCC3wHzmM58ZF1544Ua9fzoinhwR1w7go3VJgAABAgQIECBAgACBiRAQ2A12mnMrmGes/4ijjz463vzmN8dJJ5002E/XOwECBAgQIECAAAECBLYpcPnll8eznvWsuOaaazbq6a0RkUcDaAQIECBAgAABAgQIECCwDQGB3TbwCt+ae2BesNG1Z555Zrz85S8v7MZlBAgQIECAAAECBAgQGK7Ai1/84njFK16x2Yfm3phvG+6IfBoBAgQIECBAgAABAgTGU0BgN5x5vc/NB68/YP3H3f/+94/Xve51ccIJB+yeOZyR+RQCBAgQIECAAAECBAisE/j0pz8d/+k//af4whe+sJHN52+uqvs7cAQIECBAgAABAgQIECDQHwGBXX8cS3t5fUQ8d6OLX/CCF8RrXvOa0n5cR4AAAQIECBAgQIAAgYEIvPCFL4zXvva1m/X9hoh43kA+WKcECBAgQIAAAQIECBCYYAGB3fAn/1ER8caIuPv6j77HPe4Rr3zlK2N2dnb4o/KJBAgQIECAAAECBAhMtMDi4mL80R/9UXzjG9/YyOFbEfGciLhsopHcPAECBAgQIECAAAECBAYkILAbEGxNt/8qIrLa7tSNrnvc4x4X55xzThx11FGjGZ1PJUCAAAECBAgQIEBgYgS+/vWvx0tf+tL4y7/8y83u+c9vrqr7XxOD4kYJECBAgAABAgQIECAwZAGB3ZDB133coyMi95r5txsN48wzz4yXvOQlcfDBB492lD6dAAECBAgQIECAAIGxE7jxxhvjZS97WbziFa/Y7N7+PiJeEBHvG7ubd0MECBAgQIAAAQIECBBomIDAbvQTclBEvDoinr/RUI444ojI4O6MM84Y/UiNgAABAgQIECBAgACBsRA477zzOkHd9773vc3u59yIeFFE/GwsbthNECBAgAABAgQIECBAoOECArvmTNADI+LlEXHSRkP6rd/6rcjD308++eTmjNhICBAgQIAAAQIECBBolcC73/3ueM1rXhNXX331ZuO+PCJeHBGfa9WNGSwBAgQIECBAgAABAgRaLiCwa94EPiUizoqIu240tPvf//7xvOc9L3bt2tW8kRsRAQIECBAgQIAAAQKNFNizZ0+8/vWvjy984Qubje87EXF2RLyjkTdgUAQIECBAgAABAgQIEBhzAYFdMyc4t8l8yc2/2XqrjYZ43/veN5797GfHH/7hHzbzDoyKAAECBAgQIECAAIGRC7zrXe+KN73pTXHllVduNpaf37zTx8tsfzny6TIAAgQIECBAgAABAgQmWEBg1+zJ//WI+M8R8YzNhnmPe9yjc77d6aefHgcffHCz78boCBAgQIAAAQIECBAYuMCNN94Y559/fuQ5dd/4LabfKgAAIABJREFUxje6fd5bI+JVEfE/Bj4oH0CAAAECBAgQIECAAAECXQUEdu14QO4VEf9vRJyy2XAPPfTQOPXUU+NpT3taHHXUUe24K6MkQIAAAQIECBAgQKBvAl//+tfj7W9/e/z5n/95/PjHP+7W78UR8ScR8dW+fbiOCBAgQIAAAQIECBAgQGBbAgK7bfEN/c3HRsRzugV3OaLf//3fj1NOOSVmZ2eHPkAfSIAAAQIECBAgQIDAcAUWFxfj4osvjg984AN1H5xB3Rsj4kt1F3qdAAECBAgQIECAAAECBIYrILAbrne/Pu3oiHhWt60y84Pucpe7xOMf//jYvXt3HHtsZn0aAQIECBAgQIAAAQLjIPClL30p5ufn49JLL43vfve7dbeUW1++OSKuqbvQ6wQIECBAgAABAgQIECAwGgGB3Wjc+/Wph0fE6RHx9Ii4Y7dO73//+8fc3Fw85jGPiSOPPLJfn68fAgQIECBAgAABAgSGJHDttdfGe9/73lhYWIgvfOELdZ/6w4i4ICLOj4jv113sdQIECBAgQIAAAQIECBAYrYDAbrT+/fz0p0RE/jmurtMdO3bEH/zBH8QjHvGIuPe97113udcJECBAgAABAgQIEBiRwFe+8pX40Ic+FO9///tjeXm5ZBR/ExHvuPlPyfWuIUCAAAECBAgQIECAAIEGCAjsGjAJfR7CAyPiiRHxhIi4TV3fRx99dOzcuTN+7/d+L0466aQ4+OCD697idQIECBAgQIAAAQIEBiRw4403xuWXXx4f+9jHYmlpKa65pmgXyxsi4pKIeGdEfG5AQ9MtAQIECBAgQIAAAQIECAxQQGA3QNwRd31QRDw+InZFxP9dMpZb3epW8ZCHPCQe9KAHxQknnBBZiSfAK5FzDQECBAgQIECAAIHeBDKgy8q5T3/60/GpT30qPv7xj8fPf/7z0s7+S0TsiYhLI+JnpW9yHQECBAgQIECAAAECBAg0T0Bg17w5GcSI7hwRsxHxmIg4cSsf8MAHPjDy/Lv73e9+8Tu/8zu20NwKnmsJECBAgAABAgQIrBPILS6/+MUvxhVXXNE5h+5zn9tyQdwnI+K9EbEYEf8AmAABAgQIECBAgAABAgTGQ0BgNx7zuJW7+PWI+P2IeERp5d3azqempuK3f/u34173ulfkdppHHXVU/OZv/mb8m3/zb1TjbWUWXEuAAAECBAgQIDC2Alk199/+23+Lb37zm/H1r3+9s63lV7/61bjqqqti3759vdx3VtJ9KCI+EBH/o5cOvIcAAQIECBAgQIAAAQIEmi0gsGv2/Ax6dP8yInZGxO9FxEkRcY/tfOBd7nKXuOtd7xr59Ygjjog73elOMTMzE9PT03H7298+Dj300LjNbW4Tt771reOQQw6JX/u1X4tf/dVfjdyKUyNAgAABAgQIECDQNIHcmvKf//mf46abbop/+qd/ip/+9Kdxww03xI9//OO4/vrrY2VlJfbu3Rs/+MEP4nvf+15897vfje985zudr9ts34iIyyPiYxGxFBH/e5v9eTsBAgQIECBAgAABAgQINFxAYNfwCRry8I68ecvM4yPiuO0GeEMeu48jQIAAAQIECBAg0FaBDOj+JiI+ExG55eW1bb0R4yZAgAABAgQIECBAgACB3gQEdr25Tcq7Do+I+0fE/SLiPhHxOxGR/z+NAAECBAgQIECAAIHeBL4fEV+MiL+LiCsi4gsRkf8/jQABAgQIECBAgAABAgQmWEBgN8GT3+OtZ2B374g4OiLueXMVXlbm3b3H/ryNAAECBAgQIECAwDgKfOvmSrmsnvtaRFwTEV8Rzo3jVLsnAgQIECBAgAABAgQIbF9AYLd9Qz38UuCgiLhbRPx6RNw5Io6IiDtGxHREHBYRt4+IQyPiX0XErSNiKiJ+LSJ+NSIcYucpIkCAAAECBAgQaKLAzyPinyPipojYFxE/jYj/FRE/jojrI+IfI2IlIn4YEd+LiH+IiP8REd+OiJ818YaMiQABAgQIECBAgAABAgSaKSCwa+a8GBUBAgQIENiqwC/WvcH/xm9V0PUECBAgQIAAAQIECBAgQIAAAQIERiTgH/NGBO9jCRAgQIBAnwUEdn0G1R0BAgQIECBAgAABAgQIECBAgACBYQkI7IYl7XMIECBAgMBgBQR2g/XVOwECBAgQIECAAAECBAgQIECAAIGBCQjsBkarYwIECBAgMFQBgd1QuX0YAQIECBAgQIAAAQIECBAgQIAAgf4JCOz6Z6knAgQIECAwSgGB3Sj1fTYBAgQIECBAgAABAgQIECBAgACBbQgI7LaB560ECBAgQKBBAgK7Bk2GoRAgQIAAAQIECBAgQIAAAQIECBDYioDAbitariVAgAABAs0VENg1d26MjAABAgQIECBAgAABAgQIECBAgEBXAYGdB4QAAQIECIyHgMBuPObRXRAgQIAAAQIECBAgQIAAAQIECEyggMBuAifdLRMgQIDAWAoI7MZyWt0UAQIECBAgQIAAAQIECBAgQIDAJAgI7CZhlt0jAQIECEyCgMBuEmbZPRIgQIAAAQIECBAgQIAAAQIECIylgMBuLKfVTREgQIDABAoI7CZw0t0yAQIECBAgQIAAAQIECBAgQIDAeAgI7MZjHt0FAQIECBAQ2HkGCBAgQIAAAQIECBAgQIAAAQIECLRUQGDX0okzbAIECBAgsE5AYOeRIECAAAECBAgQIECAAAECBAgQINBSAYFdSyfOsAkQIECAgMDOM0CAAAECBAgQIECAAAECBAgQIEBgPAQEduMxj+6CAAECBAiosPMMECBAgAABAgQIECBAgAABAgQIEGipgMCupRNn2AQIECBAYJ2AwM4jQYAAAQIECBAgQIAAAQIECBAgQKClAgK7lk6cYRMgQIAAAYGdZ4AAAQIECBAgQIAAAQIECBAgQIDAeAgI7MZjHt0FAQIECBBQYecZIECAAAECBAgQIECAAAECBAgQINBSAYFdSyfOsAkQIECAwDoBgZ1HggABAgQIECBAgAABAgQIECBAgEBLBQR2LZ04wyZAgAABAgI7zwABAgQIECBAgAABAgQIECBAgACB8RAQ2I3HPLoLAgQIECCgws4zQIAAAQIECBAgQIAAAQIECBAgQKClAgK7lk6cYRMgQIAAgXUCAjuPBAECBAgQIECAAAECBAgQIECAAIGWCgjsWjpxhk2AAAECBAR2ngECBAgQIECAAAECBAgQIECAAAEC4yEgsBuPeXQXBAgQIEBAhZ1ngAABAgQIECBAgAABAgQIECBAgEBLBQR2LZ04wyZAgAABAusEBHYeCQIECBAgQIAAAQIECBAgQIAAAQItFRDYtXTiDJsAAQIECAjsPAMECBAgQIAAAQIECBAgQIAAAQIExkNAYDce8+guCBAgQICACjvPAAECBAgQIECAAAECBAgQIECAAIGWCgjsWjpxhk2AAAECBNYJCOw8EgQIECBAgAABAgQIECBAgAABAgRaKiCwa+nEGTYBAgQIEBDYeQYIECBAgAABAgQIECBAgAABAgQIjIeAwG485tFdECBAgAABFXaeAQIECBAgQIAAAQIECBAgQIAAAQItFRDYtXTiDJsAAQIECKwTENh5JAgQIECAAAECBAgQIECAAAECBAi0VEBg19KJM2wCBAgQICCw8wwQIECAAAECBAgQIECAAAECBAgQGA8Bgd14zKO7IECAAAECKuw8AwQIECBAgAABAgQIECBAgAABAgRaKiCwa+nEGTYBAgQIEFgnILDzSBAgQIAAAQIECBAgQIAAAQIECBBoqYDArqUTZ9gECBAgQEBg5xkgQIAAAQIECBAgQIAAAQIECBAgMB4CArvxmEd3QYAAAQIEVNh5BggQIECAAAECBAgQIECAAAECBAi0VEBg19KJM2wCBAgQILBOQGDnkSBAgAABAgQIECBAgAABAgQIECDQUgGBXUsnzrAJECBAgIDAzjNAgAABAgQIECBAgAABAgQIECBAYDwEBHbjMY/uggABAgQIqLDzDBAgQIAAAQIECBAgQIAAAQIECBBoqYDArqUTZ9gECBAgQGCdgMDOI0GAAAECBAgQIECAAAECBAgQIECgpQICu5ZOnGETIECAAAGBnWeAAAECBAgQIECAAAECBAgQIECAwHgICOzGYx7dBQECBAgQUGHnGSBAgAABAgQIECBAgAABAgQIECDQUgGBXUsnzrAJECBAgMA6AYGdR4IAAQIECBAgQIAAAQIECBAgQIBASwUEdi2dOMMmQIAAAQICO88AAQIECBAgQIAAAQIECBAgQIAAgfEQENiNxzy6CwIECBAgoMLOM0CAAAECBAgQIECAAAECBAgQIECgpQICu5ZOnGETIECAAIF1AgI7jwQBAgQIECBAgAABAgQIECBAgACBlgoI7Fo6cYZNgAABAgQEdp4BAgQIECBAgAABAgQIECBAgAABAuMhILAbj3l0FwQIECBAQIWdZ4AAAQIECBAgQIAAAQIECBAgQIBASwUEdi2dOMMmQIAAAQLrBAR2HgkCBAgQIECAAAECBAgQIECAAAECLRUQ2LV04gybAAECBAgI7DwDBAgQIECAAAECBAgQIECAAAECBMZDQGA3HvPoLggQIECAgAo7zwABAgQIECBAgAABAgQIECBAgACBlgoI7Fo6cYZNgAABAgTWCQjsPBIECBAgQIAAAQIECBAgQIAAAQIEWiogsGvpxBk2AQIECBAQ2HkGCBAgQIAAAQIECBAgQIAAAQIECIyHgMBuPObRXRAgQIAAARV2ngECBAgQIECAAAECBAgQIECAAAECLRUQ2LV04gybAAECBAisExDYeSQIECBAgAABAgQIECBAgAABAgQItFRAYNfSiTNsAgQIECAgsPMMECBAgAABAgQIECBAgAABAgQIEBgPAYHdeMyjuyBAgAABAirsPAMECBAgQIAAAQIECBAgQIAAAQIEWiogsGvpxBk2AQIECBBYJyCw80gQIECAAAECBAgQIECAAAECBAgQaKmAwK6lE2fYBAgQIEBAYOcZIECAAAECBAgQIECAAAECBAgQIDAeAgK78ZhHd0GAAAECBFTYeQYIECBAgAABAgQIECBAgAABAgQItFRAYNfSiTNsAgQIECCwTkBg55EgQIAAAQIECBAgQIAAAQIECBAg0FIBgV1LJ86wCRAgQICAwM4zQIAAAQIECBAgQIAAAQIECBAgQGA8BAR24zGP7oIAAQIECKiw8wwQIECAAAECBAgQIECAAAECBAgQaKmAwK6lE2fYBAgQIEBgnYDAziNBgAABAgQIECBAgAABAgQIECBAoKUCAruWTpxhEyBAgAABgZ1ngAABAgQIECBAgAABAgQIECBAgMB4CAjsxmMe3QUBAgQIEFBh5xkgQIAAAQIECBAgQIAAAQIECBAg0FIBgV1LJ86wCRAgQIDAOgGBnUeCAAECBAgQIECAAAECBAgQIECAQEsFBHYtnTjDJkCAAAECAjvPAAECBAgQIECAAAECBAgQIECAAIHxEBDYjcc8ugsCBAgQIKDCzjNAgAABAgQIECBAgAABAgQIECBAoKUCAruWTpxhEyBAgACBdQICO48EAQIECBAgQIAAAQIECBAgQIAAgZYKCOxaOnGGTYAAAQIEBHaeAQIECBAgQIAAAQIECBAgQIAAAQLjISCwG495dBcECBAgQECFnWeAAAECBAgQIECAAAECBAgQIECAQEsFBHYtnTjDJkCAAAEC6wQEdh4JAgQIECBAgAABAgQIECBAgAABAi0VENi1dOIMmwABAgQICOw8AwQIECBAgAABAgQIECBAgAABAgTGQ0BgNx7z6C4IECBAgIAKO88AAQIECBAgQIAAAQIECBAgQIAAgZYKCOxaOnGGTYAAAQIE1gkI7DwSBAgQIECAAAECBAgQIECAAAECBFoqILBr6cQZNgECBAgQENh5BggQIECAAAECBAgQIECAAAECBAiMh4DAbjzm0V0QIECAAAEVdp4BAgQIECBAgAABAgQIECBAgAABAi0VENi1dOIMmwABAgQIrBMQ2HkkCBAgQIAAAQIECBAgQIAAAQIECLRUQGDX0okzbAIECBAgILDzDBAgQIAAAQIECBAgQIAAAQIECBAYDwGB3XjMo7sgQIAAAQIq7DwDBAgQIECAAAECBAgQIECAAAECBFoqILBr6cQZNgECBAiMlcCxEfGoiHhTRPyoxzvrV2B3u4h4dkRcFhFf6nEs3kaAAAECBAgQIECAAAECBAgQIECAwBYEBHZbwHIpAQIECBAYoMAnIuKYiHhjj8HddgO7Kqh7TkR8OSIePMB71TUBAgQIECBAgAABAgQIECBAgAABAmsEBHYeBwIECBAg0AyBDMg+fvNQsspuq8Fdr4Hd2qAu/zvbQyIiA0SNAAECBAgQIECAAAECBAgQIECAAIEhCAjshoDsIwgQIECAQKFAhmQnrrl2K8HdVgO7jYK6/OhPqq4rnC2XESBAgAABAgQIECBAgAABAgQIEOiTgMCuT5C6IUCAAAECfRBYW2W3truS4K40sNssqKs+T3VdHyZSFwQIECBAgAABAgQIECBAgAABAgS2IiCw24qWawkQIECAwOAF1lfZlQZ3dYFdXVCXn6O6bvDz6xMIECBAgAABAgQIECBAgAABAgQIHCAgsPNQECBAgACBZglsVmVXF9xtFtiVBHVV36rrmvUsGA0BAgQIECBAgAABAgQIECBAgMCECAjsJmSi3SYBAgQItEqgW5XdZsHd9evu8PYR8eyIeE5EZGhX11TX1Ql5nQABAgQIECBAgAABAgQIECBAgMCABAR2A4LVLQECBAgQ2IZASZXd2u7zjLv1odxG/79uQ1Jdt40J81YCBAgQIECAAAECBAgQIECAAAEC2xEQ2G1Hz3sJECBAgMDgBEqr7PoxAtV1/VDUBwECBAgQIECAAAECBAgQIECAAIEeBQR2PcJ5GwECBAgQGLDAVqvstjMc1XXb0fNeAgQIECBAgAABAgQIECBAgAABAtsUENhtE9DbCRAgQIDAAAWGUWWnum6AE6hrAgQIECBAgAABAgQIECBAgAABAiUCArsSJdcQIECAAIHRCAyjyk513Wjm1qcSIECAAAECBAgQIECAAAECBAgQWBUQ2HkYCBAgQIBAswUGWWWnuq7Zc290BAgQIECAAAECBAgQIECAAAECEyIgsJuQiXabBAgQINBagUFW2amua+1jYeAECBAgQIAAAQIECBAgQIAAAQLjJCCwG6fZdC8ECBAgMK4Cg6iyU103rk+L+yJAgAABAgQIECBAgAABAgQIEGidgMCudVNmwAQIECAwgQKDqLJTXTeBD5JbJkCAAAECBAgQIECAAAECBAgQaKaAwK6Z82JUBAgQIEBgvUA/q+xU13m+CBAgQIAAAQIECBAgQIAAAQIECDRIQGDXoMkwFAIECBAg0EWgn1V2qus8agQIECBAgAABAgQIECBAgAABAgQaJCCwa9BkGAoBAgQIEKgR6EeVneo6jxkBAgQIECBAgAABAgQIECBAgACBhgkI7Bo2IYZDgAABAgS6CPSjyk51nUeMAAECBAgQIECAAAECBAgQIECAQMMEBHYNmxDDIUCAAAECNQLbqbJTXefxIkCAAAECBAgQIECAAAECBAgQINBAAYFdAyfFkAgQIECAQBeB7VTZqa7zaBEgQIAAAQIECBAgQIAAAQIECBBooIDAroGTYkgECBAgQKBGoJcqO9V1HisCBAgQIECAAAECBAgQIECAAAECDRUQ2DV0YgyLAAECBAh0Eeilyk51nUeKAAECBAgQIECAAAECBAgQIECAQEMFBHYNnRjDIkCAAAECNQJbqbJTXedxIkCAAAECBAgQIECAAAECBAgQINBgAYFdgyfH0AgQIECAQBeBrVTZqa7zKBEgQIAAAQIECBAgQIAAAQIECBBosIDArsGTY2gECBAgQKBGoKTKTnWdx4gAAQIECBAgQIAAAQIECBAgQIBAwwUEdg2fIMMjQIAAAQJdBEqq7FTXeYQIECBAgAABAgQIECBAgAABAgQINFxAYNfwCTI8AgQIECBQI9Ctyk51nceHAAECBAgQIECAAAECBAgQIECAQAsEBHYtmCRDJECAAAECXQS6VdmprvPoECBAgAABAgQIECBAgAABAgQIEGiBgMCuBZNkiAQIECBAoEZgoyo71XUeGwIECBAgQIAAAQIECBAgQIAAAQItERDYtWSiDJMAAQIECHQR2KjKTnWdR4YAAQIECBAgQIAAAQIECBAgQIBASwQEdi2ZKMMkQIAAAQI1Amur7FTXeVwIECBAgAABAgQIECBAgAABAgQItEhAYNeiyTJUAgQIECDQRWBtlZ3qOo8KAQIECBAgQIAAAQIECBAgQIAAgRYJCOxaNFmGSoAAAQIENhHYERH/PiJOv/n18yPiLyJimRgBAgQIECBAgAABAgQIECBAgAABAs0XENg1f46MkAABAgQIbCTwGzeHdBnU/fYmRFfdHNxlePffMRIgQIAAAQIECBAgQIAAAQIECBAg0EwBgV0z58WoCBAgQIDARgJTa0K6nVskWloT3u3b4ntdToAAAQIECBAgQIAAAQIECBAgQIDAAAUEdgPE1TUBAgQIEOiTQIZzWUmXfzK0207LsC4r7vJPhngaAQIECBAgQIAAAQIECBAgQIAAAQIjFhDYjXgCfDwBAgQIENhEILe5rEK63P6ya5ubm4t//+/z8oi/+Iu/iIWFhbq35Ou5TWYV3uX2mRoBAgQIECBAgAABAgQIECBAgAABAiMQENiNAN1HEiBAgACBTQRm1oR0O+qUduzYEbt37+4EddPT0/tdvrKy0gnu5ufnY3l5ua6rfD0vqsK7vSVvcA0BAgQIECBAgAABAgQIECBAgAABAv0RENj1x1EvBAgQIEBgOwJzEbErIvJr1/Ybv/EbnYAu//z2b2cRXn276qqrOuFd/vnv/z2L6mpbluftiYiiMr3a3lxAgAABAgQIECBAgAABAgQIECBAgEBXAYGdB4QAAQIECIxGICvoqi0vs7Ju0zY1NbUa0u3cmcfZ9d6WlpZWw7t9+/I4u64tK+2qqruiMr26Dr1OgAABAgQIECBAgAABAgQIECBAgMCBAgI7TwUBAgQIEBieQJ5FV4V0teVxGc5V1XQZ2vWzZVhXVd1liFfQ8oy7KrwrKtMr6NMlBAgQIECAAAECBAgQIECAAAECBAhEhMDOY0CAAAECBAYrkElbFdLVlsflNpdVSJfbXw6j5TaZVXiX22cWtEz4qvCutkyvoD+XECBAgAABAgQIECBAgAABAgQIEJhoAYHdRE+/mydAgACBAQpkOFcFdV3L42ZmZlZDuh07cqfM0bXl5eXV8G7v3twRs2vLsK4K7orK9Oo69DoBAgQIECBAgAABAgQIECBAgACBSRQQ2E3irLtnAgQIEBiUQG5zWYV0teVxc3NznaBudnZ2UOPZVr+Li4ud8G5hYaGkn9wmswrvisr0Sjp1DQECBAgQIECAAAECBAgQIECAAIFJEBDYTcIsu0cCBAgQGKTAzJqQrrY8Livodu/e3QnqpqenBzmuvvW9srLSCe7m5+cjK/AKWl5UhXe1ZXoF/bmEAAECBAgQIECAAAECBAgQIECAwFgLCOzGenrdHAECBAgMUGAuInZFRH7t2vIsuupcujyjrs0tz7irzrvLs+8KWpbn7YmIojK9gv5cQoAAAQIECBAgQIAAAQIECBAgQGDsBAR2YzelbogAAQIEBiiQFXTVlpdZWbdpm5qaWg3pdu7M4+zGry0tLa2Gd/v25XF2XVtW2lVVd0VlenUdep0AAQIECBAgQIAAAQIECBAgQIDAuAgI7MZlJt0HAQIECAxKIM+iq0K62vK4DOeqaroM7SahZVhXVd1liFfQ8oy7KrwrKtMr6NMlBAgQIECAAAECBAgQIECAAAECBForILBr7dQZOAECBAgMUCCTtiqkqy2Py20uq5Aut7+c5JbbZFbhXW6fWdAy4avCu9oyvYL+XEKAAAECBAgQIECAAAECBAgQIECgdQICu9ZNmQETIECAwAAFMpyrgrqu5XEzMzOrId2OHblTprZeYHl5eTW827s3d8Ts2jKsq4K7ojK9ug69ToAAAQIECBAgQIAAAQIECBAgQKAtAgK7tsyUcRIgQIDAoARym8sqpKstj5ubm+sEdbOzs4Maz1j2u7i42AnvFhYWSu4vt8mswruiMr2STl1DgAABAgQIECBAgAABAgQIECBAoKkCArumzoxxESBAgMAgBWbWhHS15XFZQbd79+5OUDc9PT3IcY193ysrK53gbn5+PrICr6DlRVV4V1umV9CfSwgQIECAAAECBAgQIECAAAECBAg0TkBg17gpMSACBAgQGKDAXETsioj82rXlWXTVuXR5Rp3Wf4E846467y7PvitoWZ63JyKKyvQK+nMJAQIECBAgQIAAAQIECBAgQIAAgUYICOwaMQ0GQYAAAQIDFMgKumrLy6ys27RNTU2thnQ7d+ZxdtqwBJaWllbDu3378ji7ri0r7aqqu6IyvboOvU6AAAECBAgQIECAAAECBAgQIEBglAICu1Hq+2wCBAgQGJRAnkVXhXS15XEZzlXVdBnaaaMTyLCuqrrLEK+g5Rl3VXhXVKZX0KdLCBAgQIAAAQIECBAgQIAAAQIECAxVQGA3VG4fRoAAAQIDFMikrQrpasvjcpvLKqTL7S+15gnkNplVeJfbZxa0TPiq8K62TK+gP5cQIECAAAECBAgQIECAAAECBAgQGIqAwG4ozD6EAAECBAYokOFcFdR1LY+bmZlZDel27MidMrW2CCwvL6+Gd3v35o6YXVuGdVVwV1SmV9eh1wkQIECAAAECBAgQIECAAAECBAgMUkBgN0hdfRMgQIDAoARym8sqpKstj5ubm+sEdbOzs4Maj36HKLDWj6OJAAAgAElEQVS4uNgJ7xYWFko+NbfJrMK7ojK9kk5dQ4AAAQIECBAgQIAAAQIECBAgQKCfAgK7fmrqiwABAgQGKTCzJqSrLY/LCrrdu3d3grrp6elBjkvfIxJYWVnpBHfz8/ORFXgFLS+qwrvaMr2C/lxCgAABAgQIECBAgAABAgQIECBAoC8CAru+MOqEAAECBAYoMBcRuyIiv3ZteRZddS5dnlGnTY5AnnFXnXeXZ98VtCzP2xMRRWV6Bf25hAABAgQIECBAgAABAgQIECBAgEDPAgK7num8kQABAgQGKJAVdNWWl1lZt2mbmppaDel27szj7LRJF1haWloN7/bty+PsurastKuq7orK9Oo69DoBAgQIECBAgAABAgQIECBAgACBrQoI7LYq5noCBAgQGJRAnkVXhXS15XEZzlXVdBnaaQTWC2RYV1XdZYhX0PKMuyq8KyrTK+jTJQQIECBAgAABAgQIECBAgAABAgRqBQR2tUQuIECAAIEBCmTSVoV0teVxuc1lFdLl9pcagVKB3CazCu9y+8yClglfFd7VlukV9OcSAgQIECBAgAABAgQIECBAgAABApsKCOw8HAQIECAwCoEM56qgrmt53MzMzGpIt2NH7pSpEdiewPLy8mp4t3dv7ojZtWVYVwV3RWV6dR16nQABAgQIECBAgAABAgQIECBAgMB6AYGdZ4IAAQIEhiWQ21xWIV1tedzc3FwnqJudnR3W+HzOBAosLi52wruFhYWSu89tMqvwrqhMr6RT1xAgQIAAAQIECBAgQIAAAQIECBAQ2HkGCBAgQGCQAjNrQrra8risoMuQbvfu3TE9PT3IcembwH4CKysrneBufn4+sgKvoOVFVXhXW6ZX0J9LCBAgQIAAAQIECBAgQIAAAQIEJlhAYDfBk+/WCRAgMECBuYjYFRH5tWvLs+iqc+nyjDqNwKgF8oy76ry7PPuuoGV53p6IKCrTK+jPJQQIECBAgAABAgQIECBAgAABAhMmILCbsAl3uwQIEBigQFbQVVteZmXdpm1qamo1pNu5M4+z0wg0U2BpaWk1vNu3L4+z69qy0q6quisq06vr0OsECBAgQIAAAQIECBAgQIAAAQKTISCwm4x5dpcECBAYlECeRVeFdLXlcRnOVdV0GdppBNoikGFdVXWXIV5ByzPuqvCuqEyvoE+XECBAgAABAgQIECBAgAABAgQIjKmAwG5MJ9ZtESBAYIACmbRVIV1teVxuc1mFdLn9pUag7QK5TWYV3uX2mQUtE74qvKst0yvozyUECBAgQIAAAQIECBAgQIAAAQJjJiCwG7MJdTsECBAYoECGc1VQ17U8bmZmZjWk27Ejd8rUCIynwPLy8mp4t3dv7ojZtWVYVwV3RWV6dR16nQABAgQIECBAgAABAgQIECBAYDwEBHbjMY/uggABAoMSyG0uq5Cutjxubm6uE9TNzs4Oajz6JdBYgcXFxU54t7CwUDLG3CazCu+KyvRKOnUNAQIECBAgQIAAAQIECBAgQIBAOwUEdu2cN6MmQIDAIAVm1oR0teVxWUGXId3u3btjenp6kOPSN4FWCKysrHSCu/n5+cgKvIKWF1XhXW2ZXkF/LiFAgAABAoMS+MWgOtYvAQIECBAgQIAAgSEINDoTa/TghjA5PoIAAQIEbhGYi4hdEZFfu7Y8i646ly7PqNMIENhYIM+4q867y7PvClqW5+2JiKIyvYL+XEKAAAECBPopILDrp6a+CBAgQIAAAQIEhi3Q6Eys0YMb9kz5PAIECEygQFbQVVteZmXdpm1qamo1pNu5M4+z0wgQ2IrA0tLSani3b18eZ9e1ZaVdVXVXVKZX16HXCRAgQIBAHwQEdn1A1AUBAgQIECBAgMDIBBqdiTV6cCObMh9MgACB8RbIs+iqkK62PC7DuaqaLkM7jQCB7QlkWFdV3WWIV9DyjLsqvCsq0yvo0yUECBAgQKAXAYFdL2reQ4AAAQIECBAg0BSBRmdijR5cU2bQOAgQIDAGApm0VSFdbXlcbnNZhXS5/aVGgMBgBHKbzCq8y+0zC1omfFV4V1umV9CfSwgQIECAwFYE9gvsfvEL+d1W8FxLgAABAgQIECAwXIF/8S8OiMAanYk1enDDnTqfRoAAgbEUyHCuCuq6lsfNzMyshnQ7duROmRoBAsMUWF5eXg3v9u7NHTG7tgzrquCuqEyvrkOvEyBAgACBAgGBXQGSSwgQIECAAAECBJohILBrxjwYBQECBCZZILe5rEK62vK4ubm5TlA3Ozs7yWbunUCjBBYXFzvh3cLCQsm4cpvMKrwrKtMr6dQ1BAgQIEBgAwGBnceCAAECBAgQIECgNQICu9ZMlYESIEBgrARm1oR0teVxWUGXId3u3btjenp6rCDcDIFxElhZWekEd/Pz85EVeAUtL6rCu9oyvYL+XEKAAAECBNYKCOw8DwQIECBAgAABAq0RENi1ZqoMlAABAmMhMBcRuyIiv3ZteRZddS5dnlGnESDQLoE846467y7PvitoWZ63JyKKyvQK+nMJAQIECBAQ2HkGCBAgQIAAAQIEWiMgsGvNVBkoAQIEWiuQFXTVlpdZWbdpm5qaWg3pdu7M4+w0AgTGQWBpaWk1vNu3L4+z69qy0q6quisq06vr0OsECBAgMLECAruJnXo3ToAAAQIECBBon4DArn1zZsQECBBog0CeRVeFdLXlcRnOVdV0GdppBAiMp0CGdVXVXYZ4BS3PuKvCu6IyvYI+XUKAAAECkyMgsJucuXanBAgQIECAAIHWCwjsWj+FboAAAQKNEcikrQrpasvjcpvLKqTL7S81AgQmSyC3yazCu9w+s6BlwleFd7VlegX9uYQAAQIExl9AYDf+c+wOCRAgQIAAAQJjIyCwG5updCMECBAYmUCGc1VQ17U8bmZmZjWk27Ejd8rUCBAgELG8vLwa3u3dmztidm0Z1lXBXVGZXl2HXidAgACBsRUQ2I3t1LoxAgQIECBAgMD4CQjsxm9O3REBAgSGIZDbXFYhXW153NzcXCeom52dHcbYfAYBAi0WWFxc7IR3CwsLJXeR22RW4V1RmV5Jp64hQIAAgbERENiNzVS6EQIECBAgQIDA+AsI7MZ/jt0hAQIE+iUwsyakqy2Pywq6DOl2794d09PT/RqDfggQmBCBlZWVTnA3Pz/fqcAraHlRFd7VlukV9OcSAgQIEGi/gMCu/XPoDggQIECAAAECEyMgsJuYqXajBAgQ6FlgLiJ2RUR+7dryLLrqXLo8o04jQIBAPwTyjLvqvLs8+66gZXnenogoKtMr6M8lBAgQINBOAYFdO+fNqAkQIECAAAECEykgsJvIaXfTBAgQqBXICrpqy8usrNu0TU1NrYZ0O3fmcXYaAQIEBiewtLS0Gt7t25fH2XVtWWlXVd0VlenVdeh1AgQIEGiVgMCuVdNlsAQIECBAgACByRYQ2E32/Lt7AgQIrBXIs+iqkK62PC7DuaqaLkM7jQABAsMUyLCuqrrLEK+g5Rl3VXhXVKZX0KdLCBAgQKDZAgK7Zs+P0REgQIAAAQIECKwRENh5HAgQIDDZApm0VSFdbXlcbnNZhXS5/aVGgACBJgjkNplVeJfbZxa0TPiq8K62TK+gP5cQIECAQDMFBHbNnBejIkCAAAECBAgQ2EBAYOexIECAwGQKZDhXBXVdy+NmZmZWQ7odO3KnTI0AAQLNFVheXl4N7/buzR0xu7YM66rgrqhMr65DrxMgQIBAowQEdo2aDoMhQIAAAQIECBDoJiCw83wQIEBgcgRym8sqpKstj5ubm+sEdbOzs5Mj5E4JEBgrgcXFxU54t7CwUHJfuU1mFd4VlemVdOoaAgQIEBipgMBupPw+nAABAgQIECBAYCsCArutaLmWAAEC7ROYWRPS1ZbHZQVdhnS7d++O6enp9t2tERMgQGADgZWVlU5wNz8/H1mBV9Dyoiq8qy3TK+jPJQQIECAwGgGB3WjcfSoBAgQIECBAgEAPAgK7HtC8hQABAi0QmIuIXRGRX7u2PIuuOpcuz6jTCBAgMM4CecZddd5dnn1X0LI8b09EFJXpFfTnEgIECBAYnoDAbnjWPokAAQIECBAgQGCbAgK7bQJ6OwECBBokkBV01ZaXWVm3aZuamloN6XbuzOPsNAIECEyewNLS0mp4t29fHmfXtWWlXVV1V1SmV9eh1wkQIEBg4AICu4ET+wACBAgQIECAAIF+CQjs+iWpHwIECIxGIM+iq0K62vK4DOeqaroM7TQCBAgQiMiwrqq6yxCvoOUZd1V4V1SmV9CnSwgQIECg/wICu/6b6pEAAQIECBAgQGBAAgK7AcHqlgABAgMUyKStCulqy+Nym8sqpMvtLzUCBAgQ2Fwgt8mswrvcPrOgZcJXhXe1ZXoF/bmEAAECBPonILDrn6WeCBAgQIAAAQIEBiwgsBswsO4JECDQR4EM56qgrmt53MzMzGpIt2NH7pSpESBAgMBWBZaXl1fDu717c0fMri3Duiq4KyrTq+vQ6wQIECCwbQGB3bYJdUCAAAECBAgQIDAsAYHdsKR9DgECBHoTyG0uq5CutjxudnY2du/eHflVI0CAAIH+CSwuLnbCu4WFhZJOc5vMKrwrKtMr6dQ1BAgQILBlAYHdlsm8gQABAgQIECBAYFQCArtRyftcAgQIbC4wsyakqy2Pywq63PIyg7rp6WmuBAgQIDBAgZWVlU5wNz8/H1mBV9Dyoiq8qy3TK+jPJQQIECBQLiCwK7dyJQECBAgQIECAwIgFBHYjngAfT4AAgTUCcxGxKyLya9eWZ9FV59LlGXUaAQIECAxfIM+4q867y7PvClqW5+2JiKIyvYL+XEKAAAEC3QUEdp4QAgQIECBAgACB1ggI7FozVQZKgMCYCmQFXbXlZVbWbdqmpqZWQ7qdO/M4O40AAQIEmiKwtLS0Gt7t25fH2XVtWWlXVd0VlenVdeh1AgQIENhQQGDnwSBAgAABAgQIEGiNgMCuNVNloAQIjJFAnkVXhXS15XEZzlXVdBnaaQQIECDQXIEM66qquwzxClqecVeFd0VlegV9uoQAAQIEfikgsPMkECBAgAABAgQItEZAYNeaqTJQAgRaLpBJWxXS1ZbH5TaXVUiX219qBAgQINA+gdwmswrvcvvMgpYJXxXe1ZbpFfTnEgIECEy6gMBu0p8A90+AAAECBAgQaJGAwK5Fk2WoBAi0UiDDuSqo61oeNzMzsxrS7diRO2VqBAgQIDAuAsvLy6vh3d69uSNm15ZhXRXcFZXp1XXodQIECEyogMBuQifebRMgQIAAAQIE2iggsGvjrBkzAQJNF8htLquQrrY8bnZ2Nnbv3h35VSNAgACB8RdYXFzshHcLCwslN5vbZFbhXVGZXkmnriFAgMCECAjsJmSi3SYBAgQIECBAYBwEBHbjMIvugQCBJgjMrAnpasvjsoIut7zMoG56eroJ4zcGAgQIEBiywMrKSie4m5+fj6zAK2h5URXe1ZbpFfTnEgIECIy7gMBu3GfY/REgQIAAAQIExkhAYDdGk+lWCBAYicBcROyKiPzateVZdNW5dHlGnUaAAAECBCqBPOOuOu8uz74raFmetyciisr0CvpzCQECBMZRQGA3jrPqnggQIECAAAECYyogsBvTiXVbBAgMVCAr6KotL7OybtM2NTW1GtLt3JnH2WkECBAgQKC7wNLS0mp4t29fHmfXtWWlXVV1V1SmV9eh1wkQIDBGAgK7MZpMt0KAAAECBAgQGHcBgd24z7D7I0CgXwJ5Fl0V0tWWx2U4V1XTZWinESBAgACBrQpkWFdV3WWIV9DyjLsqvCsq0yvo0yUECBBos4DArs2zZ+wECBAgQIAAgQkTENhN2IS7XQIEtiSQSVsV0tWWx+U2l1VIl9tfagQIECBAoF8CuU1mFd7l9pkFLRO+KryrLdMr6M8lBAgQaKOAwK6Ns2bMBAgQIECAAIEJFRDYTejEu20CBLoKZDhXBXVdy+NmZmZWQ7odO3KnTI0AAQIECAxWYHl5eTW827s3d8Ts2jKsq4K7ojK9ug69ToAAgRYJCOxaNFmGSoAAAQIECBCYdAGB3aQ/Ae6fAIFKILe5rEK62vK42dnZ2L17d+RXjQABAgQIjEpgcXGxE94tLCyUDCG3yazCu6IyvZJOXUOAAIEGCwjsGjw5hkaAAAECBAgQILC/gMDOE0GAwCQLzKwJ6WrL47KCLre8zKBuenp6kt3cOwECBAg0TGBlZaUT3M3Pz0dW4BW0vKgK72rL9Ar6cwkBAgSaKCCwa+KsGBMBAgQIECBAgMCGAgI7DwYBApMoMBcRuyIiv3ZteRZddS5dnlGnESBAgACBpgvkGXfVeXd59l1By/K8PRFRVKZX0J9LCBAg0BQBgV1TZsI4CBAgQIAAAQIEagUEdrVELiBAYEwEsoKu2vIyK+s2bVNTU6sh3c6deZydRoAAAQIE2imwtLS0Gt7t25fH2XVtWWlXVd0VlenVdeh1AgQIjFhAYDfiCfDxBAgQIECAAAEC5QICu3IrVxIg0D6BPIuuCulqy+MynKuq6TK00wgQIECAwLgIZFhXVd1liFfQ8oy7KrwrKtMr6NMlBAgQGLaAwG7Y4j6PAAECBAgQIECgZwGBXc903kiAQEMFMmmrQrra8rjc5rIK6XL7S40AAQIECIy7QG6TWYV3uX1mQcuErwrvasv0CvpzCQECBIYlILAblrTPIUCAAAECBAgQ2LaAwG7bhDogQKAhAhnOVUFd1/K4mZmZ1ZBux47cKVMjQIAAAQKTKbC8vLwa3u3dmztidm0Z1lXBXVGZXl2HXidAgMCABQR2AwbWPQECBAgQIECAQP8EBHb9s9QTAQLDF8htLquQrrY8bnZ2Nnbv3h35VSNAgAABAgT2F1hcXOyEdwsLCyU0uU1mFd4VlemVdOoaAgQI9FlAYNdnUN0RIECAAAECBAgMTkBgNzhbPRMgMBiBmTUhXW15XFbQ5ZaXGdRNT08PZkR6JUCAAAECYySwsrLSCe7m5+cjK/AKWl5UhXe1ZXoF/bmEAAEC/RIQ2PVLUj8ECBAgQIAAAQIDFxDYDZzYBxAg0CeBuYjYFRH5tWvLs+iqc+nyjDqNAAECBAgQ6E3g6quv7gR3GeDl2XcFLcvz9kREUZleQX8uIUCAwHYEBHbb0fNeAgQIECBAgACBoQoI7IbK7cMIENiiQFbQVVteZmXdpm1qamo1pNu5M4+z0wgQIECAAIF+CiwtLa2ed7dvXx5n17VlpV1VdVdUplfXodcJECDQg4DArgc0byFAgAABAgQIEBiNgMBuNO4+lQCBzQXyLLoqpKstj8twrqqmy9BOI0CAAAECBAYrkGFdVtzlnwzxClqecVeFd0VlegV9uoQAAQIlAgK7EiXXECBAgAABAgQINEJAYNeIaTAIAhMvkElbFdLVlsflNpdVSJfbX2oECBAgQIDAaARym8wqvLvqqszlalsmfFV4V1umV9ubCwgQINBdQGDnCSFAgAABAgQIEGiNgMCuNVNloATGUiDDuSqo61oeNzMzsxrS7diRO2VqBAgQIECAQJMElpeXV8O7vXtzR8yuLcO6KrgrKtOr69DrBAgQ2EBAYOexIECAAAECBAgQaI2AwK41U2WgBMZGILe5rEK62vK42dnZ2L17d+RXjQABAgQIEGiHwOLiYie8W1hYKBlwbpNZhXdFZXolnbqGAAECESGw8xgQIECAAAECBAi0RkBg15qpMlACrRaYWRPS1ZbHZQVdbnmZQd309HSrb9zgCRAgQIDAJAusrKx0grv5+fnICryClhdV4V1tmV5Bfy4hQGCyBQR2kz3/7p4AAQIECBAg0CoBgV2rpstgCbROYC4idkVEfu3a8iy66ly6PKNOI0CAAAECBMZL4Oqrr+4Edxng5dl3BS3L8/ZERFGZXkF/LiFAYPIEBHaTN+fumAABAgQIECDQWgGBXWunzsAJNFYgK+iqLS+zsm7TNjU1tRrS7dyZx9lpBAgQIECAwCQILC0trZ53t29fHmfXtWWlXVV1V1SmV9eh1wkQmBgBgd3ETLUbJUCAAAECBAi0X0Bg1/45dAcEmiCQZ9FVIV1teVyGc1U1XYZ2GgECBAgQIDCZAhnWZcVd/skQr6DlGXdVeFdUplfQp0sIEBhfAYHd+M6tOyNAgAABAgQIjJ2AwG7sptQNERiaQCZtVUhXWx6X21xWIV1uf6kRIECAAAECBNYK5DaZVXh31VWZy9W2TPiq8K62TK+2NxcQIDCOAgK7cZxV90SAAAECBAgQGFMBgd2YTqzbIjBAgQznqqCua3nc9PR07N69uxPU7diRO2VqBAgQIECAAIF6geXl5dXwbu/e3BGza8uwrgruisr06jr0OgECYyMgsBubqXQjBAgQIECAAIHxFxDYjf8cu0MC/RDIbS6rkK62PG52drYT1OVXjQABAgQIECCwHYHFxcVOeLewsFDSTW6TWYV3RWV6JZ26hgCB1goI7Fo7dQZOgAABAgQIEJg8AYHd5M25OyZQKjCzJqSrLY/LCrqspMugLivrNAIEBivwj//4j3HyyScfcObTZz7zmTjuuOMG++Et6f3rX/967Nq1K7785S+vjviYY46JPXv2xFFHHdWSu2jHMP/pn/4pnvvc58YFF1yw34AvueSSznOq/VJgMyfft2VPyMrKSie4m5+fj6zAK2h5URXe1ZbpFfTnEgIE2icgsGvfnBkxAQI9CFgf1qNZH9Yb9esK68MySevDMqdJu0pgN2kz7n4J1AvMRcSuiMivXVueRVedS5dn1GkECAxPoKkLsp/97Gdx7bXXRgYQ+Sf/+0tf+lLccMMNHZzb3OY2ceyxx8aRRx4Zxx9/fOdP/vdBBx3UdzwLsr6TbtphExdkgx5TL9+DFmT9eyavvvrqTnCXAV6efVfQsjxvT0QUlekV9OcSAgTaISCwa8c8GSUBAtsU6OVn021+ZNHbrQ+LmMbuokGvxXoBG/SYevketD7sZSbH/z0Cu/GfY3dIoEQgK+iqLS+zsm7TNjU1tRrS7dyZx9k1t/3N3/xNJwxoQ1Nd0YZZatYYe/lhcJB3kOO5+OKL421ve1tkULaVdre73S2e+tSnximnnBJ3vetdt/LWrtcK7PpGWdvRoBc/tQPY4IJBj6mX70ELsl5msv49S0tLq+fd7duXx9l1bVlpV1XdFZXp1XXodQIEGi0gsGv09Ax3cNaHw/X2acMV6OVn00GO0PpwkLrN73vQa7FeBAY9pl6+B60Pe5nJ8X+PwG7859gdEthMIM+iq0K62vK4DOeqaroM7drQLMjaMEvG2KtALz8M9vpZ3d6XP2Cef/758fKXvzyuu+66bX1EVt+dccYZ8fznPz9mZrr+7kDR5wjsipj6ctGgFz+9DHLQY+rle9CCrJeZLH9PhnVZcZd/MsQraHnGXRXeFZXpFfTpEgIEmiUgsGvWfIx0NNaHI+X34QMW6OVn00EMyfpwEKrt63PQa7FeRAY9pl6+B60Pe5nJ8X+PwG7859gdElgrkElbFdLVlsflNpdVSJfbX7atWZC1bcaMdysCvfwwuJX+S6799re/3Tm37H3ve1/J5cXX5Dlz5557bvy7f/fvYoMfVIr7aWNgt9kP7MU33ecLn/70p8cb3vCGOOSQQ7r2POjFTy+3Negx9fI9aEHWy0z29p7cJrMK7666KnO52pYJXxXe1Zbp1fbmAgIEmiIgsGvKTDRgHNaHDZgEQxiYQC8/m/Z7MNaH/Rbd/Azs/n9SWY/Wh5s79fI9aH1Y9txN2lUCu0mbcfc7qQIZzlVBXdfyuOnp6di9e3cnqNuxI3fKbG+zIGvv3Bl5vUAvPwzW91p+xZVXXhnPfOYz4/Of/3z5m7ZwZVbbZVCU22T2er6dwG4L4JtcakFmQbb9p2j0PSwvL6+Gd3v35o6YXVuGdVVwV1SmV9eh1wkQGKmAwG6k/M36cOvDZs2H0fRXwPqw3tP6sN6o7grrQ+vDumfE69sXENht31APBJoqkNtcViFdbXnc7OxsJ6jLr+PSLMi6z+S73/3ueMITntCK6c4tWXO8hx122EDGO8pnpfQH3vU3PsoF2TXXXBNPfvKTNw3r8ky6fLYe/vCHx1FHHRW3u93tVkO3PHT8Rz/6Ueecuw9/+MNxySWXRP4m5kYtQ7vcbjP/buql0s6CbPvfLqXP56Cr2Xq5k0GPqZfvQb9B2ctM9vc9i4uLnfBuYWGhpOPcJrMK74rK9Eo6dQ0BAkMVENgNlbvZHzbKn/m3KjOKM86tD2+ZpVE+K6U/f1sf/outflt11qC7du2KL3/5y6vvzd1d9uzZ01m3NrHZgaV/s2J92D9LPQ1WQGA3WF+9Exi2QB76VIV0teVxWUGXlXT5j+FZWTdubaMfsnv94XfcbPJ+LMgsyHp5rn/4wx9Gfh9ddtllB7w9FzkvfOEL43GPe1zc+ta3Luo+f2jOf0DPM/ByAbW+Zfh38cUXx4knnljU39qLLMi2THbAG0r/zhz04qeXOxn0mAR2vcxKc96zsrLSCe7m5+cjK/AKWl5UhXe1ZXoF/bmEAIHhCAjshuPcik+xPuw+TdaH1oe9fCNbH/aiVv4egV25Vd2V1od1Ql5vioDArikzYRwEticwFxG7IiK/dm15Fl11Ll2eUTfOzYLMgqz0+fYblGVSWR131llnxStf+coD3vDoRz+6s4VlBmy9tB/84Afxghe8IN71rncd8PbjjjuuU4l397vffUtdC+y2xLXhxaMO7Jq0QF1f6duWwO6mm26Kq6++uhNK5Z9vfetb8bnPfW51vrOS9dhjj40jjzwyjj/++M6f/O9et6Ld/lM3/B7SJ4O7DPDy7LuCluV5eyKiqEyvoD+XECAwOAGB3eBsW9ez9aH1YelDa31YJmV9WOa0nauatB7K+7A+vGU227o+3M7z6L3DERDYDcfZpxAYhJlAgkcAACAASURBVEBW0FXVdFlZt2mbmppaDenyf1AmpVmQWZCVPusWZGVSn/rUpzp/l3z/+9/f7w2nnnpqvPrVr4473OEOZR1tctUNN9zQqdB761vfesAVGRJmoPcrv/IrxZ/RxsCu+OY2uXCj34w+55xz4iUvecl2u+76/kH9tmKTFqhtW5B95zvf6Wwpe+mll2667exmk5rB+2mnndbZ+vbwww8f6LPTtM6XlpZWz7vbty+Ps+vastKuqrorKtOr69DrBAj0XUBg13fS9nZofWh9WPr0Wh+WSVkfljmN8irrw8Hpt219ODgJPfdbQGDXb1H9ERisQJ5FV4V0teVx+T8eVTVdhnaT1izILMhKn3kLsnqpG2+8sROY/emf/ul+Fz/iEY+It7/97XGnO92pvpOCKzbbUuUBD3hApwImq4RLm8Dul1ICu9Inpvt1bVmQ/fSnP403vvGN8frXvz6uu+66bd18hvAvfvGLO+Fd6Ta32/rABr05w7qsuMs/GeIVtDzjrgrvisr0Cvp0CQEC2xcQ2G3fcGx6sD60Pix9mK0P66WsD+uNmnCFwG5ws9CW9eHgBPQ8KAGB3aBk9UugfwKZtFUhXW15XG5zWYV0W/mH7f4Ntzk9WZBtfUE2jH/Yb84TMvyRbPTDcumWEutH28t2fNu5469+9avx2Mc+Nq655prVbnIrvYWFhXjYwx62na4PeO9mv6mZ22KefPLJxZ8lsPsl1TC+r1XY3fJYfuYzn4ncxnWjtplTt/cUP/AR8c1vfjP+w3/4D/HRj350K2+rvXa7W97WfkDDL8htMqvw7qqrMperbZnwVeFdbZlebW8uIEBgOwICu+3ojdl7rQ+tD5v2SFsfls2I9WGZ00ZXCex6t6t7p8CuTsjrvQoI7HqV8z4CgxfIcK4K6rqWx01PT8fu3bs7Qd2OHblTppYCFmQWZE37TmjzguzCCy+Mpz3tafuRPulJT4o/+7M/63vlzWa/rXnGGWfEueeeG6UVwwK7X06XwK4/fxM0fUH2la98pfM9+vnPf74/N7yul6xyzWrae9/73gPpvy2d5jmAGd5lxe/KykrdsDOsq4K7ojK9ug69ToDAlgUEdlsmG983WB9aHzbt6bY+LJsR68Myp42uEtj1blf3zqavD+vG7/XmCgjsmjs3RjaZArnNZRXS1e77Njs72wnq8qt2oIAFmQVZ074v2rogu+mmm+JFL3pRvOENb9iPdKsVb1uZj/e///3xqEc9ar+3PPShD+2cxzUz0/XYztX3TGJg97KXvSxe+tKX7ue21aBzK/NUXTuoCrtexjKs9/RS5TqoCrusfM3z5rqFdVkR+8hHPrJTKXvPe94z/vW//tcdqv/5P/9nXHHFFfHe9743Lr/88sizJDdrGdpddNFFcfTRRw+LudGfs7i42AnvstK4oOU2mVV4V1SmV9CnSwgQqBcQ2NUbTcwV1ofWh0172K0Py2fE+rDcau2V1oe9ufXyriatD3sZv/c0R0Bg15y5MJLJFch/ea5CutryuKygy0q6DOqysk7bXGCU+85vZV4GGXp0G8eoftNqKzbjdm1bF2TXX399/OEf/mF86EMfWp2S3/zN3+z8I3VuwzuI9rWvfS0e97jHxdVXX93X7o855pjYs2dPHHXUUX3ttwmd5Zlbz3/+8+O8887bbzh5zuC73vWuuP3tbz+wYQrsbqEd9paYeWZdni+5ft7XTvYTn/jEOPvss+Pud7/7ps/AL37xi8itH/O6d77znZtel329+c1vjtve9rYDe57a1nFW2lVVd1mBV9Dyoiq821twvUsIEOhdQGDXu93YvdP6sPuUWh8O/5G3Piw3tz4st6qutD7cutl23iGw246e964VENh5HgiMTmAuInZFRH7t2vIsuupcukH943jdGNr4ugWZBVnTntu2Lsj27t0bj3/84+Ov//qvV0kf/OAHR97PEUccMRDmzX7Y3e6HjXNg973vfa9zxt8nPvGJ/ZgGHa7mhwnsbiEfdmB32WWXdQL1jSrjsqouK2NPOeWUOOigg4q+fXLLobe97W1x5plnblptl6/n9psbLCSKPmOcL8pfMsjtMjPAywC0oGV53p6IKCrTK+jPJQQI7C8gsPNErApYH1ofNu3bwfqwfEasD8utqiutD7dutp13COy2o+e9awUEdp4HAsMVyAq6qpqu655ueUZTFdLlvsja1gUsyCzItv7UDPYdbV2QbbS15Pr92vstZ0G2ddH8O+/hD3/4hiFLnj321Kc+deudFr6jKYHdj3/84/jiF78YWeX0t3/7t/Htb3+7839X7Q53uENkaHu3u90tjj/++M6fI488sjjMWsvRhAVZVr/mvL7vfe/bcKb+9E//NJ7xjGds+f5+9rOfxcUXXxzPfe5zN3yejjvuuMjq8G4Ve4WPzlhftrS01Anu8k/+hnNNy0q7ququqEyvrkOvEyDQERDYeRBWBawPrQ+b9u1gfVg+I9aH5VbVldaHEZO2Ptz6U+IdTRQQ2DVxVoxp3ATyLLoqpKvdOy7/EbwK6jK003oXsCCzIOv96RnMOy3Iyl0tyMqt8sr/83/+T2crwzyjYKP26Ec/Oi688MKBbYs5ysDu5z//eefstvPPP78TXHU7g20jm9we9bTTTutUoR122GHF8E0I7DY6y6O6gVNPPbVTXXfrW9+6+J7WXphzmltt/tmf/dmG7x90CNzToBv6pgzrquAuQ7yClmfcVeFdUZleQZ8uITCpAgK7SZ35De7b+tD6sGnfDtaH5TNifVhuZX04uevDrT0lrm6qgMCuqTNjXG0XyKStCulqy+Nym8sqpMvtL7X+CFiQWZD150nqXy9tXZBttCVmnqd56aWXdiqVBtEsyLammlvv5dmmGVxt1HJrxDxz8GEPe9jWOi68elSB3be+9a0466yzup65VngLkdV355xzTmerx4MPPrj2baMO7HLrygzUsopufTv88MPjr/7qr+L+979/7X10u2Cj6trq+ic96UmdMK/XQHBbA2vxm/N7tQrvrroqc7nalglfFd7VlunV9uYCApMnILCbvDnf9I6tD60Pm/btYH1YPiPWh+VWeaX14eZncpdKtm19WHpfrmu+gMCu+XNkhO0SyHCuCuq6lsdNT093/nE1g7r8h2+t/wIbLcie/vSndyoODjnkkP5/YMt6dKj48CesrQuy3HYvz8j60Ic+tIqWgcAHPvCBuO997zsQyI0OFd9qSLhR2DCOZ9j94he/iKx2yiqxbu2xj31sXHDBBQOpsht2YJf3nJVKz3nOcyLnuZ8tn/Vzzz03Zma67lwdow7scrvPPFsyt/9c3/oVpnWr3Nzq92M/52hc+sq5y/Auz7xbWVmpu60M66rgrqhMr65DrxOYEAGB3YRMdMltWh92V7I+LHmK+nuN9WG5p/VhuZX14WSuD8ufEFc2XUBg1/QZMr42COQ2l1VIV1seNzs72wnq8qs2WAELsq0vyAY7I731Pk4ha1sXZDfddFO86EUv6oTda1ueYXXyySf3NrE179poq78MUt7ylrdEVouVtEkJ7LLK7AlPeELk33l17V3veldnzjb4AbDurV1fH2ZglwvQPXv2xDOf+cy47rrrtjXuzd78qEc9qhNu3vGOd9y0/37+lu9nPvOZyHPhttI+9alPxYknnrjhWxYXF+Mxj3nMVrrb9NrNPie/Dz/60Y/GAx/4wL58zqR3knOWwV1+LWi5TWYV3hWV6RX06RIC/RQ4NiK+1M8Ot9GXwG4beOP2VuvD7jO60Vqlic+A9eHGs9LLL5P1Or/Wh73KDed91of9d27D+rD/d63HUQkI7EYl73PbLpC/dl+FdLXlcflb6FlJl0FdVtZpwxGwILMgG86TVv4pbQ3s8g7z/LPcKnBt61cVz3rBzbb6y/PZzjzzzOKwaRICu5/97Gfx6le/Ol7ykpfsx5jVdA996EMj/0FjbXvAAx4QF110URx99NHlD27BlcMM7K644oqYm5uLrDDbqJ100kmdX4p58IMfHEcccUTc9ra3XX1m8h8XsmL0y1/+cnzwgx+MDIY36+eMM86I1772tZtu+TjqwC4DxdNPP/0Agn5XkXbbFrOXoLHgcZroS7LSLoO7rLzbqHpyA5wssazCu70TjefmmyTwxxGRv1FwdkR8YsQDE9iNeAKa9PHWh9aHTXoecyzWh2UzYn1Y5pRXWR8eaDUp68Pyp8SVTRcQ2DV9hoyvaQJzEbErIvJr15Zn0VXn0uUZddrwBSzILMiG/9Rt3bzX3xAd5m9Q5l199atfjQyBrrnmmtWbHNS5aFnRk39/fv/739/vsz784Q9vqQppEgK7T37yk3HKKafsFzrlvGQl3YMe9KBOYPee97xnvwfziU98Yrz5zW/uBFn9asMK7H7yk5/Es571rA3PrHvkIx/ZOc/uPve5T9zqVrcqurXs753vfGe87nWvOyC4qxzztyk3aqMM7HKrygxpX/WqVx0wtAwzc4vUQw89tMig7qLvfe97narMT3ziwH9zz1Bp1678sUgbhECecVedd5fnkBS0hYjYExH5VSMwSoHbRcS3IiL/Isq/PEYZ3AnsRvkkNOyzrQ+3vlZp2BR2htPr+qmJ99LmwM76sIlPVIT14S3zMknrw2Y+jUbVq4DArlc575skgaygq6rpuh5oMzU1tRrS7dyZx9lpoxSwILMgG+Xzt9Fnt3lBttlvNT7iEY/ohAN3utOd+sL9wx/+sLMIv+yyy/br79GPfnSnyu/2t7998eeMe2D3D//wD52zBT/+8Y/vZ7I2kNtowZYXZ1Xe85///DjooIOKPbtdOKzA7vLLL498Fm644YbV4WSw9uIXvzie/exnx8EHH9zT/eSZGPn+3OJxbesWfo0ysMttQb/73e/GtddeGxmo5bY3V199deQzccIJJ8Q555wTv/Irv9KTxfo3/f3f/33nZ5srr7zygP5U2PWFuKiTPLOxCu/27cvj7Lq2rLSrqu4OPOSw7t1eJ9AfgayyO2tNV6MK7gR2/ZnPsejF+tD6sGkPsvVh/YxYH9YbVVdYH/5SYhLXh+VPiSvbICCwa8MsGeMoBPIsuiqkqy2Py3CuqqbL0E5rhoAFmQVZM57EW0bR5gVZ3sVGlW/5/z/11FM7AdAd7nCHbZH/9Kc/jRe84AVx3nnn7ddPXaXTZh86zoHdZlZ3u9vdYmFhIe53v/t1WHJLlHPPPbdzBuHalqbnn39+Z6vmfpxnN4zALkOqV7ziFQds//lHf/RHcfbZZ287fMzq0fTI7TKrdvjhh8cHPvCBuO9973vAYzbKwG5b32hbfHNWeWVw+c1vfvOAZ8gZdlvE7MPlGdZVwV2GeAUtz7irwruiMr2CPl1CoERgbZXd2uuHHdwJ7Epma0KusT60Pmzao2592H1GrA/Ln1jrw1usrA/LnxtXNlNAYNfMeTGq0Qhk0laFdLXlcbnNZRXS5faXWvMELMi2viDLqoz1Z2E1b2bbO6K2L8gy/MktB1/5ylceMAlZ6ZXnffVaafeDH/ygE9blVo7rWwaCb3jDGzY9S2yzJ2JcA7vNQrh0yDl43vOet1911Wa/ldrP0G4YgV1W1T3zmc/c7xnJs/hyy8973ete2/6LIQPBfM6y8nBt22zbx162pd3MqcmVahudX5k+eT7vpZdeGhkSa6MRyG0yq/Aug9WClglfFd7VlukV9OcSAnUC66vs1l4/rOBOYFc3SxP0uvWh9WHTHnfrw81nxPqw/Gm1Przl3xCsD8ufG1c2V0Bg19y5MbLhCWQ4VwV1XcvjpqenO799n0Fd/kOV1myBjRZkTR7xJZdc0jknaFhto8XBpAZ2o3xWej2DoZewoB/P1mbhT/Z91FFHdbYmnJ2djUMOOaTo43Krzfe///2dyqm1lU3Vmx/wgAfERRddFPmD91bbOAZ2uRjLUOllL3vZfttCpk2eMXjBBRdsuG1oVo89+clPjs9//vP7MWbY8vrXv76zzeR2Ku2GEdht9MxnhXv+XXbYYYdt9fHY8PqPfexj8bCHPWy/1zb7u7mX78G2BXbXX399PPWpT433ve99B3j1+ndXXyZKJwcILC8vd8K7+fn5WFlZqRPKsK4K7orK9Oo69DqBTQQ2q7Jbe/mggzuBncdzVWCUP/P3Mg3Wh72o9ec9o3xWev0Zq5efTfuhZX3YD8Xe+7A+PDnW7jphfdj7s+SdzREQ2DVnLoxkuAK5zWUV0tWWx+U/PmdQl1+19giM8ofsXpQsyHpR6897RvmstG1BluKbhT/VbGQI9IQnPCEe/vCHd0K8293udqvbFeaC4kc/+lFkmPaRj3ykUx2V/71Ry34uvvjiOPHEE3ua6HEL7NIut7HMLT7WnuGWOCXB5mbn2eVWpm9+85s7v4xyq1vdqidrgd0tbN2q5doU2GXFYYahWT27UcuzKzPM05onsLi42Anu8mtBy20yq/CuqEyvoE+XEFgr0K3Kbu11gwruBHaex1WBUf7M38s0WB/2otaf94zyWbE+tD4sfYqtD/+x80vvArvSJ8Z1bREQ2LVlpoyzHwIza0K62vK4rKDLf7zMoC4r67T2CYzyh+xetCzIelHrz3tG+ay0cUGW6l/5ylfiaU972gEVW/2ZkV9W62U4lWFdr5Vf4xTYZSXim970pnj5y19+QFhXGmxmAJP/iH/66acf0Md2D+YeRmBnS8x+fXeV9bNZwJvvfshDHtLZmvTOd75zWWeuGolAVtrl93xW3mUFXkHLi6rwbm/B9S4hUCJQUmW3tp9+B3cCu5JZmpBrRvkzfy/E1oe9qPXnPaN8VqwPN55D68P9XawPo7OmdWRCf/7O00uzBAR2zZoPoxmMwFxE7IqI/Nq15Vl01bl0eUad1m6BUf6Q3YucBVkvav15zyiflbYuyFL+29/+djz3uc/dcLu87czMIx/5yPiTP/mTuOc977mdbjqVe7t27dpvq81jjjkm9uzZ0wkE29Kuu+66ztmS55133gFD3uo5dN3ON8jOn/KUp3S2J93qWYTDCOwycMyxrT9ns2mHio9Dhd1nP/vZeMYznrHhNrX5nGRYl7/N2muY3pbvvXEaZ55xV513l2ffFbSFiNgTEflVI7BdgdIqu7Wf06/gTmC33dkbo/eP8mf+XhitD3tR6897RvmsWB8eOIfWh/ubWB/+0sP6sD9/3+mleQICu+bNiRH1RyAr6KotL7OybtM2NTW1GtLlXsfa+AiM8ofsXhQtyHpR6897RvmstHlBlvr5m33veMc74jWveU0nwNtOy60Z8wy80047LW5961tvp6vOe8chsPvSl74UL3zhC+OjH/3ohh6vfvWr4/nPf/7qlqMlaHWhXYaaGZiedNJJxVtkDiOwy3u7/PLLO+ftrd0SdLvVgdnv1772tXj2s599gPPc3Fzk1o+HHnroAbS9nBPShi0xr7zyys5vqq4/77ACOOOMM+K1r31tX75HS55X1/RfILcNqsK7ffvyOLuuLSvtqqq7ojK9ug69PpECW62yW4u03eBOYDeRj9zGNz3Kn/l7mQbrw17U+vOeUT4r1oe3zKH14YHPs/Xh/ibWh/35O08vzRIQ2DVrPoxmewJ5Fl0V0tWWx2U4V1XTZWinEZg0gTybKM8ZW9vOOeecA6pXJsFlowVZvw8r7rdjL2FBv8ewtr8cT2699ra3vS2uvvrqLX3Ub/3Wb3VCutyC+LDDDtvSe7td3ObALoPQDIpe+tKXRv4G5UYtK8vyTy/hZvb/+te/vvP+zdoTn/jEOPvss+Pud7977ZwMK7D7yU9+Es961rPine985wFjyt+8Peuss+I+97lPcdCY/V144YWdrUbXO2cQmJVkj3rUoza8/16+B5se2H3qU5/qfC9udq7kcccdF/mPhyXPRO1D44KRC2RYVwV3a8/+6DKwPOOuCu+KyvRGfpMG0CSBXqrs1o6/1+BOYNekp8BYGi1gfXjL9Fgfbv9RtT7cvuHaHqwPN/a0Puzvc6a3ZggI7JoxD0bRu0AmbVVIV1sel9tcViFdbn+pEZhkAQsyC7JBPP9ZvXXttddGbguYf/K/87cAq4qoDEGOPfbYOPLII+P444/v/Mn/Puigg/o+nDYGdj//+c/j7/7u7zpB2Qc/+MFNTbIaLLeH7CWsqzrtdu5BdU3+Vuupp54aWVV117veddPxDCuwywFcccUVkZVvm1V0nnDCCZ3w98EPfnAcccQRcdvb3nZ168abbroprr/++s5Wj+n7/ve/f9N+6irJximwy+1kPvKRj3S2wdzM9QEPeEAnRL73ve/d9+9VHY5eILfJrMK73D6zoC2tCe9qy/QK+nPJ+Atsp8purc5WgzuB3fg/W+6wTwLWh9aHfXqU9uvG+nB7qtaH9X7Wh/VGrmiXgMCuXfNltLcIZDhXBXVdy+Omp6c7/3CXQd2OHblTpkaAQApYkFmQjft3QpsCuwxMclvG3OJyo+qxtXPVj7Cu6i8X0BdffHHnLMK120yufzbe+MY3xn/8j/9x0zPLhhnYpdX73ve+eN7znrftbVg3+x7IqroLLrgg7njHO276bTIugV2J593udrfOc3LiiSeO+18b7i8ilpeXO+FdVk2vrKzUmWRYV1XdZYinEegmsN0qu7V9lwZ3AjvPJIFCAetD68PCR6W1l1kf1k+d9eHGRpO0Pqx/SlwxaAGB3aCF9d9PgdzmsgrpasvjZmdnO0FdftUIEDhQYKMFWZOdBrlFpS1PmjzzvY+tTQuyrHY788wz49xzz+16w3/8x38cL3jBC+KQQw7pHWbdO+uqq7LC7g1veEPXar5hBnY5/BxzbuH3nOc8Z9PtG3sFeuxjH9u53zvf+c5duxiHwK4krDvqqKM6W90+6EEP6pXU+1ossLi42Anu8mtBy20yq/CuqEyvoE+XjJdAv6rs1qrUBXcCu/F6htzNAAWsD2/BtT4c4IM2wq6tD8vwrQ/3d5qk9WHZE+KqQQsI7AYtrP/tCsysCelqy+Oygi4r6TKoy8o6jQCBzQUsyCzIfH80S+CHP/xh5CHzl1122QEDy61EX/nKV8bpp58+kO1D8wM3OsA8t0G86KKL4uijj+6KNezArhrMt771rc65dXVViSUzXR1qn8Ylgeg4BHaf/OQn45RTTtm0UvGYY46Jt771rfG7v/u7JYSuGWOBrLTL4C4r77ICr6DlRVV4t7fgepdMjkA/q+zWqm0W3AnsJufZcqfbFLA+tD7c5iPk7X0WsD7cOqj14dbNvKN5AgK75s2JEf1SYC4idt38tatJnkVXnUuXZ9RpBAiUCViQWZCVPSmuGqbARvvvZ4VTbkmZVaYb/ODW1+Fdd9118apXvSpe97rXRYaE559/fueXYOo+d1SBXd58nuvw+c9/vjPW3Cqz29aeG2Hldo+nnXZaPPnJT47DDz+82LPtgd0111zTuee026g5s674UZi4C/OMu+q8uzz7rqAtRMSeiMivGoFBVNmtVV0f3AnsPHMECgWsD60PCx8Vlw1RwPpw69jWh1s3845mCQjsmjUfkz6arKCrtrzMyrpN29TU1GpIl/+AqREgsHUBCzILsq0/Nd4xaIHcfiSrWLLKK4OnJz7xifHyl788fv3Xf33QH73afy5w/ut//a/x2c9+trP95sEHH1z72aMM7NYO7vrrr4+//du/jVzY5tdvf/vb8cUvfnH1kgwhjz322DjyyCPj+OOP7/zJ/z7ooINq73H9BW0O7H7yk5/Es571rE0rE4877ri48MILI8NijUA3gdyatgrv9u3L4+w0Ao0RqIK7j68dUf7vrEaAwMYC1ofWh743midgfbi9ObE+3J6fd49GQGA3GnefeotAnkVXhXS15XEZzlXVdBnaaZMp0LaFRD9n6ZJLLomTTz65L122zdEZdvtPey9hQV8eHJ0MXCDDrzyrLrcjzHNYSwKzgQ+q5gOaEtiN2qHu8zdz+sxnPhMZkg2rdfv7X1g3rFkYr8/JsK4K7jLE0wg0VUBg19SZ2d642rau2d7d7v9u68N3x2GHHdZP0k5f/z979wOlV1Xf+/+zZxKZFiNaZ6j6A2kXbV3LmpDkCcYOS5tWcLigIM7YOFe9oFir3hqwd/mz1qp3+a/29qcgBVv54S1WdJqaqT+QWkbRJi47dMw8MyFU8G9bRP5o5mIlkDuYzJzf+j5kz00mz3POeZ7z5znnPO+9Vta0nn322ee1TyCbT/benGGXOikNJhBgfpgAr+C3FmV+WHCmnusegV3PDXnhXpjArnBDUvwOMSFLJ7BLc6Tf//736z3vec9xTb7vfe/Tu9/97jQfk1lbTMjSoS3D780sg990FMvZCoFdvHErwoTswQcfbKzcvP3220/odNwzC+O9LbV6SYDArpdGu9zvSmBX7vFr1fsy/Bk0K/k0A7s0+8j8ME3NeG0V8S90luH3JvPDeN9Xu7WYH8YTK8L8MF5PqZWnAIFdnto8K0qALTGjhLjeECjDH/qyGiomZNnIEtil41qG35tMyNIZ69WtMCHLxjWLVm+55RZdfPHFJzRt24V++tOfbnoti37QZjUE2BKzGuNY0bfYI+m/S2JLzIoO8LGvVYY/g2Y1DMwPs5FlfpiOaxl+bzI/TGesmR9m40irvSlAYNeb416Gtx6TtF2S/Qwtv/zLv7yyTeaGDZG7akY1x/USCJThD31ZMTIhy0aWCVk6rmX4vcmELJ2xrtKEzMLGhx56SHfffbfuuece/du//Zu+973vyc7y++53v9s4B69ZsfPdzjjjDK1du7ZxLt6znvUsPfe5z9Wv/Mqv6NRTT9WTnvSkbLATtPqzn/1Mf/iHf6irrrrqhFYuu+wyXXvttTr55JMTPIFbe0Fg//79K9tf2u+XGGWXpJ2S7CcFgadKsg/HfmZRfFBnZ9hZOe7QOlbYZUHe/TbL8GfQrJSYH2Yjy/wwHdcy/N5kfpjOWDM/VOP877LND7MZfVpNKkBgl1SQ+7MWfIBTEAAAIABJREFUGDrmjDtbgRdahoeHG+Hd+Pi4BgcHo6pzvaQCZfhDX1a0TMiykWVClo5rGX5vVmVCVrRvtkwr7I4cOaL5+Xnddttt+spXvqI9e+y/7aZbbLWanQV30UUX6YILLtDpp5+uvr6+dB/SQWsLCwt67Wtf23j31WVyclKveMUrOmiVW3pBwL6diYmJRlA3PT0d55Wt0t8c/XUgzg3U6RkBW/X23gzednVQ5x9BYJcBdtGaLMOfQbMyY36YjWzR/qwd5y3ZEjOO0ol1mB925hZ1F/PD44WKOj+MGkeud0eAwK477jy1MwFbPveqo7/s7LvQMjo62gju7CcFgWMFvv3tb2v79u268847V/7ns846Szt37mz8jZg0ShH/sJzGe7VqgzMKstRt3nYRv7Ey/McSJmTZfKtlmJD9+Mc/bmz5+Od//uctV81loyO98IUv1Jve9KbGdpPdXMHW7N9/9s5p/zswK0fazV/AglwL6uxnjGKrpnxItz9Gfar0nkAWq+taBXVel8Cu976ztt+Y+WHbZJE3MD+MJEq9AvPDzkiZH3bmFnUX88NwoaLMD6PGkevdESCw6447T00uMHJMeDcQ1pyttLPgzlbe2Qo8CgJMyNL/BpiQpW8a1WIRJ2RRfc77ehn/Zmxco6K9W5EnZI899piuv/56feADH9DDDz8clziTevaXQt7znvc0/jLRSSedlMkzwhpt9t1Y/ar8h4rcQSv6QFtBZyvpLKizlXURZfGYkG4qqjLXe14gzdV1UUGdxyaw6/nPLhqA+WG0Ubs1mB+2K5a8PvPDaMOizaGiexy/RtHejflhvLHr9vwwXi+plbcAgV3e4jwvbQEL6/yqOwvxQoudcWfBnf2ys+8ovSnAhCz9cWdClr5pVItMyKKEpKJNWqJ7HL9G0d6tqBOyubk57dixo/EtFKm8/vWv1wc/+EE94xnPyLVbrQK73/u932uca/dzP/dzufaHhxVHwM6is5DOftkZdTGKhXN+NZ2FdhQEogTSWl0XN6jz/SGwixoZrov5YfofAfPD9E2jWmR+GCXE/DBaKL0azA/bs+zW/LC9XlI7LwECu7ykeU4eApbA+fDOts8MLfa3yX14NzAQukgvqimul0yACVn6A8aELH3TqBaZkEUJMSGLFkqvRhEnZF/72tf0xje+sfEf4cKKHQy+bdu2xraQz3ve83Taaafp1FNPbZw5d8opp7Q8e87Owjt48KCWl5d133336f7779c3v/lNzc7ONs7Gi1rNd+GFF+q6665rHEyeV2m1be1b3vIWfeQjHxF/HsprJIrxnMXFxZWQbmoq1uI4S/J8SGfbX1IQaEcg6eq6doM63zcCu3ZGqUfrMj9Mf+CZH6ZvGtUi88MoIeaH0ULp1WB+WI75YXojTktpChDYpalJW0USsL0vfXg3FNYx+49TPrizEI9SfQEmZOmPMROy1qaPPvqoHn/88RMq2B9gbUXD0tJS49oDDzzQ+I/+FgDs27dPDz30kK699lq94AUvaNo4E7Lo77hoq9Ciexy/RtHerWgTsnvuuUeve93rNDMz0xR1/fr1uvzyy/Xyl79cp59+estQLv6IHF/Twrx7771Xn/3sZ/XJT36y5Zl5l1xyiT7xiU9oaCj0jyqdduOE+1oFdu973/v07ne/O7Xn0FCxBSyc86vpLLSLKAeOCemmoypzHYEWAklW13Ua1PmuENjxWUYKMD+MJGq7AvND5odtfzQ53FC0OVSar1y0d2N+WI75YZrfIG2lJ0Bgl54lLRVXYEzSdkn2M7TYNpk+vLPtMynVFGBClv64VnFClr5S+y1+6Utf0nnnndf0RgK7aM+iTVqiexy/RpXfLb5C85qtJodWuxtnBESdoXf11Vc3tu1s8ofypBQn3H/LLbfo4osvPuF/J7BLnbpwDdo2lz6ks78sEqPskrRTkv2kIJBUoJPVdUmDOt9nAruko9cD9zM/TH+QmR+mb2otMj9M5lrlOVSV3y3ZqEvMD5MKcn/eAgR2eYvzvG4K2F9f96vubAVeaBkeHm6Ed+Pj4xocHIyqzvUSCTAhS3+wmJClb2ot3nTTTXr1q1/dtPEiBnatVu9ko9NZq7aS2vr59Kc/vbMGCnIXE7LWA/GNb3yjsXLuwQcfPK7S1q1bdcMNNzS2vexG2bNnjy699NITVtvZnzdsJV6eW2N24/15Zv4CCwsLmpiYaAR109OxFsdZJb/lpa2soyCQhkC7q+vSCup83wns0hjFirfB/DD9AWZ+mL4p88NsTJkfZuNapFaZHxZpNOhLHAECuzhK1KmigC2f8+GdnX0XWkZHRxvBnf2klF+ACVn6Y8iELH1TazFs1QuBXWfmTMg6cyvTXVdddZX+4A/+4Lgur1u3Trt27dJLXvKSrr1KEASNsPi1r33tCX24+eabddFFF3Wtbzy4WgKTk5ONoM5+xii23M6HdHZGHQWBtAXirq5LO6jz70Fgl/aIVrA95ofpDyrzw/RNmR9mY8r8MBvXIrXK/LBIo0Ff4ggQ2MVRok7VBezgOh/eDYS9rK20s+DOVt7Z34inlFOACVn648aELH1Ta/Ftb3ubPvzhD+tJT3rSCQ8gsOvMnAlZZ25luavVdicWkl133XWy4K6bxc6qtFWzu3fvPq4bH/rQh/TOd76zm13j2SUXsBV0tpLOgjpbWRdR7OA6H9JNRVXmOgIJBOKsrssqqPPdJrBLMIC9civzw/RHmvlh+qbMD7MxZX6YjWtRWmV+WJSRoB/tCBDYtaNF3aoLWFjngzsL8UKLnXHnz7uzs+8o5RGo+oSsDNsSZvW1hG0hGfbMZtsLttvHF7zgBXrKU54Setsv/MIvaP369erv71+pZ2GcbdG3du3axv/2i7/4izr11FO1Zs2aRnutzrUisGt3hJ6oz4SsM7ey3PXTn/5Ub3jDGxqr6Y4t733ve2W/8jgnLsyq1YSRM+TK8oUVq592Fp0/l87OqItRLJzzQZ2FdhQEshYIW12XdVDn343ALutRrkD7zA8rMIgtXoH5ofT1r39d55xzTlcGuQz/bYL5YVc+jdweyvwwN2oelKIAgV2KmDRVKQFL4Hx4Z9tnhhb7F7wP7wYGQhfpRTXF9RwEmJDlgNylR3Q6IetSdxM9lsCuMz4mZJ25leUuJmRlGSn62anA4uLiSkg3NRVrcZwleT6ks+0vKQjkJdBqdV1eQZ1/TwK7vEa8xM9hfljiwYvoOvNDAruor5v5YZRQua8zPyz3+PVq7wnsenXkee92BGzvSx/eDYXdaGGdD+7sX/qUYgowISvmuKTRKyZkxZuQ9dKYpPENx22j2arQqkw24xo0q8eWJ631Wtn4O/i9muTLy/5eC+f8ajoL7SLKgWNCuumoylxHICOB1avr8g7q/GsR2GU0wFVqlvlhlUbz+HfppT/flOUvdPbSmOT5O4v5YXNt5od5foU8Ky0BAru0JGmnVwTGJG2XZD9Di22T6cM72z6TUhwBJmTFGYu0e9JLf/hnQpb211Ou9piQtR4vDhVvb7Lqa/fSPz/L8rvdtrn0IZ1tfxmj2F6wOyUdvydsjBupgkDKAseurutWUOdficAu5cGtYnPMD6s4qk+8Uy/9+Yb5YXW/4zhvxvyQ+WGc74Q65RAgsCvHONHL4gnYSju/6s5W4IWW4eHhRng3Pj6uwcHBqOpcz1iACVnGwF1sngkZK+y6+Pnl+mgmZK25v/GNb+jlL3+5HnzwweMqbd26VTfccEPjzMhulD179ujSSy/Vvffee9zj7c8In/3sZ3XGGWdk2i1W2GXKm1rjCwsLmpiYaAR109OxFsdZJb/lpa2soyBQBAFbXbdNkv3c3eUOEdh1eQDK8Hjmh2UYpc76yPyQ+WFnX0757mJ+yPywfF8tPW4lQGDHt4FAcgFbPufDOzv7LrSMjo42gjv7SemOQNUnZN1R5al5C/A3KPMWL9bzmJC1Ho/HH39c73rXu/SRj3zkhErPec5z9J73vKfx7+CTTjopl0F97LHHdP311+sDH/iAHn744ROeefXVV2vHjh1q8ofyVPtHYJcqZ+qNTU5ONoI6+xmj2HI7H9LZGXUUBIomsFHSvoJ0isCuIANR5G4wPyzy6NC3uALMD+NKVbMe80Pmh9X8snvzrQjsenPceevsBOzgOh/eDYQ9xlbaWXBnK+/sb9dT8hNgQpafNU/KToAJWXa2ZWiZCVn4KN1zzz163etep5mZmaYV169fr8svv7yxEu/0009XX19fqsN+5MiRxko6Wzn3yU9+8oRVdf5hl1xyiT7xiU9oaCj0iNxU+kZglwpjqo3YCjpbSWdBna2siyh2cJ0P6aaiKnMdAQRWBAjs+BgiBZgfRhJRoQQCzA9LMEgZdpH5IfPDDD8vms5ZgMAuZ3Ae1zMCFtb54M5CvNBiZ9z58+7s7DtKtgJMyLL1pfV8BJiQ5eNc1KcwIYsemTvuuENvfvObdeedd4ZWtq0ot23bprPOOquxXeZpp52mU089tRHinXLKKS3DPAvlDh48qOXlZd133326//779c1vflP1er0RFK7e+nJ1Jy688EJdd911mW+F6Z9LYBf9zeRRw86i8+fS2Rl1MYqFcz6os9COggAC7QkQ2LXn1ZO1mR/25LBX7qWZH1ZuSNt6IeaH0VzMD6ONqFEMAQK7YowDvai2gCVwPryz7TNDy8jIyEp4NzAQukgvqimutxBgQsanUQWBskzIimpt/6z9zGc+o6c//elF7WJov5pNyIr8Il//+td1zjnn5N7Fb33rW3r729+uW2+9Nfdnhz3w9a9/vT74wQ/qGc94Rm79IrDLjfqEBy0uLq6EdFNTsRbHWZLnQzrb/pKCAAKdCxDYdW7XM3cyP+yZoa70izI/TDa8zA+T+bV7N/PD48W6MT9sd8yon58AgV1+1jwJAROwvS99eBe6/5WFdX7Vnf3BgZKeABOy9CxpqXsCTMiS2TMhS+bX7t3dmpBZP6POkGv3XZLU78YZekn6y73JBCyc86vpLLSLKAeOCemmoypzHQEEYgsQ2MWm6t2KzA97d+yr9ObMD5ONJvPDZH7t3s388Akx5oftfjm9UZ/ArjfGmbcspsCYpO2S7GdosW0yLbyzM+/s3B1KMgEmZMn8uLsYAkzIko0DE7Jkfu3e3c0Jme+r/Z6xs8Kuv/563XXXXe2+QqL6L3zhC/WmN71JF198sU4++eREbXFzsQVsm0sf0tn2lzHKLkk7JdlPCgIIpC9AYJe+aeVaZH5YuSHtyRdifphs2JkfJvNr927mh8wP2/1meqk+gV0vjTbvWlQBW2nnV93ZCrzQMjw83AjuLMAbHByMqs71JgJMyPgsqiDAhCzZKDIhS+bX7t1FmJD5PtvZc9/5znca22R+8Ytf1J49e9p9ncj669ata2wBetFFF+mCCy7Q6aef3vIsvMjGqFB4gYWFhUYYbEHd9HSsxXFWyW95aSvrKAggkJ0AgV12tpVpmflhZYayp1+E+WGy4Wd+mMyv3buZHzI/bPeb6aX6BHa9NNq8axkE7Iw7H97Z2XehZWxsrBHcjY6ORlXl+jECTMj4HKogwIQs2SgyIUvm1+7dRZqQre67ne320EMP6e6779Y999wjWxX1ve99T8vLy/rud7+re++9t+nr2vYlZ5xxRuPaWWedpWc+85nasGFDY1uTU089VU960pPaZaJ+yQQmJycbQZ39jFFsuZ0P6eyMOgoCCOQjQGCXj3Opn8L8sNTDR+ePCjA/TPYpMD9M5tfu3cwP2xWjfi8JENj10mjzrmUTsIPrfHg3ENZ5W2nnV93ZCjxKuAATMr6QKggUcUJWBVfeAQEEEAgTsBV0tpLOgjpbWRdR7OA6H9JNRVXmOgIIZCJAYJcJa7UaZX5YrfHs1bdhftirI897I4BA1QQI7Ko2orxPFQUsrPPBnYV4ocX+dr+turNfdvYd5UQBJmR8FVUQYEJWhVHkHRBAoAwCturSn0tnZ9TFKBbO+aDOQjsKAgh0T4DArnv2pXky88PSDBUdDRFgfsjngQACCFRDgMCuGuPIW/SOgCVwPryz7TNDiy3p9+HdwEDoIr2opriOAAIIIIAAAgj0jMDi4uJKSDc1FWtxnCV5PqSz7S8pCCBQDAECu2KMA71AAAEEEEAAAQQQiCFAYBcDiSoIFFTA9r704d1QWB8trPPBnYV4FAQQQAABBBBAAIETBSyc86vpLLSLKAeOCemmoypzHQEEuiJAYNcVdh6KAAIIIIAAAggg0IkAgV0natyDQPEExiRtl2Q/Q4ttk2nhnZ15t379+qjqXEcAAQQQQAABBCotYNtc+pDOtr+MUXZJ2inJflJKLBDUajskfazFK9ysw4df7fbvfyzrVwzpx4KWl8918/N3Zt2HCrdPYFfhweXVEEAAAQQQQACBqgkQ2FVtRHmfXhewlXZ+1Z2twAstw8PDjeDOArzBwcGo6lxHAAEEEEAAAQQqIbCwsKCJiYlGUDc9HWtxnFXyW17ayjpKBQQiArslSTtcvf7xrF+VwC5TYQK7THlpHAEEEEAAAQQQQCBNAQK7NDVpC4FiCdgZdz68s7PvQsvY2FgjuBsdHY2qynUEEEAAAQQQQKCUApOTk42gzn7GKLbczod0dkYdpWICEYGdve0Dks539fpdWb46gV2WuiKwy5SXxhFAAAEEEEAAAQTSFCCwS1OTthAoroAdXOfDu4Gwbg4NDa2cd2cr8CgIIIAAAggggECZBWwFna2ks6DOVtZFFDu4zod0U1GVuV5ugRiBnb1g5ltjEthl+h0R2GXKS+MIIIAAAggggAACaQoQ2KWpSVsIFF/Awjof3FmIF1o2bNiwEt7Z2XcUBBBAAAEEEECgDAJ2Fp0/l87OqItRLJzzQZ2FdpQeEIgZ2GW+NSaBXaYfG4Fdprw0jgACCCCAAAIIIJCmAIFdmpq0hUC5BCyB8+GdbZ8ZWkZGRlbCu4GB0EV6UU1xHQEEEEAAAQQQSF1gcXFxJaSbmoq1OM6SPB/S2faXlB4TiBnYmUqmW2MS2GX64RHYZcpL4wgggAACCCCAAAJpChDYpalJWwiUV8D2vvTh3VDYa1hYZ2fd2S8L8SgIIIAAAggggEA3BSyc86vpLLSLKAeOCemmoypzvdoCbQR2BpHZ1pgEdpl+ZwR2mfLSOAIIIIAAAggggECaAgR2aWrSFgLVEBiTtF2S/Qwttk2mBXfj4+Nav359VHWuI4AAAggggAACqQjYNpc+pLPtL2OUXZJ2SrKfFAQaAm0GdpltjUlgl+kHSWCXKS+NI4AAAggggAACCKQpQGCXpiZtIVAtAVtp51fd2Qq80DI8PNwI7izAGxwcjKrOdQQQQAABBBBAoC2BhYUFTUxMNIK66elYi+Oskt/y0lbWURA4TqDNwM7uzWRrTAK7TD9MArtMeWkcAQQQQAABBBBAIE0BArs0NWkLgeoK2Bl3Pryzs+9Cy9jYWCO4Gx0djarKdQQQQAABBBBAIFRgcnKyEdTZzxjFltv5kM7OqKMg0FKgg8BOcm6nnvzky9zu3ZH7r8alJ7CLK9VRPQK7jti4CQEEEEAAAQQQQKAbAgR23VDnmQiUW8AOrvPh3UDYqwwNDa2cd2cr8CgIIIAAAggggEAcAVtBZyvpLKizlXURxYITH9JNRVXmOgJeoKPATlpSELzBzc3dmJYkgV1akk3bIbDLlJfGEUAAAQQQQAABBNIUILBLU5O2EOgtAQvrfHBnIV5o2bBhw0p4Z2ffURBAAAEEEEAAgWMF7Cw6fy6dnVEXo1g454O61FY7xXguVSoiEBKU3SvpXyX9VotX/YGce4mbnf12GhQEdmkotmyDwC5TXhpHAAEEEEAAAQQQSFOAwC5NTdpCoHcFLIHz4Z1tnxlaRkZGVsK7gYHQRXpRTXEdAQQQQAABBEossLi4uBLSTU3FWhxnSZ4P6Wz7SwoCHQuEBGXfUhC8Ts7dJOnMpg9IcWtMAruOhzDOjQR2cZSogwACCCCAAAIIIFAIAQK7QgwDnUCgUgK296UP74bC3szCOjvrzn5ZiEdBAAEEEEAAgd4QsHDOr6az0C6iHDgmpJuOqsx1BOIKhAZ2a9Zs05EjL5I0Iam/SZupbY2ZV2AXSH3auPFM9ffbQdPnHQ0jTzvm/Q5LstWDdysIJtXX91Xt3ftDJx0XesX1LUg9AruCDATdQAABBBBAAAEEEIgWILCLNqIGAgh0LjAmabsk+xlabJtMC+7Gx8e1fv36qOpcRwABBBBAAIGSCdg2lz6ks+0vY5RdknZKsp8UBFIXiBHYPSzpekmXtXh4KltjZh3YBevXP01r1+6Qc2+V9PQ2Ib8n6b1at+7v3O7dkel6m23nUZ3ALg9lnoEAAggggAACCCCQigCBXSqMNIIAAhECttLOr7qzFXihZXh4uBHcWYA3ODgYVZ3rCCCAAAIIIFBQgYWFBU1MTDSCuunpWIvjrJLf8tJW1lEQyEwgKrBzMzM/CjZu/CX199+e5daYWQV2wbZtAzp48HclvV/SKQkh7Vy/N6pe/3LJVtwR2CUceG5HAAEEEEAAAQQQyE+AwC4/a56EAAJPCNgZdz68s7PvQsvY2FgjuBsdtZ17KAgggAACCCBQBoHJyclGUGc/YxRbbudDOjujjoJALgJxAjvrSLB582Vy7oastsbMIrALzj77dC0t/U85d26KmEuSrrIVd65eP5Riu1k2RWCXpS5tI4AAAggggAACCKQqQGCXKieNIYBAmwJ2cJ0P7wbC7h0aGlo5785W4FEQQAABBBBAoFgCtoLOb3l54EDk4jjbWs+HdFPFehN60ysCsQM7W6n26KM3Kghsq/dmJdHWmGkHdsGWLc9TENhWss/JZCztfLu1a1/vZmYeyaT9dBslsEvXk9YQQAABBBBAAAEEMhQgsMsQl6YRQCC2gIV1PrizEC+0bNiwYSW8s7PvKAgggAACCCDQHQE7i86HdHZGXYxi4ZwP6sp4HlaMV6RKWQTiBnb2PsGWLc9REHxJ0rNbvN+NtmWkq9cPt/v+aQZ2McO6w3LuDkmfUhBMa82anzT6vLx8ppaWni/nXi8p/FBp576g/v7XlCC0I7Br94OkPgIIIIAAAggggEDXBAjsukbPgxFAoIWAJXA+vLPtM0PLyMjISng3MBC6SC+qKa4jgAACCCCAQAyBxcXFlZBuairW4jhL8nxIZ9tfUhAohEA7gZ11OHJrTGnc1eufa/fl0grsgq1bn6KlpZ0KgvNb9MG2tLTfi3/k6vUftOpnIDnVaudI+nhEcPdRrVv3Drd795F23znH+gR2OWLzKAQQQAABBBBAAIFkAgR2yfy4GwEEshWwvS99eDcU9igL6+ysO/tlIR4FAQQQQAABBNIVsHDOr6az0C6i2J6YPqSbjqrMdQS6IdB2YBe9Neb3tbR0rtu379/beZ80ArujIdsHJb2zxbMPybnLNTu700nHhVit+hrY+z7yyIfk3I4W5/cdUhCMurm529p535zrEtjlDM7jEEAAAQQQQAABBDoXILDr3I47EUAgX4ExSXZuiP0MLbZNpgV34+PjWr8+fDefqLa4jgACCCCAQC8L2DaXPqSz7S9jFDs3a6ck+0lBoNAC7QZ29jJZbI2ZSmC3adNZ6uu7XdJgE3QL1ra7ublb2x2QoFZbK+nPJF3R9N4g2KPDhy9xd931xLaaxSsEdsUbE3qEAAIIIIAAAggg0EKAwI5PAwEEyiZgK+38qjtbgRdahoeHG8GdBXiDg83++0VUC1xHAAEEEECgtwQWFhY0MTHRCOqmp2MtjrNKfjWdrayjIFAKgU4CO3uxtLfGTBrYNVbXbdnypwqCt7eAv1L1+jVxV9atbuPoVps3KQhe1qR922azo61Ac/pICOxyguYxCCCAAAIIIIAAAskFCOySG9ICAgh0T8DOuPPhnZ19F1rGxsYawd3o6GhUVa4jgAACCCDQcwKTk5ONoM5+xii23M6HdHZGHQWB0gl0HNilvDVm4sCuVnu2pC9L+rUTBiGlFXBB+Aq+r2rNmkvczMwjBfwICOwKOCh0CQEEEEAAAQQQQKC5AIEdXwYCCFRFwA6u8+HdQNhLDQ0NrZx3ZyvwKAgggAACCPSqgK2g81teHjgQuTjODq7zId1Ur5rx3tUR6DSwM4GgVrN91+3stme1ELlR0htdvX44SiyFwO5SSfa81WVJQfBKNzf3+ag+RF2PWMX3H1pePs/Nz89GtdOF6wR2XUDnkQgggAACCCCAAAKdCRDYdebGXQggUFwBC+t8cGchXmjZsGHDSnhnZ99REEAAAQQQqLqAnUXnQzo7oy5GsXDOB3UW2lEQqIRAksDOAIJa7S2SrpHU3wQk9laRSQK7YNu2NTp48JOS/kuTPtytvr4Xu717H0pjwIJabevRlXzrmrR3havXzaJohcCuaCNCfxBAAAEEEEAAAQRaChDY8XEggECVBSyB8+GdbZ8ZWkZGRlbCu4GB0EV6UU1xHQEEEEAAgUIJLC4uroR0U1OxFsdZkudDOtv+koJA5QQSB3YbNpystWs/I+niFjjf19LSuW7fvn8Pw0sU2G3aNKS+vq9Kel6TZ3xc9frvd3p23er2glrtFDl3i4LgRU2e9Tn99Kevdd/73uMF+1AI7Ao2IHQHAQQQQAABBBBAoLUAgR1fBwII9IqA7X3pw7uhsJe2sM7OurNfFuJREEAAAQQQKKuAhXN+NZ2FdhHF9sT0Id10VGWuI1B2gaSBnb1/jK0xPy7pyrCtMRMGdmepr+92SYNNxuMyV69/Ks1xCmo1W0X31iZt/ouWl3/bzc9H7q2bZn9itEVgFwOJKggggAACCCCAAALFECCwK8Y40AsEEMhXYEzSdkn2M7TYNpkW3I2Pj2v9ejuqhIIAAggggECxBWybSx/S2faXMcouSTsl2U8KAj0jkEZgZ1gRW2MuyrlXudnZm1vBJgrsNm8ekXMgojVWAAAgAElEQVR2lt7qclDSea5en0lzQINa7c2SLIRcXX50dPvNb6b5vBTaIrBLAZEmEEAAAQQQQAABBPIRILDLx5mnIIBAMQVspZ1fdWcr8ELL8PBwI7izAG9wsNlfYo5qgesIIIAAAghkI7CwsKCJiYlGUDc9HWtxnFXyq+mKtiImGyRaRWCVQGqBXfTWmP+ivr4L3N699zUbhESBXesA7T4tLb3Y7dv33TQHPsg5IEyh7wR2KSDSBAIIIIAAAggggEA+AgR2+TjzFAQQKL6AnXHnwzs7+y60jI2NNYK70dHRqKpcRwABBBBAIDOBycnJRlBnP2MUW27nQzo7o46CQE8LpBXYGWKSrTETBnY7JH2syUB+S2vWbHMzMz9Kc5CDTZtab8EZBOe7ublYh2Sm2aeItgjscsTmUQgggAACCCCAAALJBAjskvlxNwIIVFPADq7z4d1A2CsODQ2tnHdnK/AoCCCAAAIIZC1gK+j8lpcHDkQujrOD63xIV7T/kJ41Fe0jECqQZmBnD+p0a8yEgd2HJb3jhBcNgr066aTz3R13PJzmZ0Bgl6YmbSGAAAIIIIAAAgggcLwAgR1fBAIIINBawMI6H9xZiBdaNmzYsBLe2dl3FAQQQAABBNISsLPofEhnZ9TFKBbO+aDOQjsKAgisEkg9sNu69SlaWrpJQfCyFthNt8ZMGNj9haQ3NXneF3X48O+4/fsfS3PgCezS1KQtBBBAAAEEEEAAAQSOFyCw44tAAAEE4glYAufDO9s+M7SMjIyshHcDA6GL9KKa4joCCCCAQI8KLC4uroR0U1OxFsdZkudDOtv+koIAAiECaQd29qhgy5ZNCoJbJT2rxaM/LulKV68f9tcJ7DL9TNkSM1NeGkcAAQQQQAABBBBIU4DALk1N2kIAgV4RsL0vfXg3FPbSFtbZWXf2y0I8CgIIIIAAAlECFs751XQW2kUU2xPTh3TTUZW5jgAC/0cgk8BOcqrVfl/SVZL6m3gvyrlXudnZm/21RIHdli1vUxB89ITnsCXmCu+xNkFwXH7HbwcEEEAAAQQQQAABBAolQGBXqOGgMwggUEKBMUnbJdnP0GLbZPrwzrbPpCCAAAIIIOAFbJtLH9LZ9pcxyi5JOyXZTwoCCHQgkEVgZ90I2twaM1FgV6vtkPSxJq//La1Zs83NzPyoA5qWtwS12lZJX5a0blWlJS0vj7j5+a+k+bwU2mKFXQqINIEAAggggAACCCCQjwCBXT7OPAUBBKovYCvt/Ko7W4EXWoaHhzU+Pt4I8AYHB6Oqcx0BBBBAoIICCwsLmpiYaAR109OxFsdZJb+azlbWURBAIIFAVoGddSnG1pgWsr3dtsZMGNhdKunGJgz3aWnpxW7fvu8mIDrh1mDz5hE5d1uTNhe0vHyum5+/M83npdAWgV0KiDSBAAIIIIAAAgggkI8AgV0+zjwFAQR6S8CWz/nwzs6+Cy1jY2ON4G50dDSqKtcRQAABBCogMDk52Qjq7GeMYsvtfEhnZ9RREEAgJYFMA7vorTEPKQi2u7m5WxMFdq0DtIOSznP1+kxKXI1mQvr6r1pe/m03P39vms9LoS0CuxQQaQIBBBBAAAEEEEAgHwECu3yceQoCCPSugB1c58O7gTCGoaGhlS0zbQUeBQEEEECgOgK2gs5veXngQOTiODu4zod0U9VR4E0QKJZAloFdI9yK3hpzn9aseZmOHHlFi20tI1etBWef/etaXrZtKH+xie5lrl7/VFrqwRMh5Cck/e4JbWZ0Zl4KfSewSwGRJhBAAAEEEEAAAQTyESCwy8eZpyCAAAIW1vngzkK80GJn3Pnz7uzsOwoCCCCAQPkE7Cw6H9LZGXUxioVzPqiz0I6CAAIZCmQd2FnXg1ptsyT7vd1qD3TbGvM+Sf9Pk1eNDux+4zd+QY8/fpucO7vJ/R9Xvf77TjoutOqUNAh/1l9r3brL3e7dRzptP6P7COwygqVZBBBAAAEEEEAAgfQFCOzSN6VFBBBAIErAEjgf3tn2maFlZGRkJbwbGAhdpBfVFNcRQAABBDIWWFxcXAnppqZiLY6zJM+HdLb9JQUBBHISyCWwe2JV2g5JV7d4rUOS7pK0tcn16MBu27Y1Onjwk5L+S5P771Zf34vd3r0PpUEabNr0IvX12T/Ymv2B9ApXr1+TxnNSboPALmVQmkMAAQQQQAABBBDIToDALjtbWkYAAQTiCNjelz68Gwq7wcI6v+rOQjwKAggggEBxBCyc86vpLLSLKLYnpg/ppqMqcx0BBLIRyCOws54f3Rpzp4Lg/DbfJDKwa7S/ZcuYguBzTdpekjTu6vVm19rqSmM7zC1b/lRB8PYmN2ZyXl5bHWxdmcAuJUiaQQABBBBAAAEEEMhegMAue2OegAACCMQVGJO0XZL9DC22TaYP72z7TAoCCCCAQP4Cts2lD+ls+8sYZZeknZLsJwUBBLoskFdgZ68ZY2vMZhrxArta7dmSvizp105oJAj26PDhS9xdd/0kCXewadNZ6uu7vcXWnl/VmjWXuJmZR5I8I6N7CewygqVZBBBAAAEEEEAAgfQFCOzSN6VFBBBAIKmArbTzq+5sBV5oGR4e1vj4eCPAGxxsdTxKVCtcRwABBBCII7CwsKCJiYlGUDc9HWtxnFXyq+lsZR0FAQQKIpBrYBe9NWYzlXiBXfjqN2v3StXr13R6lt3RFYI3KQhe1nTonHuDm521bTmLWAjsijgq9AkBBBBAAAEEEECgxR+t3er//YT/oUh0he5ckaDoCwIIVEbAls/58M7OvgstY2NjjeBudHQ0qirXEUAAAQTaEJicnGwEdfYzRrHldj6kszPqKAggUECBPAM7e/0OtsaMFdg12g5fAXdIzv1nzc7e0m5oF9RqayX9maQrWgzhnTpy5EJ35533F3CIGzTH9isIjvt/C9pluoUAAggggAACCCDQqwKssOvVkee9EUCgjAJ2cJ0P7wbCXmBoaGhly0xbgUdBAAEEEGhfwFbQ+S0vDxyIXBxnB9f5kG6q/adxBwII5C2Qd2DXSI9qtc2S7J8RcbZFiB/Y2Sq7zZvfKec+2MLxkILgbZqbu8FJy3Gsg23bBvTIIx+Sczsk9Te5J7Uz8uL0p8M6BHYdwnEbAggggAACCCCAQP4CBHb5m/NEBBBAIKmAhXU+uLMQL7TYGXf+vDs7+46CAAIIINBawM6i8yGdnVEXo9h/ePdBnYV2FAQQKIlAVwK79rbGjB3YGXmMFXwWsNk/r/7I1es/aDVMwRN93CTpGknnhAznxyS93dXrhws85AR2BR4cuoYAAggggAACCCBwvACBHV8EAgggUG4BS+B8eGfbZ4aWkZGRlfBuYCB0kV5UU1xHAAEEKiOwuLi4EtJNTcVaHGdJng/pbPtLCgIIlFCgG4GdMQXr1z9Na9d+Xs79ZgRbW4Fdo+0tW56nINgl6TkhbR+Wc3dI+pSCYFpr1vykUXd5+UwtLT1fzr1e0vrQvjn3BfX3v8bNzDxS8KEnsCv4ANE9BBBAAAEEEEAAgf8jQGDH14AAAghUR8D2vvTh3VDYa1lY51fdWYhHQQABBHpRwMI5v5rOQruIYnti+pBuOqoy1xFAoPgC3QrsTCbYvPkFcu4fJD01RKrtwK7RdrzQrvMBcu42/exnl7r9+3/ceSO53Ulglxs1D0IAAQQQQAABBBBIKkBgl1SQ+xFAAIFiCoxJ2i7JfoYW2ybTh3e2fSYFAQQQqLKAbXPpQzrb/jJGsZUqOyXZTwoCCFRIoKuBXfSZcybdUWBnNwZnn326guAmBcGLUhwy21LzKknvdfX6oRTbzbIpArssdWkbAQQQQAABBBBAIFUBArtUOWkMAQQQKJyArbTzq+5sBV5oGR4e1vj4eCPAGxwcjKrOdQQQQKAUAgsLC5qYmGgEddPTsRbHWSW/ms5W1lEQQKCCAt0M7IwzxtaYHQd2jfa3bRvQwYO/K+n9kk5JOIR3SXqL6vV/ctJxIVjCdrO+ncAua2HaRwABBBBAAAEEEEhNgMAuNUoaQgABBAovYMvnfHhnZ9+FlrGxsUZwNzo6GlWV6wgggEAhBSYnJxsh3a5dsRbH2XI7H9LZGXUUBBCouEC3AzvjjdgaM1Fg54cv2Lr1F3XkyO9LerOkp7cxrLairi7n/ruC4HZXrx9u496iVCWwK8pI0A8EEEAAAQQQQACBSAECu0giKiCAAAKVFLCD63x4NxD2hkNDQytbZtoKPAoCCCBQZAFbQee3vDxwIHJxnB1c50O6qSK/F31DAAEEkgoEtdpaLS8/V319/0nSeZLOlHSapP6jbds2lz+U9M+SbtXy8m43Px/5D9Kk/cr4fgK7jIFpHgEEEEAAAQQQQCA9AQK79CxpCQEEECijgIV1PrizEC+02Bl3/rw7O/uOggACCBRBwM6i8yGdnVEXo1g454M6C+0oCCCAAALVFCCwq+a48lYIIIAAAggggEAlBQjsKjmsvBQCCCDQkYAlcD68s+0zQ8vIyMhKeDcwELpIL6opriOAAAJtCywuLq6EdFNTsRbHWZLnQzrb/pKCAAIIIFB9AQK76o8xb4gAAggggAACCFRGgMCuMkPJiyCAAAKpCtjelz68Gwpr2cI6v+rOQjwKAgggkKWAhXN+NZ2FdhHFtnLzId10VGWuI4AAAghUToDArnJDygshgAACCCCAAALVFSCwq+7Y8mYIIIBAWgJjkrZLsp+hxbbJ9OGdbZ9JQQABBNIQsG0ufUhn21/GKLsk7ZRkPykIIIAAAr0rQGDXu2PPmyOAAAIIIIAAAqUTILAr3ZDRYQQQQKBrArbSzq+6sxV4oWV4eFjj4+ONAG9wcDCqOtcRQACB4wQWFhY0MTHRCOqmp2MtjrNKfjWdrayjIIAAAgggQGDHN4AAAggggAACCCBQGgECu9IMFR1FAAEECiVgy+d8eGdn34WWsbGxRnA3OjoaVZXrCCDQ4wKTk5ONkG7XrliL42y5nQ/p7Iw6CgIIIIAAAscKENjxPSCAAAIIIIAAAgiURoDArjRDRUcRQACBwgrYwXU+vBsI6+XQ0NDKlpm2Ao+CAAIImICtoPNbXh44ELk4zg6u8yHdFIIIIIAAAgiECBDY8XkggAACCCCAAAIIlEaAwK40Q0VHEUAAgcILWFjngzsL8UKLnXHnz7uzs+8oCCDQWwJ2Fp0P6eyMuhjFwjkf1FloR0EAAQQQQCBKgMAuSojrCCCAAAIIIIAAAoURILArzFDQEQQQQKBSApbA+fDOts8MLSMjIyvh3cBA6CK9qKa4jgACBRZYXFxcCemmpmItjrMkz4d0tv0lBQEEEEAAgXYECOza0aIuAggggAACCCCAQFcFCOy6ys/DEUAAgZ4QsL0vfXg3FPbGFtb5VXcW4lEQQKAaAhbO+dV0FtpFFNsT04d001GVuY4AAggggECIAIEdnwcCCCCAAAIIIIBAaQQI7EozVHQUAQQQqITAmKTtkuxnaLFtMn14Z9tnUhBAoFwCts2lD+ls+8sYZZeknZLsJwUBBBBAAIE0BAjs0lCkDQQQQAABBBBAAIFcBAjscmHmIQgggAACqwRspZ1fdWcr8ELL8PCwxsfHGwHe4OBgVHWuI4BAlwQWFhY0MTHRCOqmp2MtjrNKfjWdrayjIIAAAgggkKYAgV2amrSFAAIIIIAAAgggkKkAgV2mvDSOAAIIIBBDwJbP+fDOzr4LLWNjY43gbnR0NKoq1xFAICeBycnJRki3a1esxXG23M6HdHZGHQUBBBBAAIGsBAjsspKlXQQQQAABBBBAAIHUBQjsUielQQQQQACBBAJ2cJ0P7wbC2hkaGlrZMtNW4FEQQCBfAVtB57e8PHAgcnGcHVznQ7qpfHvK0xBAAAEEeliAwK6HB59XRwABBBBAAAEEyiZAYFe2EaO/CCCAQG8IWFjngzsL8UKLnXHnz7uzs+8oCCCQjYCdRedDOjujLkaxcM4HdRbaURBAAAEEEMhTgMAuT22ehQACCCCAAAIIIJBIgMAuER83I4AAAgjkIGAJnA/vbPvM0DIyMrIS3g0MhC7Si2qK6wggIGlxcXElpJuairU4zpI8H9LZ9pcUBBBAAAEEuiVwXGDXrU7wXAQQQAABBBBAAAEEOhRwHd6Xy22F7lwuAjwEAQQQ6G0B2/vSh3dDYRQW1vlVdxbiURBAoD0BC+f8ajoL7SKK7YnpQ7rpqMpcRwABBBBAICcBArucoHkMAggggAACCCCAQCYChc7ECt25TIaDRhFAAAEEWgmMSdouyX6GFtsm04d3tn0mBQEEmgvYNpc+pLPtL2OUXZJ2SrKfFAQQQAABBIomQGBXtBGhPwgggAACCCCAAALtCBQ6Eyt059pRpi4CCCCAQGoCttLOr7qzFXihZXh4WOPj440Ab3BwMKo61xGovMDCwoImJiYaQd30dKzFcVbJr6azlXUUBBBAAAEEiipAYFfUkaFfCCCAAAIIIIAAAnEECp2JFbpzcXSpgwACCCCQqYAtn/PhnZ19F1rGxsYawd3o6GhUVa4jUDmBycnJRki3a1esxXG23M6HdHZGHQUBBBBAAAEEEEAAAQR6V2D1X4jgv9n27rfAmyOAQA8L8A//Hh58Xh0BBBBoU8AOrvPh3UDYvUNDQytbZtoKPAoCVRWwFXR+y8sDByIXx9nBdT6km6qqCe+FAAIIIIAAAggggAACbQsQ2LVNxg0IIIBA9QQI7Ko3prwRAgggkLWAhXU+uLMQL7TYGXf+vDs7+46CQNkF7Cw6H9LZGXUxioVzPqiz0I6CAAIIIIAAAggggAACCBwrQGDH94AAAgggIAI7PgIEEEAAgSQClsD58M62zwwtIyMjK+HdwEDoIr2opriOQK4Ci4uLKyHd1FSsxXGW5PmQzra/pCCAAAIIIIAAAggggAACrQQI7Pg2EEAAAQQI7PgGEEAAAQRSE7C9L314NxTWqoV1ftWdhXgUBIoqYOGcX01noV1EsT0xfUg3HVWZ6wgggAACCCCAAAIIIIDAUQECOz4FBBBAAAECO74BBBBAAIFMBMYkbZdkP0OLbZPpwzvbPpOCQLcFbJtLH9LZ9pcxyi5JOyXZTwoCCCCAAAIIIIAAAggg0K4AgV27YtRHAAEEKijAlpgVHFReCQEEECiQgK2086vubAVeaBkeHtb4+HgjwBscHIyqznUEUhNYWFjQxMREI6ibno61OM4q+dV0trKOggACCCCAAAIIIIAAAgh0KkBg16kc9yGAAAIVEiCwq9Bg8ioIIIBAwQVs+ZwP7+zsu9AyNjbWCO5GR0ejqnIdgY4FJicnGyHdrl2xFsfZcjsf0tkZdRQEEEAAAQQQQAABBBBAIA0BArs0FGkDAQQQKLkAgV3JB5DuI4AAAiUVsIPrfHg3EPYOQ0NDK1tm2go8CgJJBWwFnd/y8sCByMVxdnCdD+mmkj6b+xFAAAEEEEAAAQQQQACBJgIEdnwWCCCAAAKcYcc3gAACCCDQVQEL63xwZyFeaLEz7vx5d3b2HQWBuAJ2Fp0P6eyMuhjFwjkf1FloR0EAAQQQQAABBBBAAAEEshIgsMtKlnYRQACBEgmwwq5Eg0VXEUAAgYoLWALnwzvbPjO0jIyMrIR3AwOhi/SimuJ6RQUWFxdXQrqpqViL4yzJ8yGdbX9JQQABBBBAAAEEEEAAAQTyECCwy0OZZyCAAAIFFyCwK/gA0T0EEECgRwVs70sf3g2FGVhY51fdWYhHQcDCOb+azkK7iGJ7YvqQbjqqMtcRQAABBBBAAAEEEEAAgQwECOwyQKVJBBBAoGwCBHZlGzH6iwACCPSewJik7ZLsZ2ixbTJ9eGfbZ1J6R8C2ufQhnW1/GaPskrRTkv2kIIAAAggggAACCCCAAALdFCCw66Y+z0YAAQQKIkBgV5CBoBsIIIAAApECttLOr7qzFXihZXh4WOPj440Ab3BwMKo610sosLCw0AjpJiYmND0da3GcVfKr6WxlHQUBBBBAAAEEEEAAAQQQKIIAgV0RRoE+IIAAAl0WILDr8gDweAQQQACBjgRs+ZwP7+zsu9AyNjbWCO5GR0ejqnK9BAKTk5ONoG7XrliL42y5nQ/p7Iw6CgIIIIAAAggggAACCCBQNAECu6KNCP1BAAEEuiBAYNcFdB6JAAIIIJCqgB1c58O7gbCWh4aGVrbMtBV4lPII2Ao6v+XlgQORi+Ps4Dof0k2V5y3pKQIIIIAAAggggAACCPSoAIFdjw48r40AAggcK0Bgx/eAAAIIIFAVAQvrfHBnIV5osTPu/Hl3dvYdpXgCdhadD+nsjLoYxcI5H9RZaEdBAAEEEEAAAQQQQAABBMogQGBXhlGijwgggEDGAgR2GQPTPAIIIIBAVwQsgfPhnW2fGVpGRkZWwruBgdBFelFNcT2hwOLi4kpINzUVa3GcJXk+pLPtLykIIIAAAggggAACCCCAQNkECOzKNmL0FwEEEMhAgMAuA1SaRAABBBAolIDtfenDu6GwnllY51fdWYhHyU/Awjm/ms5Cu4hie2L6kG46qjLXEUAAAQQQQAABBBBAAIGCCxDYFXyA6B4CCCCQhwCBXR7KPAMBBBBAoCgCY5K2S7KfocW2yfThnW2fSUlfwLa59CGdbX8Zo+yStFOS/aQggAACCCCAAAIIIIAAAlURILCrykjyHggggEACAQK7BHjcigACCCBQWgFbaedX3dkKvNAyPDys8fHxRoA3ODgYVZ3rIQILCwuNkG5iYkLT07EWx1klv5rOVtZREEAAAQQQQAABBBBAAIGqCRDYVW1EeR8EEECgAwECuw7QuAUBBBBAoFICtnzOh3d29l1oGRsbawR3o6OjUVW5fozA5ORkI6jbtSvW4jhbbudDOjujjoIAAggggAACCCCAAAIIVFmAwK7Ko8u7IYAAAjEFCOxiQlENAQQQQKAnBOzgOh/eDYS98dDQ0MqWmbYCj3KigK2g81teHjgQuTjODq7zId0UnggggAACCCCAAAIIIIBADwkQ2PXQYPOqCCCAQCsBAju+DQQQQAABBE4UsLDOB3cW4oUWO+POn3dnZ9/1crGz6HxIZ2fUxSgWzvmgzkI7CgIIIIAAAggggAACCCDQawIEdr024rwvAggg0ESAwI7PAgEEEEAAgXABS+B8eGfbZ4aWkZGRlfBuYCB0kV5UU6W5vri4uBLSTU3FWhxnSZ4P6Wz7SwoCCCCAAAIIIIAAAggg0MsCBHa9PPq8OwIIIHBUgMCOTwEBBBBAAIH4Arb3pQ/vhsJus7DOr7qzEK+KxcI5v5rOQruIYnti+pBuOqoy1xFAAAEEEEAAAQQQQACBHhIgsOuhweZVEUAAgVYCBHZ8GwgggAACCHQmMCZpuyT7GVpsm0wf3tn2mWUuts2lD+ls+8sYZZeknZLsJwUBBBBAAAEEEEAAAQQQQOBEAQI7vgoEEEAAARHY8REggAACCCCQTMBW2vlVd7YCL7QMDw9rfHy8EeANDg5GVS/E9YWFhUZINzExoenpWIvjrJJfTWcr6ygIIIAAAggggAACCCCAAAKtBQjs+DoQQAABBAjs+AYQQAABBBBIUcCWz/nwzs6+Cy1jY2ON4G50dDSqaleuT05ONoK6XbtiLY6z5XY+pLMz6igIIIAAAggggAACCCCAAALxBAjs4jlRCwEEEKi0ACvsKj28vBwCCCCAQBcF7OA6H94NhPVjaGhoZctMW4HXzWIr6PyWlwcORC6Os4PrfEg31c1+82wEEEAAAQQQQAABBBBAoMQCBHYlHjy6jgACCKQlQGCXliTtIIAAAggg0FzAwjof3FmIF1rsjDt/3p2dfZdHsbPofEhnZ9TFKBbO+aDOQjsKAggggAACCCCAAAIIIIBA5wIEdp3bcScCCCBQGQECu8oMJS+CAAIIIFACAUvgfHhn22eGlpGRkZXwbmAgdJFeVFMnXF9cXFwJ6aamYi2OsyTPh3S2/SUFAQQQQAABBBBAAAEEEEAgHQECu3QcaQUBBBAotQCBXamHj84jgAACCJRYwPa+9OHdUNh7WFjnV91ZiJekWDjnV9NZaBdRbE9MH9JNR1XmOgIIIIAAAggggAACCCCAQEcCBHYdsXETAgggUC0BArtqjSdvgwACCCBQToExSdsl2c/QYttk+vDOts+MU2ybSx/S2faXMcouSTsl2U8KAggggAACCCCAAAIIIIBAtgIEdtn60joCCCBQCgECu1IME51EAAEEEOgRAVtp51fd2Qq80DI8PKzx8fFGgDc4OHhc3YWFhUZINzExoenpWIvjrJJfTWcr6ygIIIAAAggggAACCCCAAAL5CBDY5ePMUxBAAIFCCxDYFXp46BwCCCCAQA8L2PI5H97Z2XehZWxsrBHcWbGgbteuWIvjbLmdD+nsjDoKAggggAACCCCAAAIIIIBA/gIEdvmb80QEEECgcAIEdoUbEjqEAAIIIIDACQJ2cJ0P7wYS+tjBdT6km0rYFrcjgAACCCCAAAIIIIAAAggkFyCwS25ICwgggEDpBQjsSj+EvAACCCCAQA8JWFjngzsL8dopFs75oM5COwoCCCCAAAIIIIAAAggggEAxBAjsijEO9AIBBBDoqgCBXVf5eTgCCCCAAAIdC9g2mT68s+0zmxXb5tKHdLb9JQUBBBBAAAEEEEAAAQQQQKB4AgR2xRsTeoQAAgjkLkBglzs5D0QAAQQQQCB1gWFJ/7Sq1XMkTaf+JBpEAAEEEEAAAQQQQAABBBBIW4DALm1R2kMAAQRKKEBgV8JBo8sIIIAAAgg0EWCCx2eBAAIIIIAAAggggAACCJRTgPlcOceNXiOAAAKpChDYpcpJYwgggAACCHRNgAle1+h5MAIIIIAAAggggAACCCCQSID5XCI+bkYAAQSqIUBgV41x5C0QQAABBBBggsc3gAACCCCAAAIIIIAAAgiUU4D5XDnHjV4jgAACqQoQ2KXKSWMIIIAAAvERM1cAACAASURBVAh0TYAJXtfoeTACCCCAAAIIIIAAAgggkEiA+VwiPm5GAAEEqiFAYFeNceQtEEAAAQQQYILHN4AAAggggAACCCCAAAIIlFOA+Vw5x41eI4AAAqkKENilykljCCCAAAIIdE2ACV7X6HkwAggggAACCCCAAAIIIJBIgPlcIj5uRgABBKohQGBXjXHkLRBAAAEEEGCCxzeAAAIIIIAAAggggAACCJRTgPlcOceNXiOAAAKpChDYpcpJYwgggAACCHRNgAle1+h5MAIIIIAAAggggAACCCCQSID5XCI+bkYAAQSqIUBgV41x5C0Q6BmBYMuW5ygIviTp2S1e+gE591I3OzufN0pQq71F0jWS+ps8e0nSDlevfzzvfvG8nhFggtczQ82LIoAAAggggAACCCCAQMUEmM9VbEB5HQQQQKATAQK7TtS4BwEEuioQEYxJzn1B/f2vcTMzj+TV0aBWWy/pNknPavpM53bqyU++zO3evZhXn3hOzwkwweu5IeeFEUAAAQQQQAABBBBAoCICzOcqMpC8BgIIIJBEgMAuiR73IoBAVwSCDRtO1tq1n5F0cYsO5LqaLUZ/fiDnXuJmZ7/dFTAe2isCTPB6ZaR5TwQQQAABBBBAAAEEEKiaAPO5qo0o74MAAgh0IEBg1wEatyCAQPcFIle0SQ9IOt/V63dl3dsYW2GOu3r9c1n3g/Z7XoAJXs9/AgAggAACCCCAAAIIIIBASQWYz5V04Og2AgggkKYAgV2amrSFAAK5CkRujSndrMOHX+32738sq47FCA7tzLorXb1+OKs+0C4CRwWY4PEpIIAAAggggAACCCCAAALlFGA+V85xo9cIIIBAqgIEdqly0hgCCOQpEGMryky3xgy2bRvQo4/eqCDY3uK9/0V9fRe4vXvvy9OFZ/WsABO8nh16XhwBBBBAAAEEEEAAAQRKLsB8ruQDSPcRQACBNAQI7NJQpA0EEOiaQIwVbpmdHxds3nyZnLtBUn8TgEMW5Lm5uVu7hsODe02ACV6vjTjviwACCCCAAAIIIIAAAlURYD5XlZHkPRBAAIEEAgR2CfC4FQEEiiEQuTWmczv15Cdf5nbvXkyrx8GWLc9REHxJ0rNbtPkxSW9nK8y0xGknhgATvBhIVEEAAQQQQAABBBBAAAEECijAfK6Ag0KXEEAAgbwFCOzyFud5CCCQukCwdetTtLR0k4LgZS0aX1IQvMHNzd2YxsNjbIU5J+mlrl5/MI3n0QYCMQWY4MWEohoCCCCAAAIIIIAAAgggUDAB5nMFGxC6gwACCHRDgMCuG+o8EwEEUhcItmzZpCCw7Sef1aLx72tp6Vy3b9+/J314jK0wR93c3G1Jn8P9CLQpwASvTTCqI4AAAggggAACCCCAAAIFEWA+V5CBoBsIIIBANwUI7Lqpz7MRQCA1gUByqtV+X9JVLc6Us2fZCrs3JtmmMti48ZfU33+7pDNbdP5PVK+/y0mr/7Cd2rvSEAItBJjg8WkggAACCCCAAAIIIIAAAuUUYD5XznGj1wgggECqAgR2qXLSGAIIdFMg1taY0rir1z/XST+DWm2tpOslXdb0/iDYo8OHL3F33fWTTtrnHgQSCjDBSwjI7QgggAACCCCAAAIIIIBAlwSYz3UJnscigAACRRIgsCvSaNAXBBBILBBja8x/UV/fBW7v3vvafVhQq71S0kSLFXz/oSD4T25u7p/bbZf6CKQkwAQvJUiaQQABBBBAAAEEEEAAAQRyFmA+lzM4j0MAAQSKKEBgV8RRoU8IINCxQMytMT8u6cp2tsaMsRXmlarXr0myFWYg9WnjxjPV33++pJcf3XbztGMCwkOSfijJQsFbtby8283PH+gYK8aNx/RpVNJ5Tfpkrdwv6cdybo+Wl2/TSSftdXfc8XCM5qmSrgATvHQ9aQ0BBBBAAAEEEEAAAQQQyEuA+Vxe0jwHAQQQKLAAgV2BB4euIYBAZwJHt8bcqSCw4KtZWZRzr3KzszfHeULkVpjOfUH9/a9xMzOPxGlvdZ2gVvt5BcFr5NwfSTqjjTaWFARfVxC8U/Pz/5wkLDyhT+vXP01r1+6Qc2+V9PQ2+mRVlyTtl/Q+SX/fTjDa5nOofrwAEzy+CAQQQAABBBBAAAEEEECgnALM58o5bvQaAQQQSFWAwC5VThpDAIGiCAS12mZJU5IGW/Rpn9aseZmbmbEVa6El2LLlYgXB30gaaFLxATn3Ujc7Ox/VzurrjdVrmze/XM5dJ+kZ7d5/TH0LyL6g5eX/6ubnH0jQjo726XI592eSTknS1tF775L0FtXr/5RmoJhCv6rYBBO8Ko4q74QAAggggAACCCCAAAK9IMB8rhdGmXdEAAEEIgQI7PhEEECgkgJHt8bcIenqkBf8qNate4fbvftIqzrB2WefruXlL0p6XpM6FpS9TfX6te2GUY1VdZKFYr/X4ky8TsZlQc79Zzc7++VObg62bRvQI498SM6ZW38nbbS457Ck/6Z6/TonLafYLk0dL8AEjy8CAQQQQAABBBBAAAEEECinAPO5co4bvUYAAQRSFSCwS5WTxhBAoEgCMbbGPKS+vgvc3r17mvX76FaYFqpd0eK9btbhw692+/c/1s57Bxs3PlX9/Z+W9NJ27otZ95CFdpqdvaWdEDHGu8Z8fMtqFm7ucPW6nR9IyUaACV42rrSKAAIIIIAAAggggAACCGQtwHwua2HaRwABBEogQGBXgkGiiwgg0LlA5NaYQbBHhw9f4u666yernxJs3ny+nJuUZKvhVpcfyLmXuNnZb7fTu6Mh4k0KgpeF3Gfh1j9L2innvq7+/ie2uVxePlNLS8+Xc6+XtD7k/kMKgu1ubu7WuH2LeFdr5gEFwU5J/6j+/m+qr8+HlGu1tLRBQfBCSeMRZ/B1ZBb3HahnO5oeV/h3PB8FAggggAACCCCAAAIIIFAOAeZz5RgneokAAghkKsB/zMuUl8YRQKDbAjG3xrzC1evXHNvXoFazs+/+XtLzm7zDkoLgDW5u7sZ23i/WKjYLENeseaP7xje+06rto+90jiRbrdYquLOQ73xXr9sZcqGlESIeOfJ5Sb/dpKJts/kmzc5+Pmo7y8b5d1u2XKIg+MuWZwfa2Xizs+9oZ/VfVP+5viLABI+PAQEEEEAAAQQQQAABBBAopwDzuXKOG71GAAEEUhUgsEuVk8YQQKCIAjG2xjxu5VcjENu8+Z1y7oMt3seCuje6et3OZotdIlax2aq6d0n6aNx2G+fgOXeVguCNLToRa8vOoFb7LUl2Tt/Aqnb+Q879Trtn4gVbtmxSENjqvmc16dfd6ut7sdu796HYcFSMK8AEL64U9RBAAAEEEEAAAQQQQACBYgkwnyvWeNAbBBBAoCsCBHZdYeehCCCQt0Dk1phPrFa70sKyoFazVWu3tQicvq+lpXPdvn3/3s47RK7Yk96mev3adleeBdu2Dejgwf8h6a1N+mMrAV/p5uZs9VzLEtRqH5b0jhMqJFgNF9Rqr5Q0Ial/VbuLWl4ecfPzX2vHj7qxBJjgxWKiEgIIIIAAAggggAACCCBQOAHmc4UbEjqEAAII5C9AYJe/OU9EAIEuCMRYNXdIfX0X6OSTZ/ToozfaGXBNurko517lZmdvbvcVgs2bL5NzNzQJsKyplbCw3XatflCrPVOSrWjb3OT+r2rNmkvczMwjzdo+ukrvb5qcqbd0NFj7Skd92rRpSH19Fnqe2Cfn/sDNzl7VSbvcEyrABI8PBAEEEEAAAQQQQAABBBAopwDzuXKOG71GAAEEUhUgsEuVk8YQQKDIAsH69U/T2rWfl3O/2aKfX5Rzn1YQ/FWT7SHtlo9JenvcLSv9MyLOiOtoxd7q/ge12oWSdjXp96KkC1y9/o/N3jnYsOFkrV37t1Zn1fWDks5z9fpMp2Ma1GpXS3q5pO9LmlcQzKu//9/U1/cvrQLETp/FfQ0BJnh8CAgggAACCCCAAAIIIIBAOQWYz5Vz3Og1AgggkKoAgV2qnDSGAAJFFwg2b36BnPsHSU9t0lc7R85+PanJtX1as+Zlbmbmh+2+Y1CrbZX0ZUnrTrg3CN6lubk/aXcrzNXtBLXaKXLuFgXBi054RsjWliGBneTcG9zs7CfbfV/qd02ACV7X6HkwAggggAACCCCAAAIIIJBIgPlcIj5uRgABBKohQGBXjXHkLRBAIKZAjK0xm7V0yLbIdHNztu1k2yWo1f5Y0vub3Lig5eVz3fz8nW032uSGls8Jgr066aTz3R13PLz6tpAtMa1qxyFlGu9DG20LMMFrm4wbEEAAAQQQQAABBBBAAIFCCDCfK8Qw0AkEEECguwIEdt315+kIINAFgRhbY67u1Ue1bt073O7dR9rtbmgg5tzXFAQXuXr9p+2226x+sGnTi9TXN9VkW8z/pb6+c93evfua3tc6ULTqc1pefq2bn787jT7SRqYCTPAy5aVxBBBAAAEEEEAAAQQQQCAzAeZzmdHSMAIIIFAeAQK78owVPUUAgRQFIrbGPPZJ35B0oavXFzp5fFCrPVPSbkm/1uT+P3f1+o5O2m12T7Bx46+qv/8rkk4/4bpzr3Szs3bG3QklJOjzdW2b0H9unOG3Zs0U58+lNWKpt8MEL3VSGkQAAQQQQAABBBBAAAEEchFgPpcLMw9BAAEEii1AYFfs8aF3CCCQkUDMrTEPqa/vArd3755OuxFs2nSW+vpulzTYpI0rXL1+Tadtr74v+I3f+AU9/vhtcu7sJm2+29XrH2j2rGDbtgE9+uiNtu1njL5YePdtBcHfann5s9q37/tOWo5xH1WyF2CCl70xT0AAAQQQQAABBBBAAAEEshBgPpeFKm0igAACJRMgsCvZgNFdBBBITyCo1SxE+3tJz2/aahC8S3Nzf+Kk1X9wjt2JYPPmETl3W4v2X6O1ay3MS6c8/vjPac2aGxQEL27S4F+6ev3NrR4UbNmySUFgZ/Q9q83OHJL0JTn3V+rv383quzb10q3OBC9dT1pDAAEEEEAAAQQQQAABBPISYD6XlzTPQQABBAosQGBX4MGhawggkL1AUKv9haQ3NXnSgpaXz3Xz83cm6UVQq10q6cYkbaR07xd1+PDvuP37H2vVXrB580vl3E5JP9/hM2313X5Jf6UjR/7O3Xnn/R22w22dCTDB68yNuxBAAAEEEEAAAQQQQACBbgswn+v2CPB8BBBAoAACBHYFGAS6gAAC3RPIIbCzM+o+1r03XHlydGAnOdVq50n6lKRnpNDnu+TchxQEt7h63VbiUbIVYIKXrS+tI4AAAggggAACCCCAAAJZCTCfy0qWdhFAAIESCRDYlWiw6CoCCKQvQGB3omlwzjnrtLj4LklvTbDa7tiGfyrp3Vq37v91u3cvpj+KtHhUgAkenwICCCCAAAIIIIAAAgggUE4B5nPlHDd6jQACCKQqQGCXKieNIYBA2QQI7FqPWFCr2daYF0q6QtILJPUnGl/nvqYgeJWr1x9M1A43txJggse3gQACCCCAAAIIIIAAAgiUU4D5XDnHjV4jgAACqQoQ2KXKSWMIIFA2AQK7eCMWbN36FC0tbVMQvE7SSxKsvPuG1qwZdTMzP4z3ZGq1IcAErw0sqiKAAAIIIIAAAggggAACBRJgPlegwaArCCCAQLcECOy6Jc9zEUCgEAJdDOy+pTVrtrmZmR8VAqKNTgRSnzZuPFN9fRfKuXFJmyStbaOJj2rdune43buPtHEPVaMFmOBFG1EDAQQQQAABBBBAAAEEECiiAPO5Io4KfUIAAQRyFiCwyxmcxyGAQLEEMg/sNm8ekXO3NXnrBS0vn+vm5+8slkj7vQl+5VdO0imnDCsIXiPnRiWdEtHKf2h5+Tw3Pz/b/tO4I0SACR6fBwIIIIAAAggggAACCCBQTgHmc+UcN3qNAAIIpCpAYJcqJ40hgEDZBDIP7DZtepH6+qYkDayyWdTy8oibn/9a2czC+hvUamvl3LkKgg9I2hxS992uXrc6lPQEmOClZ0lLCCCAAAIIIIAAAggggECeAszn8tTmWQgggEBBBQjsCjowdAsBBPIRyDyw27jxV9Xf/xVJpzd5o7e4ev0v8nnTfJ8SbNs2oIMH/4ektzZ9snNfUBC8ytXrh/LtWaWfxgSv0sPLyyGAAAIIIIAAAggggECFBZjPVXhweTUEEEAgrgCBXVwp6iGAQCUFMg/sarVT5NwtCoIXNQH8a61bd3lVz3IL1q9/mtau/byc+80m717aM/wK/BuBCV6BB4euIYAAAggggAACCCCAAAIhAszn+DwQQAABBERgx0eAAAI9LZB5YCc51WrXSnpLE+h/1fLyb7v5+XvTGISgVnu2pH+QdJKcu1tB8B0Fwbz6+u7X2rX73R13PLz6OY3z5572tP9LS0u/rr6+moLghZKeI+eudLOzu5L2K6jV/ljS+wnskkrGup8JXiwmKiGAAAIIIIAAAggggAAChRNgPle4IaFDCCCAQP4CBHb5m/NEBBAokEDWgZ29arB58yVy7nOS+k94defe4GZnP5kGSbBly+UKghtatHWFq9evOfZa8Ou//mQNDExKekmTe/7U1et/mLRfQa22Q9LHmrTDCrukuCfezwQvfVNaRAABBBBAAAEEEEAAAQTyEGA+l4cyz0AAAQQKLkBgV/ABonsIIJCtQC6B3RMr374s6deavM2dOnLkQnfnnfcnedOgVhuU9PeSnt+knQckvdjV699afS2o1T4s6R1N7pnT8vL5bn7+QKJ+bdnyNgXBR09oIwj26qSTzm+26i/J83r8XiZ4Pf4B8PoIIIAAAggggAACCCBQWgHmc6UdOjqOAAIIpCdAYJeeJS0hgEAJBXIJ7J7YFvODkt7ZgshWoL3d1euHOyEMrP3Nm98p5+wZJxbndurJT77M7d69uPpisHnz+XLu1iar/5Ykjbt63VYGdlSCbdsG9Oijn1EQvKJJA5U+v68jsOQ3McFLbkgLCCCAAAIIIIAAAggggEA3BJjPdUOdZyKAAAIFEyCwK9iA0B0EEMhXII/Azt4o2LLlOQqCL0my1Xari4Vjb1O9fq2TVv8hPRIk2Lz5pbJQTvr5JpUtpLvA1ev/2Kyh4Oyzn6Hl5a9Iem6T6/u0Zs3L3MzMDyM70aRCRL8uc/X6pzppl3taCjDB4+NAAAEEEEAAAQQQQAABBMopwHyunONGrxFAAIFUBQjsUuWkMQQQKJtAboHdE6vs7Dy3q1sYWWj3x1q37upmK+FauQabNr1IfX0Tkp7VtE7I6jpfP6jVbEtM2xrzxOLcbfrZzy51+/f/uJ2xDbZs2aQgsJV7zfr1HUnnuXr9B+20Sd1IASZ4kURUQAABBBBAAAEEEEAAAQQKKcB8rpDDQqcQQACBfAUI7PL15mkIIFAwgbwCO3vtYOvWp2hp6SYFwctaMgTBHgXBWzQ/f0/YarvgnHPW6X//7z+Wc2+TtLZFez+Qcy9xs7PfDmMPNm78JfX33y7pzBb1HlIQ/FfNzf1/TloObUvq05YtlygI/lKSnavXrFzh6vVrCvYpVKE7TPCqMIq8AwIIIIAAAggggAACCPSiAPO5Xhx13hkBBBBYJUBgxyeBAAI9LZBnYGfQwdatp+nIkS9I2hgBf5ekv1Vf31fV1/f9Rt3l5ZO1vLxBzl2kINjeYgtM3+whq+Pm5myVW2QJarVXSrKVev0hlR+QdLOkL6mvb7/6+h5b6dfS0q9L+i05Z/1qvtrPKjv3BfX3v8bNzDwS2SkqtCvABK9dMeojgAACCCCAAAIIIIAAAsUQYD5XjHGgFwgggEBXBQjsusrPwxFAoNsCeQd29r7Bxo2/qv7+v5P0vIze/5Cc26HZ2f8Z90y8oFazVXp/JumKjPpkzSY6Ey/DflWlaSZ4VRlJ3gMBBBBAAAEEEEAAAQR6TYD5XK+NOO+LAAIINBEgsOOzQACBnhboRmDXCO1qtWcqCP5azp2b8gAsKAheq7m5qbhhnX/+0dDOzrKz0C5spV37XXbua3LuNW7v3vvav5k7YgowwYsJRTUEEEAAAQQQQAABBBBAoGACzOcKNiB0BwEEEOiGAIFdN9R5JgIIFEagW4FdI7Tbtm1ABw/+rqT3SzolMYqdf+fc5a5ef2ILzQ5KIDlt2WJbbtoZdM/ooInVtxyW9FFJ73P1+qEU2qOJ1gJM8Pg6EEAAAQQQQAABBBBAAIFyCjCfK+e40WsEEEAgVQECu1Q5aQwBBMom0M3AzlsF69c/TWvX7pBzb5X09DYNl+TcbgXB/616fb7dVXWtnhWcc846LS5eJum/STqjzT5Z9f8l6S+0Zs21bmbmRx3czy3tCzDBa9+MOxBAAAEEEEAAAQQQQACBIggwnyvCKNAHBBBAoMsCBHZdHgAejwACCHiBQOrTxo1nqr//fDl3noLguZKeLcnOl/Plx5Lul3N7tLx8m9auvcPNzDySlWJjxd3ZZ5+m5eXflnO/qSA4W9KpR3/5xy5J+qEkW9n3ZS0v/4P6+u529bqtrqPkJ8AELz9rnoQAAggggAACCCCAAAIIpCnAfC5NTdpCAAEESipAYFfSgaPbCCCAAAIIrBJggscngQACCCCAAAIIIIAAAgiUU4D5XDnHjV4jgAACqQoQ2KXKSWMIIIAAAgh0TYAJXtfoeTACCCCAAAIIIIAAAgggkEiA+VwiPm5GAAEEqiFAYFeNceQtEEAAAQQQYILHN4AAAggggAACCCCAAAIIlFOA+Vw5x41eI4AAAqkKENilykljCCCAAAIIdE2ACV7X6HkwAggggAACCCCAAAIIIJBIgPlcIj5uRgABBKohQGBXjXHkLRBAAAEEEGCCxzeAAAIIIIAAAggggAACCJRTgPlcOceNXiOAAAKpChDYpcpJYwgggAACCHRNgAle1+h5MAIIIIAAAggggAACCCCQSID5XCI+bkYAAQSqIUBgV41x5C0QQAABBBBggsc3gAACCCCAAAIIIIAAAgiUU4D5XDnHjV4jgAACqQoQ2KXKSWMIIIAAAgh0TYAJXtfoeTACCCCAAAIIIIAAAgggkEiA+VwiPm5GAAEEqiFAYFeNceQtEEAAAQQQYILHN4AAAggggAACCCCAAAIIlFOA+Vw5x41eI4AAAqkKENilykljCCCAAAIIdE2ACV7X6HkwAggggAACCCCAAAIIIJBIgPlcIj5uRgABBKohQGBXjXHkLRBAAAEEEGCCxzeAAAIIIIAAAggggAACCJRTgPlcOceNXiOAAAKpChDYpcpJYwgggAACCHRNgAle1+h5MAIIIIAAAggggAACCCCQSID5XCI+bkYAAQSqIUBgV41x5C0QQAABBBBggsc3gAACCCCAAAIIIIAAAgiUU4D5XDnHjV4jgAACqQoQ2KXKSWMIIIAAAgh0TYAJXtfoeTACCCCAAAIIIIAAAgggkEiA+VwiPm5GAAEEqiFAYFeNceQtEEAAAQQQYILHN4AAAggggAACCCCAAAIIlFOA+Vw5x41eI4AAAqkKENilykljCCCAAAIIdE2ACV7X6HkwAggggAACCCCAAAIIIJBIgPlcIj5uRgABBKohQGBXjXHkLRBAAAEEEGCCxzeAAAIIIIAAAggggAACCJRTgPlcOceNXiOAAAKpChDYpcpJYwgggAACCHRNgAle1+h5MAIIIIAAAggggAACCCCQSID5XCI+bkYAAQSqIUBgV41x5C0QQAABBBBggsc3gAACCCCAAAIIIIAAAgiUU4D5XDnHjV4jgAACqQoQ2KXKSWMIIIAAAgh0TYAJXtfoeTACCCCAAAIIIIAAAgggkEiA+VwiPm5GAAEEqiFAYFeNceQtEEAAAQTKLbBR0sWSPibpPzp8lbQmeE+VdIWkmyXt67Av3IYAAggggAACCCCAAAIIIBBfIK35XPwnUhMBBBBAoHACBHaFGxI6hAACCCDQowK7JZ0l6eoOg7ukEzwf1F0p6U5J23p0HHhtBBBAAAEEEEAAAQQQQCBvgaTzubz7y/MQQAABBDIQILDLAJUmEUAAAQQQ6EDAArJ/PHqfrbJrN7jrdIJ3bFBn/7eV35JkASIFAQQQQAABBBBAAAEEEEAge4FO53PZ94wnIIAAAgjkJkBglxs1D0IAAQQQQCBSwEKy3zymVjvBXbsTvGZBnT16D6vrIseJCggggAACCCCAAAIIIIBAmgLtzufSfDZtIYAAAggURIDAriADQTcQQAABBBA4GpT5VXbHgsQJ7uJO8FoFdf55rK7jU0QAAQQQQAABBBBAAAEE8hWIO5/Lt1c8DQEEEEAgVwECu1y5eRgCCCCAAAKRAqtX2cUN7qImeFFBnT2H1XWRw0MFBBBAAAEEEEAAAQQQQCB1gaj5XOoPpEEEEEAAgeIJENgVb0zoEQIIIIBAbwsce5ZdK4lmK+5aTfDiBHX+Oayu6+1vj7dHAAEEEEAAAQQQQACB7ggQ2HXHnacigAAChRIgsCvUcNAZBBBAAAEEGgJhq+yOJTo2uPvJKrunSbpC0pWSLLSLKqyuixLiOgIIIIAAAggggAACCCCQjQCBXTautIoAAgiUSoDArlTDRWcRQAABBHpEIM4qu2MpLLhbHco1+9/C+Fhd1yMfF6+JAAIIIIAAAggggAAChRMgsCvckNAhBBBAIH8BArv8zXkiAggggAACcQTirrKL01ZUHVbXRQlxHQEEEEAAAQQQQAABBBDIToDALjtbWkYAAQRKI0BgV5qhoqMIIIAAAj0m0O4quyQ8rK5Lose9CCCAAAIIIIAAAggggEAyAQK7ZH7cjQACCFRCgMCuEsPISyCAAAIIVFQgj1V2rK6r6MfDayGAAAIIIIAAAggggEBpBAjsSjNUdBQBBBDIToDALjtbWkYAAQQQQCCpQB6r7Fhdl3SUuB8BBBBAAAEEEEAAAQQQSCZAYJfMj7sRQACBSggQ2FViGHkJBBBAAIEKC2S5yo7VdRX+cHg1BBBAD3vIhAAAIABJREFUAAEEEEAAAQQQKI0AgV1phoqOIoAAAtkJENhlZ0vLCCCAAAL/P3t3AmxbUd4LvAWEAIU+uCoilSBRBKLANWpRCAoYC7QcERAQ0BhACOhFvFXIIKMRDVEGFQJeLGWSQQyFShkEFJSYICJTpZCgQUypIURAURSL4VXvx+Gdc+4+Z6+995q6+7erUuZ51+r++vc1ZN/9f70WgToEmjxl53RdHR0yBgECBAgQIECAAAECBKYTENhN5+duAgQIZCEgsMuijRZBgAABApkLNHHKzum6zDeN5REgQIAAAQIECBAgkIyAwC6ZVimUAAECzQkI7JqzNTIBAgQIEKhLoIlTdk7X1dUd4xAgQIAAAQIECBAgQGA6AYHddH7uJkCAQBYCArss2mgRBAgQIFCAQJ2n7JyuK2DDWCIBAgQIECBAgAABAskICOySaZVCCRAg0JyAwK45WyMTIECAAIE6Beo8Zed0XZ2dMRYBAgQIECBAgAABAgSmExDYTefnbgIECGQhILDLoo0WQYAAAQKFCNRxys7pukI2i2USIECAAAECBAgQIJCMgMAumVYplAABAs0JCOyaszUyAQIECBCoW6COU3ZO19XdFeMRIECAAAECBAgQIEBgOgGB3XR+7iZAgEAWAgK7LNpoEQQIECBQkMA0p+ycritoo1gqAQIECBAgQIAAAQLJCAjskmmVQgkQINCcgMCuOVsjEyBAgACBJgSmOWXndF0THTEmAQIECBAgQIAAAQIEphMQ2E3n524CBAhkISCwy6KNFkGAAAEChQlMcsrO6brCNonlEiBAgAABAgQIECCQjIDALplWKZQAAQLNCQjsmrM1MgECBAgQaEpgklN2Ttc11Q3jEiBAgAABAgQIECBAYDoBgd10fu4mQIBAFgICuyzaaBEECBAgUKDAOKfsnK4rcINYMgECBAgQIECAAAECyQgI7JJplUIJECDQnIDArjlbIxMgQIAAgSYFxjll53Rdk50wNgECBAgQIECAAAECBKYTENhN5+duAgQIZCEgsMuijRZBgAABAoUKVDll53RdoZvDsgkQIECAAAECBAgQSEZAYJdMqxRKgACB5gQEds3ZGpkAAQIECDQtUOWUndN1TXfB+AQIECBAgAABAgQIEJhOQGA3nZ+7CRAgkIWAwC6LNloEAQIECBQssNgpO6frCt4Ylk6AAAECBAgQIECAQDICArtkWqVQAgQINCcgsGvO1sgECBAgQKANgcVO2Tld10YHzEGAAAECBAgQIECAAIHpBAR20/m5mwABAlkICOyyaKNFECBAgEDhAsNO2TldV/imsHwCBAgQIECAAAECBJIRENgl0yqFEiBAoDkBgV1ztkYmQIAAAQJtCQw7Zed0XVv65iFAgAABAgQIECBAgMB0AgK76fzcTYAAgSwEBHZZtNEiCBAgQIBAmH3Kzuk6G4IAAQIECBAgQIAAAQLpCAjs0umVSgkQINCYgMCuMVoDEyBAgACBVgVmn7Jzuq5VepMRIECAAAECBAgQIEBgKgGB3VR8biZAgEAeAgK7PPqY0irmfwFJqXa1EiBAgAABAgQIEPB3KHuAAAECBAgQqFtAYFe3qPEIECCQoIC/bCbYtMRLFtgl3kDlEyBAgAABAgQKF/B3qMI3gOUTIECAAIEGBAR2DaAakgABAqkJ+Mtmah1Lv16BXfo9tAICBAgQIECAQMkC/g5VcvetnQABAgQINCMgsGvG1agECBBISsBfNpNqVxbFCuyyaKNFECBAgAABAgSKFfB3qGJbb+EECBAgQKAxAYFdY7QGJkCAQDoC/rKZTq9yqXTOF5Ann5Tf5dJY6yBAgAABAgQI5CjwjGes9Fcmf4fKsdHWRIAAAQIEuhUQ2HXrb3YCBAj0QsBfNnvRhqKKENgV1W6LJUCAAAECBAikLSCwS7t/qidAgAABAokICOwSaZQyCRAg0KSAwK5JXWMPExDY2RcECBAgQIAAAQLJCAjskmmVQgkQIECAQMoCAruUu6d2AgQI1CQgsKsJ0jCVBQR2lalcSIAAAQIECBAg0LWAwK7rDpifAAECBAgUISCwK6LNFkmAAIHFBQR2dkjbAgK7tsXNR4AAAQIECBAgMLGAwG5iOjcSIECAAAEC1QUEdtWtXEmAAIFsBQR22ba2twsT2PW2NQojQIAAAQIECBCYLyCwsycIECBAgACBFgQEdi0gm4IAAQJ9FxDY9b1D+dUnsMuvp1ZEgAABAgQIEMhWQGCXbWstjAABAgQI9ElAYNenbqiFAAECHQkI7DqCL3hagV3Bzbd0AgQIECBAgEBqAgK71DqmXgIECBAgkKSAwC7JtimaAAEC9QoI7Or1NNpoAYHdaCNXECBAgAABAgQI9ERAYNeTRiiDAAECBAjkLSCwy7u/VkeAAIFKAgK7SkwuqlFAYFcjpqEIECBAgAABAgSaFRDYNetrdAIECBAgQGAgILCzEQgQIEAgCOxsgrYFBHZti5uPAAECBAgQIEBgYgGB3cR0biRAgAABAgSqCwjsqlu5kgABAtkKCOyybW1vFyaw621rFEaAAAECBAgQIDBfQGBnTxAgQIAAAQItCAjsWkA2BQECBPouILDre4fyq09gl19PrYgAAQIECBAgkK2AwC7b1loYAQIECBDok4DArk/dUAsBAgQ6EhDYdQRf8LQCu4Kbb+kECBAgQIAAgdQEBHapdUy9BAgQIEAgSQGBXZJtUzQBAgTqFRDY1etptNECArvRRq4gQIAAAQIECBDoiYDArieNUAYBAgQIEMhbQGCXd3+tjgABApUEBHaVmFxUo4DArkZMQxEgQIAAAQIECDQrILBr1tfoBAgQIECAwEBAYGcjECBAgEAQ2NkEbQsI7NoWNx8BAgQIECBAgMDEAgK7iencSIAAAQIECFQXENhVt3IlAQIEshUQ2GXb2t4uTGDX29YojAABAgQIECBAYL6AwM6eIECAAAECBFoQENi1gGwKAgQI9F1AYNf3DuVXn8Auv55aEQECBAgQIEAgWwGBXbattTACBAgQINAnAYFdn7qhFgIECHQkILDrCL7gaQV2BTff0gkQIECAAAECqQkI7FLrmHoJECBAgECSAgK7JNumaAIECNQrILCr19NoowUEdqONXEGAAAECBAgQINATAYFdTxqhDAIECBAgkLeAwC7v/lodAQIEKgkI7CoxuahGAYFdjZiGIkCAAAECBAgQaFZAYNesr9EJECBAgACBgYDAzkYgQIAAgSCwswnaFhDYtS1uPgIECBAgQIAAgYkFBHYT07mRAAECBAgQqC4gsKtu5UoCBAhkKyCwy7a1vV2YwK63rVEYAQIECBAgQIDAfAGBnT1BgAABAgQItCAgsGsB2RQECBDou4DAru8dyq8+gV1+PbUiAgQIECBAgEC2AgK7bFtrYQQIECBAoE8CArs+dUMtBAgQ6EhAYNcRfMHTCuwKbr6lEyBAgAABAgRSExDYpdYx9RIgQIAAgSQFBHZJtk3RBAgQqFdAYFevp9FGCwjsRhu5ggABAgQIECBAoCcCArueNEIZBAgQIEAgbwGBXd79tToCBAhUEhDYVWJyUY0CArsaMQ1FgAABAgQIECDQrIDArllfoxMgQIAAAQIDAYGdjUCAAAECQWBnE7QtILBrW9x8BAgQIECAAAECEwsI7CamcyMBAgQIECBQXUBgV93KlQQIEMhWQGCXbWt7uzCBXW9bozACBAgQIECAAIH5AgI7e4IAAQIECBBoQUBg1wKyKQgQINB3AYFd3zuUX30Cu/x6akUECBAgQIAAgWwFBHbZttbCCBAgQIBAnwQEdn3qhloIECDQkYDAriP4gqcV2BXcfEsnQIAAAQIECKQmILBLrWPqJUCAAAECSQoI7JJsm6IJECBQr4DArl5Po40WENiNNnIFAQIECBAgQIBATwQEdj1phDIIECBAgEDeAgK7vPtrdQQIEKgkILCrxOSiGgUEdjViGooAAQIECBAgQKBZAYFds75GJ0CAAAECBAYCAjsbgQABAgSCwM4maFtAYNe2uPkIECBAgAABAgQmFhDYTUznRgIECBAgQKC6gMCuupUrCRAgkK2AwC7b1vZ2YQK73rZGYQQIECBAgAABAvMFBHb2BAECBAgQINCCgMCuBWRTECBAoO8CAru+dyi/+gR2+fXUiggQIECAAAEC2QoI7LJtrYURIECAAIE+CQjs+tQNtRAgQKAjAYFdR/AFTyuwK7j5lk6AAAECBAgQSE1AYJdax9RLgAABAgSSFBDYJdk2RRMgQKBeAYFdvZ5GGy0gsBtt5AoCBAgQIECAAIGeCAjsetIIZRAgQIAAgbwFBHZ599fqCBAgUElAYFeJyUU1CgjsasQ0FAECBAgQIECAQLMCArtmfY1OgAABAgQIDAQEdjYCAQIECASBnU3QtoDArm1x8xEgQIAAAQIECEwsILCbmM6NBAgQIECAQHUBgV11K1cSIEAgWwGBXbat7e3CBHa9bY3CCBAgQIAAAQIE5gsI7OwJAgQIECBAoAUBgV0LyKYgQIBA3wUEdn3vUH71Cezy66kVESBAgAABAgSyFRDYZdtaCyNAgAABAn0SENj1qRtqIUCAQEcCAruO4AueVmBXcPMtnQABAgQIECCQmoDALrWOqZcAAQIECCQpILBLsm2KJkCAQL0CArt6PY02WkBgN9rIFQQIECBAgAABAj0RENj1pBHKIECAAAECeQsI7PLur9URIECgkoDArhKTi2oUENjViGkoAgQIECBAgACBZgUEds36Gp0AAQIECBAYCAjsbAQCBAgQCAI7m6BtAYFd2+LmI0CAAAECBAgQmFhAYDcxnRsJECBAgACB6gICu+pWriRAgEC2AgK7bFvb24UJ7HrbGoURIECAAAECBAjMFxDY2RMECBAgQIBACwICuxaQTUGAAIG+Cwjs+t6h/OoT2OXXUysiQIAAAQIECGQrILDLtrUWRoAAAQIE+iQgsOtTN9RCgACBjgQEdh3BFzytwK7g5ls6AQIECBAgQCA1AYFdah1TLwECBAgQSFJAYJdk2xRNgACBegUEdvV6Gm20gMButJErCBAgQIAAAQIEeiIgsOtJI5RBgAABAgTyFhDY5d1fqyNAgEAlAYFdJSYX1SggsKsR01AECBAgQIAAAQLNCgjsmvU1OgECBAgQIDAQENjZCAQIECAQBHY2QdsCAru2xc1HgAABAgQIECAwsYDAbmI6NxIgQIAAAQLVBQR21a1cSYAAgWwFBHbZtra3CxPY9bY1CiNAgAABAgQIEJgvILCzJwgQIECAAIEWBAR2LSCbggABAn0XENj1vUP51Sewy6+nVkSAAAECBAgQyFZAYJdtay2MAAECBAj0SUBg16duqIUAAQIdCQjsOoIveFqBXcHNt3QCBAgQIECAQGoCArvUOqZeAgQIECCQpIDALsm2KZoAAQL1Cgjs6vU02mgBgd1oI1cQIECAAAECBAj0REBg15NGKIMAAQIECOQtILDLu79WR4AAgUoCArtKTC6qUUBgVyOmoQgQIECAAAECBJoVENg162t0AgQIECBAYCAgsLMRCBAgQCAI7GyCtgUEdm2Lm48AAQIECBAgQGBiAYHdxHRuJECAAAECBKoLCOyqW7mSAAEC2QoI7LJtbW8XJrDrbWsU1rXAr371q7D33nuHq666ak4pN9xwQ9h22227Lq/T+f/lX/4lbLfddnNq2HnnncOFF14YlixZ0mltuU1uH7bfUfu7fXMzEhhHQGA3jpZrCRAgQIAAgQkFBHYTwrmNAAECOQkI7HLqZhprEdil0SdV1iAwLPjYaqutwiWXXBI23XTTlWYQlCyMLtCoYUNWHMI+rAhV42Vd7u/f//734bDDDgtnn312jSuqf6jF/t1Z/2xGJDBXQGBnRxAgQIAAAQItCAjsWkA2BQECBPouILDre4fyq09gl19PrWgBAYFdfVujy0CjvlWkMZLArv0+dbm/BXbt99uM6QkI7NLrmYoJECBAgECCAgK7BJumZAIECNQtILCrW9R4owQEdqOE/Hk2AqkHdk8++WS47777wve///0QH8t5yy23hLvvvjvce++9T/fo5S9/eXjBC14QXvnKV4YddtghxP/3s5/97Np72GWgUfdihgUkk5weqmuc+esT2NXd8dHjdbm/BXaj++MKAgI7e4AAAQIECBBoQUBg1wKyKQgQINB3AYFd3zuUX30Cu/x6akULCKQa2MUf8K+77rpw5plnhq9//etj9XedddYJu+yySzjooIPC1ltvHVZZZZWx7l/o4i4DjVoWMGuQuoK2usYpMbCbCaPjPv/ud78b7rjjjnDrrbeGhx9+eMARH1m7+eabh2222WYQRC9dujSsvvrqdW+Fp8frcn8L7Bprq4EzEhDYZdRMSyFAgAABAv0VENj1tzcqI0CAQGsCArvWqE30lIDAzlYoRiC1wO6JJ54I3/rWt8JRRx0Vbrrppqn79OY3vzmccMIJg1N3Q37sHGv8LgONsQqtcHFdQVtd45QU2MU9/r3vfS+ccsop4fLLL6/Qrf93yUYbbRTe9773hQMOOCA897nPrXxf1Qu73N8Cu6pdcl3JAgK7krtv7QQIECBAoDUBgV1r1CYiQIBAfwUEdv3tTa6VCexy7WwP1jXsR++myjrxxBPDMcccs+jwKQV2DzzwwGA98VRdnZ944u64444LBx98cFhzzTUnHrrLQGPiohe4sa6gra5x5peZ6yMx/+u//it85CMfCeedd97ELY0n74499tiw6667hjXWWGPicebf2OX+Xiiwu+CCC8Lee+9d2xoNRCBlAYFdyt1TOwECBAgQSEZAYJdMqxRKgACB5gQEds3ZGnm4gMDOzmhMQGA3GW18J90hhxwSrrzyyskGqHBXDOw++tGPhvXWW6/C1Stf0mWgMVHBi9xUV9BW1zjzS80tsIuPv7z++usHj2m96667amnntPt5fhFd7m+BXS1bwiCZCwjsMm+w5REgQIAAgX4ICOz60QdVECBAoFMBgV2n/EVOLrArsu3tLFpgN77z3XffHd7//veHb37zm0Nvjifk/uqv/iq84x3vCNttt114/vOfP+ek3G9/+9tw//33hxtuuCFceumli77z7m//9m/D3//934c45rifLgONcWsddX1dQVtd4+Qc2MWwLj768kMf+lCIwXSdn9133z185jOfCeuvv/7Uw3a5vwV2U7fPAAUICOwKaLIlEiBAgACB7gUEdt33QAUECBDoXEBg13kLiitAYFdcy9tbsMBuPOv77rsvHHjggeGKK65Y6cYYqsU/+8AHPhD+7M/+rNLAMRy55557wic/+cnwj//4j0PvWb58efjYxz429uMEuww0Ki1+jIvqCtrqGifnwC6erHvPe96zYFj3mte8ZvBeuh133HEQRq+22moh7uPf/OY3g9N4X/rSl8L5558f4iNjh33iSbuTTz45rL322mPsgJUv7XJ/C+ymap2bCxEQ2BXSaMskQIAAAQLdCgjsuvU3OwECBHohILDrRRuKKkJgV1S7212swK6692OPPRY+8YlPDH0P31ZbbRU+9alPhde97nVhyI+UIyd54oknwje+8Y0Qw7n5jyCMQeDnPve5sOeee44cZ/YFXQYaYxVa4eJhAckmm2wSLrvssrDllltWGOH/XTJsnA022CB87WtfC694xSsqjzP/wlweiRlPj+67777hxhtvXMki7vF/+Id/GJweXWWVVRa1+uUvfxn+7u/+bsH3O8Z/juJej2HfpJ8u97fAbtKuua8kAYFdSd22VgIECBAg0JmAwK4zehMTIECgPwICu/70opRKBHaldLqDdTb1o3d899qxxx47Z0Unnnji0LBr9kXDgo8YFFxyySVh0003XUmozaDkO9/5ziA0i2HE7M/WW28dzjnnnPCyl71s6g7efPPNg3fjzQ9Mtt1223DBBReEF77whZXnaKq3lQuo8cJHHnkkHHrooQPn2Z/4WNFoU/WzUNAy7jjz52tzH1Zd67jXRZvDDz88fPazn13p1je96U3hjDPOCBtttFHlYWPAfe6554bDDjssPPzww3PuiyFp3M8x4J700+X+FthN2jX3lSQgsCup29ZKgAABAgQ6ExDYdUZvYgIECPRHQGDXn16UUonArpROd7DOpn70zi2wW+gH+hhgxFBi++23r617Cz2S8LTTTgvLli2rfIKvqd7WttAxBlooELv44ovDHnvsUXmkBx98cHCC7Morr5xzT3zE6Vvf+tbK48y/MIfALr6TcbfddlspXHvb2942COs23HDDsX3iydH4iMz4GMz5oV18n93ZZ58d1l133bHHjTd0ub8FdhO1zE2FCQjsCmu45RIgQIAAgW4EBHbduJuVAAECvRIQ2PWqHUUUI7Aros3dLLKpH71zC+ziybe3vOUtK52uGzdEq9Llxx9/fPCOr6OOOmrO5a9//evDeeedF+LppCqfpnpbZe66r4mPCY3B3G233TZn6JNOOikceeSRlaf7xS9+Efbee+9w3XXXzbnnrLPOGrx/cNJP6oFdfP9cfPdi3F+zP5tvvnmIoeg4jx2db/joo4+Go48+evDI2PmfeMou9mOST5f7W2A3ScfcU5qAwK60jlsvAQIECBDoREBg1wm7SQkQINAvAYFdv/pRQjUCuxK63NEam/rRO7fA7tRTTw0f+tCH5nRpxx13DOeff/5EJ49Gtfuee+4Je+2115xHY8Z32V1++eWDd4hV+TTV2ypz131NfBzpsFOM+++/fzj99NPDWmutVWnKH/3oR+Gd73xnuOOOO+ZcH0O/uGdXXXXVSuPMvyj1wO7aa68Nu+yyy0qn4OK7E6PxJO9lnG3005/+NOyzzz6DU3GzP3HOz3/+8xOdsutyfwvsJvrHxE2FCQjsCmu45RIgQIAAgW4EBHbduJuVAAECvRIQ2PWqHUUUI7Aros3dLLKpH71zCuzio/zie+ViODf7E08MxfdzTRtmDOt8PGV3wgknDEKk2Z9TTjllMGeVT1O9rTJ33dfERycedNBBKw376le/evDIxarvVlso+IuPgozvx3v2s589UekpB3Z//OMfwxFHHBFiKD37Ex8RumLFivC85z1vIpP5N8VgLoZ/sz/jhtCz7+1yfwvsatkSBslcQGCXeYMtjwABAgQI9ENAYNePPqiCAAECnQoI7DrlL3JygV2RbW9n0U396J1TYLfQYxTju+Ze+9rXNtaoq6++Ouy0005zxo+PbYzBypprrjly3qZ6O3Limi9YKByZmWac988tFPxtsskm4bLLLpv40Y8pB3b33ntveNe73hW+973vzencNI+rHLYFfvnLX4Z3v/vd4Zprrpnzx8ccc0w47rjjxj7d2OX+FtjV/A+54bIUENhl2VaLIkCAAAECfRMQ2PWtI+ohQIBABwICuw7QC59SYFf4Bmhy+U396J1TYHf77beHeALr7rvvfroVr3jFKwbv9nrxi1/cWHuGPb5x5513DhdeeGFYsmTJyHmb6u3IiWu+YNjjQWdPsWzZssE7/9ZYY41FZ/7DH/4Qli9fHs4888yh100TUKUc2A0Lhsc9uVil5U8++eQgbI49mP15wxveMDi9+pznPKfKME9f0+X+FtiN1SoXFyogsCu08ZZNgAABAgTaFRDYtettNgIECPRSQGDXy7ZkXZTALuv2dru4pn70zimwa8poVOeHnezbYYcdBoHdC17wglG3D94Xtt122825bpzAb+QELV3wT//0T2HXXXddcLbNN988fPnLXw4vfelLF61ooZOSMzdVDf6GTZJqYBdDtI997GMhnnKb/Zn2nX4LNeLmm28Ob3nLW0I8bTfz2WCDDcLXvva1EEPwcT5d7u9Rpz7HWUfT16b4z3zTJsZvR0Bg146zWQgQIECAQOECArvCN4DlEyBAIAoI7OyDtgUEdm2LFzRfUz96C+ym30TDQqCtttoqXHLJJWHTTTcdOUFTvR05cY0X/O53vwvvf//7wxe/+MVFRz3ppJPC4YcfvuhjFaPHG9/4xhDfSTjsUzX4G3ZvqoHdQu9nHOcxo+O0+3//93/DvvvuG/75n/95zm3xtOoee+wxzlCdBtICu7Fa5eJCBQR2hTbesgkQIECAQLsCArt2vc1GgACBXgoI7HrZlqyLEthl3d5uF9dUqCOwm76vArsQ4uNI99xzz3DnnXc+DbrXXnuFBx98cE7oMyrIXOhxjPO79KlPfSocdthhYcgPzYs2NNXAbtipwy222CJceumlYbPNNpt+E88b4Y9//GM44ogjBo/GnP058cQTVzrlN2rypv7dNWre+OcCuypKrildoMeB3dIQwq2l98f6CRAgQIBAJgICu0waaRkECBCYRkBgN42eeycRENhNouaeSgJN/egtsKvEv+hFpT8S8/HHHw8nnHBCiHtp9ucrX/nKILDbf//95/z3Rx111OD61VZbbSXXhU52zb9wxx13HLxPbcMNNxyrgakGdtO+J3EspKcuPvvss8NBBx0059YDDzxwEOKtueaalYds6t9dVQoQ2FVRck3pAj0M7HYIIRwXQrg+hHB86f2xfgIECBAgkImAwC6TRloGAQIEphEQ2E2j595JBAR2k6i5p5JAUz965xTYDQs14vu24mP8XvziF1dynuSiacOUpno7yVomueeuu+4aPCbxtttue/r2rbfeOlx00UVh9dVXHzxa8dvf/vbTfxbfhXbBBReE173udStNd+2114ZddtllzuMw48m9n//85+G73/3unOs/97nPDcLAcU7ZpRrYDdsjk4Rn4/T36quvDjvttNOcW970pjcNgtJ111238lBd7m+BXeU2ubBggR4FdjNBXfzPX4cQXhhCeKjg1lg6AQIECBDISUBgl1M3rYUAAQITCgjsJoRz28QCAruJ6dw4SqCpH71zCuyGnXSLrtdff3147WtfO4p44j8fFmwcfPDBIT628U/+5E9sSQRSAAAgAElEQVRGjttUb0dOXMMF8XTdySefHOKpudmfmUdWxv/unHPOCe973/vm/PmwE3KPPvro4P12n/70p5++dp111gnxpN4dd9wRli9fPmeMGArG8GiTTTapvJJUA7uvfvWr4W1ve9ucdR555JGDU42rrrpq5fWPc2Fd+7KuccapvYlrJ/13ZRO1GJNAnQI9COxmB3UzSzvB6bo6u2wsAgQIECDQuYDArvMWKIAAAQLdCwjsuu9BaRUI7ErreIvrbepH70l/hB73vW1tBCWPPPJIOPTQQwcB0exPXOPRRx891kmsqq2NgdUxxxwTPv7xj8+55ZRTThm8Y63Kp6neVpl72mt+8IMfhN122y3ce++9Tw81/z11999/f4inwS6//PI508VQM4Z9a6+99uC///d///ew++67z3kPXjxt9/nPfz78+te/Dvvss0+IVrM/McT72Mc+FtZYY41KS2ljH1YqZMyLLrzwwsH6Z38meZ/cONMOOzk56h2Ew8ZPeX/P//fIscce22oPxumXawlMKtBhYDcsqIvLcLpu0ma6jwABAgQI9FdAYNff3qiMAAECrQkI7FqjNtFTAgI7W6ExgaZ+9B4W2E26iMV+zG8rKBn23q1J33dWxeGee+4Je+21V7jxxhufvjyeCvvGN74Rtt122ypDDEKo7bbbbs61O++8c4ghzZIlSyqN0cVFv/vd7wah5IoVK+ZMf9JJJw1Oys0++RVPOb7nPe+ZE+zFm+LJvPg/8STiJCf1ovVZZ5016EGVR2O2tQ/r7sewwC46x1N2TX0EdnNlJ/3/3NBUf4xLoC6BDgK7hYK6mSU5XVdXc41DgAABAgT6IyCw608vVEKAAIHOBAR2ndEXO7HArtjWN7/wpkKd3AK7Yae0YndOO+20sGzZskqhTtVuPvbYY+ETn/jE4ITd7M/MqbCq7/lqqrdV1zHJdU8++eQgUIzvp5v9WSgcjdfHR11+8IMfXGm6GNi94x3vCPvtt9+c9+Btvvnm4ctf/nJ46UtfOrjnwQcfHJzUi//d7E98NOYXvvCFEK8f9ckpsIvvAdx7771HLXniPxfYzaUT2E28ldzYc4EWA7tRQV2Ucrqu5/tFeQQIECBAYEIBgd2EcG4jQIBATgICu5y6mcZaBHZp9CnJKpsKdXIL7Ia9By02fKONNgrnnntu2H777Wvr/0KnxuIjOWP4VPXTVG+rzj/JdcMehRlPu33uc58Le+6559Ah44m8ePLuzDPPrDRlDEKPO+64OSf1br/99sH4d95555wx4vvd4unK9ddff9GxBXaV6AcXCezmWgnsqu8dV6Yl0EJgVyWom0Fzui6t7aNaAgQIECBQVUBgV1XKdQQIEMhYQGCXcXN7ujSBXU8bk0NZTYU6uQV2sdfDwqT438eTWDFMe9nLXjb1lrj55pvDIYccMudRmHHQSR6/2VRvp17kAgPcd999g5NuV1xxxZwrDjjggHDqqac+/U66YbcvdO/8a+NpuYsvvjhsueWWc/4ontS76KKLwkEHHRQefvjhOX9WJbTLKbDzSMymdvjwcQV27XqbrT2BBgO7cYK6uGCn69pru5kIECBAgEDbAgK7tsXNR4AAgR4KCOx62JTMSxLYZd7gLpfXVKiTY2AXH1X5qU99KhxxxBErtSy+Z++MM84Ir371qyd6POYTTzwxeD/d8uXLByeQZn/iCbPzzz8/xOBonE9TvR2nhqrXLnRKbpzHUlYJ7eJjMk844YSw2mqrrVTaYv2Nj+iMvX/uc587dEk5BXYnnnjiSo9jrdrHKtc5YTdXSWBXZde4JkWBBgK7cYO6GTan61LcQGomQIAAAQLVBAR21ZxcRYAAgawFBHZZt7eXixPY9bIteRTVVKgz6Y/Qw4KPGIZdcsklYdNNN10Jve2gZKH3ncXCYrB28MEHh0MPPTRssMEGlTZIPNl1zz33DEKk8847b+g98X12McgbFjItNklTva20sDEuWiisi55nnXVW2GuvvSqHoD//+c8HJxTnn9KL5Sy2j2bKXezxmm9605sGoWx8DOr8T9v7cAzeRS/96le/ulIQfOSRR4b4z++qq65a1zRzxqlrX9Y1TiOLHGPQSf9dOcYULiXQiUCNgd2kQV1ct9N1nXTfpAQIECBAoDUBgV1r1CYiQIBAfwUEdv3tTa6VCexy7WwP1tXUj96T/gjd98AutmzUSa4YNL35zW8Ou+++e1i6dGl4/vOfH9Zcc82nu/3b3/423H///eGGG24Il156afj617++4E6IAeDJJ5+86OMgF7q5qd7WuW1jQHb00UeH008/faVhJw0q42NF3/nOd4b//M//nDNmfA/e/vvvPzL8W6y/2267bfj0pz8d/vIv/3LO2KkGdsP2SDSK/VhrrbXqbPXTYw0LCWMYGk+RrrvuupXnTGF/V1nMpP+urDK2awh0KVBDYDdNUDezdKfrutwE5iZAgAABAs0LCOyaNzYDAQIEei8gsOt9i7IrUGCXXUv7s6CmfvSe9EfoFAK72L14kuuwww4LX/7ylxtrZnx8Y/yftddee6I5murtRMUscFMMLT/0oQ+Fm266ac4VkwaVC4VtMTw9++yzKwdCd999d3j/+98fvvnNb65UeTxhF0/+veENb3j6z1IN7H70ox8Nws077rjj6bW8/vWvD1/60pcWfPzntP2P7yOMPZ/9ie8ujP/97GB71DxN7O8LL7ww7LPPPqOmzvLPL7jggrD33ntnuTaL6kZgisCujqAuLtrpum5ab1YCBAgQINCmgMCuTW1zESBAoKcCArueNibjsgR2GTe366U18aN3XFPugV1c48MPPxziKbDPfOYzg/+9rs96660XPvnJT4Z3vetdYY011ph42KZ6O3FBC9wYTxvG98OdeeaZA8f4rr4Yrq2//vpjTfXoo48OTuvFsWZ/YsAWg5h4Om6cz0Kh3fHHHx8OP/zwOeFSqoFdtI/77JprrnmaZpNNNgmXXXZZ2HLLLcfhqnTtH/7wh8HjXWOvZ38meW9eE/tbYCewq7SRXVRJYILArq6gbqY+p+sqdcpFBAgQIEAgaQGBXdLtUzwBAgTqERDY1eNolOoCArvqVq4cU6CJH71jCSUEdnGdTzzxRPjWt741OAk3/5TYmK0YXB7f1xbfIbbFFltMcvuce5rq7dSFDRkgvsvvlltuCeecc0748Ic/PPQ9cYvN+9hjjw1OaMV9Nz88Pe2008KyZctGPgpz2Pj//d//PQjn4uMa46NOTzrppHDQQQet9D7BVAO7Rx55ZPDOxeg++xPfAfjWt7619lb/4he/GJziuu666+aMffHFF4c99thjrPma2N8CO4HdWJvQxYsKjBHY1R3UxbqcrrM/CRAgQIBAGQICuzL6bJUECBBY/O+ffAi0LCCwaxm8pOma+NE7+pUS2M3slXi669vf/nY444wzFn0n3bC9FYOgXXbZZRAEbb311mGVVVapZQs21dtaiqtxkBj2XXTRRQO/+WHdpI/WnF1efM9eDP3+/M//fBAqDetPqoFdXOewR1TGx73G06Orr756jZ0KIe7JN77xjXP6tMEGG4Svfe1r4RWveMVYczWxvwV2AruxNqGLpw3smgjqZmpyus7+JECAAAECZQgI7Mros1USIEBAYGcP9EpAYNerduRVTBM/epcY2M3eFQ8++GD43ve+F66//vpw2223hXvvvTfcddddT1/y8pe/fHCCbJttthk8pnHp0qUTv6dusd3YVG/79E9ADOsuueSScMghh4QHHnhgTmmTPlpzkvWlHNhde+21g8B4dtgZg+MYgm688caTcAy95/HHHw8nnHDCIMyf/YnvAownGJ/znOeMNVcT+1tgJ7AbaxO6ePG/MD1jpYeSzPwXTQZ1sSan6+xNAgQIECBQjoDArpxeWykBAgQWFPBITJujbQGBXdviBc3XxI/eka+0E3Z93DJN9bZPa/39738/eGfdySefvFLg9IUvfCFsvvnmrZSbcmC30GMq42My99tvv9r87rnnnsEjX2+88cY5Yx5zzDHhuOOOC6uuuupYc5Wwv8cCcTGBngkMeSTmjiGE40IIMbDzIUCAAAECBAg0IeA32yZUjUmAAIGeC/iXf88blGF5ArsMm9qXJTX1o7fArvsON9Xb7lc2t4J4yu7mm28OH/zgBwePXIynF88999yw/fbbt1ZqyoHdQiffdtxxx8HJtw033HBqx9ijT3/604Mezf7Ex8F+4xvfGJw0HfdTyv4e18X1BPoiMCSw60tp6iBAgAABAgTyFfCbbb69tTICBAgsKOBf/jZH2wICu7bFC5qvqR+9BXbdb6Kmetv9yoZXEN81F9/H9qIXvSjsueeeoc0fi1MO7KLm97///fD2t789/PKXv5yDG9/dt2zZsqkt77zzzsHpuviI2Nmf+CjOz3/+82Hdddcde1uVtr/HBnIDgY4F2vx3cMdLNT0BAgQIECDQHwG/2fanFyohQIBAawL+5d8atYmeEhDY2QqNCTT1o7fArrGWVR64qd5WLqCgC1MP7OKjRQ877LBw9tlnz+laHacVY5Aax16xYsVKO+IrX/lKeMc73jHRTrG/J2JzE4HWBBZ4JObxIYT2jj+3tloTESBAgAABAj0R8JttTxqhDAIECLQp4F/+bWqbKwoI7OyDxgSa+tFbYNdYyyoP3FRvKxdQ0IWpB3axVT/4wQ/CbrvtFu699945ndt6663DpO8DfOyxxwbvGDziiCNW2g277777ICCc5HRdHCyV/R0fB/rQQw+FH//4x+Huu+8OP/nJT8IPf/jD8Mgjj4T7778/3HLLLUP/Sdl0000Hj3d95jOfGZYuXRo23njjsNlmm4WXvOQlYcmSJWGVVVYp6J8wS01RYEhgN/N3qPgOuyaDu4dCCBuHEOJ/+hAgQIAAAQIECBAgQIBA5gICu8wb3MPlCex62JRcSmrqR2+BXfc7pKnedr+y/lWQQ2AXw7VPfOIT4ZhjjlkJeKeddgqnn376IDCq+omn9k4++eRw/PHxd/m5nxhEXXjhhRO9u25mpD7v77j2G2+8MVx++eXhqquuCnfddVdVtkrXRb8ddtghxNDzNa95TXjWs55V6T4XEWhTYJHAbqaMJoO7E54KBdtcsrkIECBAgAABAgQIECBAoAMBgV0H6IVPKbArfAM0ufxhP3o3Nd+JJ544NAyYPd+w4GOrrbYKl1xySYgnTuZ/+hCULPQ4wQsuuCDsvffeTXGOHLfPgcbI4hO7oA/7sA6y++67Lxx44IHhiiuuWGm4+M/fscceG3bdddewxhprLDrdT3/603DUUUeFiy66aOh1MRhcvnx5WG211SYuu4/7+2c/+1n44he/OAg3H3jggYnXNs6N6623Xth3330HfYuBqveGjaPn2iYFKgR2M9M3Edw5Zddkc41NgAABAgQIECBAgACBHgkI7HrUjEJKEdgV0ugulimwm15dYDe94bgjxNNZ++yzz5zbYmBx6qmnhjXXXHPc4aa+PpfALkLceeed4b3vfe/ghNiwTzzRdcABB4Qdd9wxPP/5zx+EbjOPfbztttsG4Xrsz8MPPzz0/oMPPnhw8m7ttdeeyr1PgV18tGV89OeZZ5654LqnWmyFm9dZZ52w3377hQ9/+MODvvgQ6FpgjMBuptS6gzun7LreBOYnQIAAAQIECBAgQIBACwICuxaQTTFHQGBnQzQmILCbnlZgN73huCMI7MYVG+/673znO+F973tf7Y9yjEFfPF0XT4VN++lLYBffR7ds2bLBO/X68IknIU877bSw8847O23Xh4YUXMMEgV3dwZ1TdgXvP0snQIAAAQIECBAgQKAcAYFdOb3uy0oFdn3pRIZ1COymb6rAbnrDcUcQ2I0rNv71dQdRRxxxxOAxmfEkWB2frgO7eKrw29/+dvibv/mbcO+99y66pBiibbPNNmG77bYLL3nJS8LGG288OAm61lprLXgi9I9//OPgtF58t+CPf/zj8KMf/SjEnvzrv/5ruOWWWxadLxqfddZZYa+99hLa1bHZjDGRwBSBXZ3BnVN2E3XPTQQIECBAgAABAgQIEEhHQGCXTq9yqVRgl0sne7gOgd30TRHYTW847ggCu3HFJrs+PuoxPr7yk5/85GQDhDB49+Rxxx0Xdt9996neWTe/gK4Du9tvvz3sueeeg0eIDvtsscUWg1OKu+22W1h//fVrC85iUBjfNXj11VeHFStWhO9+97tD599oo43CueeeG7bffvuJe+dGAtMI1BDYzUw/zaMynbKbponuJUCAAAECBAgQIECAQAICArsEmpRZiQK7zBpqOQsLDHsX2FZbbTV4L1b84X/+pw/vDhPYtb+jBXbtmceAKIZTp5xySrj88ssrv6MtBkYf+MAHwl//9V+HJUuW1F5wl4Hdb37zm8HazjvvvJXWFf89deyxx4Zdd901rLHGGrWve/aA8fTdt771rXD44YeH+P7A+Z/4nsHzzz8/bLjhho3WYXACwwRqDOxmhp80uHPKzhYlQIAAAQIECBAgQIBAxgICu4yb29OlCex62hhl1S8gsKvfNMcR+xbY5Wg8bE3/8z//E/7t3/4tXHXVVeGOO+4It95669MBXgyqNt9888GjH3fYYYewdOnSsPrqqzdG02Vgd+2114ZddtllpfByp512CqeffnrYbLPNGlv3sIF//vOfh0MOOSRcccUVK/3xOeecE/bbb79W6zEZgSjQQGA3aXDnlJ0tSYAAAQIECBAgQIAAgYwFBHYZN7enSxPY9bQxyqpfQGBXv2mOIwrscuzqeGvqKrB7/PHHwzHHHBM+/vGPzyk4hpUXX3xx2HLLLcdbSE1Xx0dzvve97w033njjnBHjCcfPfvazYe21165pJsMQqCbQYGA3SXDnlF21trmKAAECBAgQIECAAAECyQkI7JJrWfIFC+ySb6EFVBUQ2FWVKvs6gV3Z/Y+r7yqwe/DBB8O+++4brrzyyjlNOPLII8NHP/rRsOqqq3bSnPjo0lNPPTUsX758zvzxtGP85+UFL3hBJ3WZtFyBFgK7cYI7p+zK3YpWToAAAQIECBAgQIBA5gICu8wb3MPlCex62BQlNSMgsGvGNbdRBXa5dXT89XQV2C303sxzzz03vPvd7x5/ITXecfXVV4f4WM7Zn8XeAVrj1IYisJJAi4Fd1eDOKTv7lAABAgQIECBAgAABAhkKCOwybGrPlySw63mDlFefgMCuPsucRxLY5dzdamsT2K3sJLCrtndc1Y5AB4HdqODOKbt2Wm8WAgQIECBAgAABAgQItCogsGuV22QhBIGdbVCMgMCumFZPtVCB3VR8WdzcVWD361//Ouy///7hsssum+O4bNmycPLJJ4c11lijE1+PxOyE3aSLCHQY2C0W3DllZ9cSIECAAAECBAgQIEAgMwGBXWYNTWA5ArsEmqTEegQEdvU45j6KwC73Do9eX1eB3eOPPx6OOeaY8PGPf3xOkRtttNEgxHvlK185uvgGrrjzzjvDe9/73nDjjTfOGf3AAw8cvNtuzTXXbGBWQxJYWKAHgd2w4M4pO5uWAAECBAgQIECAAAECmQkI7DJraALLEdgl0CQl1iMgsKvHMfdRBHa5d3j0+roK7GJl1157bdhll13Cww8/PKfQbbfdNpx99tnhpS996egF1HjFvffeGw455JBw5ZVXrjTqOeecE/bbb78aZzMUgWoCPQrs5gd314UQjq+2ClcRIECAAAECBAgQIECAQN8FBHZ971B+9Qns8uupFS0gILCzNaoICOyqKOV9TZeB3W9+85vwgQ98IJx33nkrIW+66abhIx/5SNh1110bP9X26KOPhmuuuSYcffTR4bbbbluplre+9a1hxYoV4XnPe17em8HqeinQw8BuxmlpCOHWXqIpigABAgQIECBAgAABAgTGFhDYjU3mhikFBHZTAro9HQGBXTq96rJSgV2X+v2Yu8vALgrER1DutddeQ4Oy+OdbbLHF4GTb29/+9vCnf/qnYZVVVqkFLr6r7r777gtXX311+MxnPhNuuummoePGR3See+65Yfvtt69lXoMQGFegx4HduEtxPQECBAgQIECAAAECBAj0WEBg1+PmZFqawC7TxlrWygICO7uiioDAropS3td0HdhF3euvvz685z3vCfGRlIt94qm7bbbZJrzqVa8Kf/EXfxFe/OIXD07frbXWWguewvv9738fHnnkkRD/85577gn/8R//EX74wx8OHsd51113LTrfeuutF84444ywxx57hCGhSd4bw+p6IyCw600rFEKAAAECBAgQIECAAIGsBQR2Wbe3l4sT2PWyLYpqQiCnwK4Jn7rGPPDAA8Opp57a+CP76qp3/jjDArum5pp23J133jnEepcsWTLtUO6fJdCHwC6WE0O0ZcuWhVhPHz4xHDzttNNC3HfCuj50pNwaBHbl9t7KCRAgQIAAAQIECBAg0KaAwK5NbXNFAYGdfVCMgMCunVYL7NpxjrMI7Jqx7ktgF1f3wAMPhJNPPjmceeaZ4eGHH25mwSNGXWeddcLBBx8cli9fHp773Od2UoNJCcwWENjZDwQIECBAgAABAgQIECDQhoDArg1lc8wWENjZD8UICOzaabXArh1ngV1zzn0K7GZW+bOf/WwQ2q1YsWIQ4rXxiY+/3HfffUP8Z3qzzTZzqq4NdHNUEhDYVWJyEQECBAgQIECAAAECBAhMKSCwmxLQ7WMLCOzGJnNDqgICu3Y6J7Brx1lg15xzHwO7mdXG987deOON4fLLLw9XXXXVyHfOjau00UYbhR122CHsvvvu4TWveU141rOeNe4QrifQuIDArnFiExAgQIAAAQIECBAgQIBACEFgZxu0LSCwa1vcfJ0JCOzaoRfYteMssGvOuc+B3exVP/nkk+Ghhx4KP/7xj8Ptt98efvGLXwzee/fII4+E+++/P9xyyy1DkeK76GIw98xnPjMsXbo0bLzxxoMTdC95yUsG70NcZZVVmsM1MoEaBAR2NSAaggABAgQIECBAgAABAgRGCgjsRhK5oGYBgV3NoIbLR2BYwBdXd8MNN4Rtt902n4VaCQECcwRSCey0jUCpAgK7Ujtv3QQIECBAgAABAgQIEGhXQGDXrrfZQhDY2QUEFhAQ2NkaBMoUENiV2XerTkdAYJdOr1RKgAABAgQIECBAgACBlAUEdil3L83aBXZp9k3VBAgQIECAAIEiBQR2RbbdogkQIECAAAECBAgQINC6gMCudfLiJxTYFb8FABAgQIAAAQIE0hEQ2KXTK5USIECAAAECBAgQIEAgZQGBXcrdS7N2gV2afVM1AQIECBAgQKBIAYFdkW23aAIECBAgQIAAAQIECLQuILBrnbz4CQV2xW8BAAQIECBAgACBdAQEdun0SqUECBAgQIAAAQIECBBIWUBgl3L30qxdYJdm31RNgAABAgQIEChSQGBXZNstmgABAgQIECBAgAABAq0LCOxaJy9+QoFd8VsAAAECBAgQIEAgHQGBXTq9UikBAgQIECBAgAABAgRSFhDYpdy9NGsX2KXZN1UTIECAAAECBIoUENgV2XaLJkCAAAECBAgQIECAQOsCArvWyYufUGBX/BYAQIAAAQIECBBIR0Bgl06vVEqAAAECBAgQIECAAIGUBQR2KXcvzdoFdmn2TdUECBAgQIAAgSIFBHZFtt2iCRAgQIAAAQIECBAg0LqAwK518uInFNgVvwUAECBAgAABAgTSERDYpdMrlRIgQIAAAQIECBAgQCBlAYFdyt1Ls3aBXZp9UzUBAgQIECBAoEgBgV2RbbdoAgQIECBAgAABAgQItC4gsGudvPgJBXbFbwEABAgQIECAAIF0BAR26fRKpQQIECBAgAABAgQIEEhZQGCXcvfSrF1gl2bfVE2AAAECBAgQKFJAYFdk2y2aAAECBAgQIECAAAECrQsI7FonL35CgV3xWwAAAQIECBAgQCAdAYFdOr1SKQECBAgQIECAAAECBFIWENil3L00axfYpdk3VRMgQIAAAQIEihQQ2BXZdosmQIAAAQIECBAgQIBA6wICu9bJi59QYFf8FgBAgAABAgQIEEhHQGCXTq9USoAAAQIECBAgQIAAgZQFBHYpdy/N2gV2afZN1QQIECBAgACBIgUEdkW23aIJECBAgAABAgQIECDQuoDArnXy4icU2BW/BQAQIECAAAECBNIRENil0yuVEiBAgAABAgQIECBAIGUBgV3K3UuzdoFdmn1TNQECBAgQIECgSAGBXZFtt2gCBAgQIECAAAECBAi0LiCwa528+AkFdsVvAQAECBAgQIAAgXQEBHbp9EqlBAgQIECAAAECBAgQSFlAYJdy99KsXWCXZt9UTYAAAQIECBAoUkBgV2TbLZoAAQIECBAgQIAAAQKtCwjsWicvfkKBXfFbAAABAgQIECBAIB0BgV06vVIpAQIECBAgQIAAAQIEUhYQ2KXcvTRrF9il2TdVEyBAgAABAgSKFBDYFdl2iyZAgAABAgQIECBAgEDrAgK71smLn1BgV/wWAECAAAECBAgQSEdAYJdOr1RKgAABAgQIECBAgACBlAUEdil3L83aBXZp9k3VBAgQIECAAIEiBQR2RbbdogkQIECAAAECBAgQINC6gMCudfLiJxTYFb8FABAgQIAAAQIE0hEQ2KXTK5USIECAAAECBAgQIEAgZQGBXcrdS7N2gV2afVM1AQIECBAgQKBIAYFdkW23aAIECBAgQIAAAQIECLQuILBrnbz4CQV2xW8BAAQIECBAgACBdAQEdun0SqUECBAgQIAAAQIECBBIWUBgl3L30qxdYJdm31RNgAABAgQIEChSQGBXZNstmgABAgQIECBAgAABAq0LCOxaJy9+QoFd8VsAAAECBAgQIEAgHQGBXTq9UikBAgQIECBAgAABAgRSFhDYpdy9NGsX2KXZN1UTIECAAAECBIoUENgV2XaLJkCAAAECBI4hyOYAACAASURBVAgQIECAQOsCArvWyYufUGBX/BYAQIAAAQIECBBIR0Bgl06vVEqAAAECBAgQIECAAIGUBQR2KXcvzdoFdmn2TdUECBAgQIAAgSIFBHZFtt2iCRAgQIAAAQIECBAg0LqAwK518uInFNgVvwUAECBAgAABAgTSERDYpdMrlRIgQIAAAQIECBAgQCBlAYFdyt1Ls3aBXZp9UzUBAgQIECBAoEgBgV2RbbdoAgQIECBAgAABAgQItC4gsGudvPgJBXbFbwEABAgQIECAAIF0BAR26fRKpQQIECBAgAABAgQIEEhZQGCXcvfSrF1gl2bfVE2AAAECBAgQKFJAYFdk2y2aAAECBAgQIECAAAECrQsI7FonL35CgV3xWwAAAQIECBAgQCAdAYFdOr1SKQECBAgQIECAAAECBFIWENil3L00axfYpdk3VRMgQIAAAQIEihQQ2BXZdosmQIAAAQIECBAgQIBA6wICu9bJi59QYFf8FgBAgAABAgQIEEhHQGCXTq9USoAAAQIECBAgQIAAgZQFBHYpdy/N2gV2afZN1QQIECBAgACBIgUEdkW23aIJECBAgAABAgQIECDQuoDArnXy4icU2BW/BQAQIECAAAECBNIRENil0yuVEiBAgAABAgQIECBAIGUBgV3K3UuzdoFdmn1TNQECBAgQIECgSAGBXZFtt2gCBAgQIECAAAECBAi0LiCwa528+AkFdsVvAQAECBAgQIAAgXQEBHbp9EqlBAgQIECAAAECBAgQSFlAYJdy99KsXWCXZt9UTYAAAQIECBAoUkBgV2TbLZoAAQIECBAgQIAAAQKtCwjsWicvfkKBXfFbAAABAgQIECBAIB0BgV06vVIpAQIECBAgQIAAAQIEUhYQ2KXcvTRrF9il2TdVEyBAgAABAgSKFBDYFdl2iyZAgAABAgQIECBAgEDrAgK71smLn1BgV/wWAECAAAECBAgQSEdAYJdOr1RKgAABAgQIECBAgACBlAUEdil3L83aBXZp9k3VBAgQIECAAIEiBQR2RbbdogkQIECAAAECBAgQINC6gMCudfLiJxTYFb8FABAgQIAAAQIE0hEQ2KXTK5USIECAAAECBAgQIEAgZQGBXcrdS7N2gV2afVM1AQIECBAgQKBIAYFdkW23aAIECBAgQIAAAQIECLQuILBrnbz4CQV2xW8BAAQIECBAgACBdAQEdun0SqUECBAgQIAAAQIECBBIWUBgl3L30qxdYJdm31RNgAABAgQIEChSQGBXZNstmgABAgQIECBAgAABAq0LCOxaJy9+QoFd8VsAAAECBAgQIEAgHQGBXTq9UikBAgQIECBAgAABAgRSFhDYpdy9NGsX2KXZN1UTIECAAAECBIoUENgV2XaLJkCAAAECBAgQIECAQOsCArvWyYufUGBX/BYAQIAAAQIECBBIR0Bgl06vVEqAAAECBAgQIECAAIGUBQR2KXcvzdoFdmn2TdUECBAgQIAAgSIFBHZFtt2iCRAgQIAAAQIECBAg0LqAwK518uInFNgVvwUAECBAgAABAgTSERDYpdMrlRIgQIAAAQIECBAgQCBlAYFdyt1Ls3aBXZp9UzUBAgQIECBAoEgBgV2RbbdoAgQIECBAgAABAgQItC4gsGudvPgJBXbFbwEABAgQIECAAIF0BAR26fRKpQQIECBAgAABAgQIEEhZQGCXcvfSrF1gl2bfVE2AAAECBAgQKFJAYFdk2y2aAAECBAgQIECAAAECrQsI7FonL35CgV3xWwAAAQIECBAgQCAdAYFdOr1SKQECBAgQIECAAAECBFIWENil3L00axfYpdk3VRMgQIAAAQIEihQQ2BXZdosmQIAAAQIECBAgQIBA6wICu9bJi59QYFf8FgBAgAABAgQIEEhHQGCXTq9USoAAAQIECBAgQIAAgZQFBHYpdy/N2gV2afZN1QQIECBAgACBIgUEdkW23aIJECBAgAABAgQIECDQuoDArnXy4icU2BW/BQAQIECAAAECBNIRENil0yuVEiBAgAABAgQIECBAIGUBgV3K3UuzdoFdmn1TNQECBAgQIECgSAGBXZFtt2gCBAgQIECAAAECBAi0LiCwa528+AkFdsVvAQAECBAgQIAAgXQEBHbp9EqlBAgQIECAAAECBAgQSFlAYJdy99KsXWCXZt9UTYAAAQIECBAoUkBgV2TbLZoAAQIECBAgQIAAAQKtCwjsWicvfkKBXfFbAAABAgQIECBAIB0BgV06vVIpAQIECBAgQIAAAQIEUhYQ2KXcvTRrnxPYpbkEVRMgQIAAAQIECBQs4O9QBTff0gkQIECAAAECBAgQINCUgL9sNiVr3IUEBHb2BgECBAgQIECAQMoC/g6VcvfUToAAAQIECBAgQIAAgZ4K+MtmTxuTcVkCu4yba2kECBAgQIAAgQIE/B2qgCZbIgECBAgQIECAAAECBNoW8JfNtsXNJ7CzBwgQIECAAAECBFIW8HeolLundgIECBAgQIAAAQIECPRUwF82e9oYZREgQIAAgTEF5v9/iPB/48cEdDkBAgQIECBAgAABAgQIECBAgACBrgT8mNeVvHkJECBAgEC9AgK7ej2NRoAAAQIECBAgQIAAAQIECBAgQKA1AYFda9QmIkCAAAECjQoI7BrlNTgBAgQIECBAgAABAgQIECBAgACB5gQEds3ZGpkAAQIECLQpILBrU9tcBAgQIECAAAECBAgQIECAAAECBGoUENjViGkoAgQIECDQoYDArkN8UxMgQIAAAQIECBAgQIAAAQIECBCYRkBgN42eewkQIECAQH8EBHb96YVKCBAgQIAAAQIECBAgQIAAAQIECIwlILAbi8vFBAgQIECgtwICu962RmEECBAgQIAAAQIECBAgQIAAAQIEFhcQ2NkhBAgQIEAgDwGBXR59tAoCBAgQIECAAAECBAgQIECAAIECBQR2BTbdkgkQIEAgSwGBXZZttSgCBAgQIECAAAECBAgQIECAAIESBAR2JXTZGgkQIECgBAGBXQldtkYCBAgQIECAAAECBAgQIECAAIEsBQR2WbbVoggQIECgQAGBXYFNt2QCBAgQIECAAAECBAgQIECAAIE8BAR2efTRKggQIECAgMDOHiBAgAABAgQIECBAgAABAgQIECCQqIDALtHGKZsAAQIECMwTENjZEgQIECBAgAABAgQIECBAgAABAgQSFRDYJdo4ZRMgQIAAAYGdPUCAAAECBAgQIECAAAECBAgQIEAgDwGBXR59tAoCBAgQIOCEnT1AgAABAgQIECBAgAABAgQIECBAIFEBgV2ijVM2AQIECBCYJyCwsyUIECBAgAABAgQIECBAgAABAgQIJCogsEu0ccomQIAAAQICO3uAAAECBAgQIECAAAECBAgQIECAQB4CArs8+mgVBAgQIEDACTt7gAABAgQIECBAgAABAgQIECBAgECiAgK7RBunbAIECBAgME9AYGdLECBAgAABAgQIECBAgAABAgQIEEhUQGCXaOOUTYAAAQIEBHb2AAECBAgQIECAAAECBAgQIECAAIE8BAR2efTRKggQIECAgBN29gABAgQIECBAgAABAgQIECBAgACBRAUEdok2TtkECBAgQGCegMDOliBAgAABAgQIECBAgAABAgQIECCQqIDALtHGKZsAAQIECAjs7AECBAgQIECAAAECBAgQIECAAAECeQgI7PLoo1UQIECAAAEn7OwBAgQIECBAgAABAgQIECBAgAABAokKCOwSbZyyCRAgQIDAPAGBnS1BgAABAgQIECBAgAABAgQIECBAIFEBgV2ijVM2AQIECBAQ2NkDBAgQIECAAAECBAgQIECAAAECBPIQENjl0UerIECAAAECTtjZAwQIECBAgAABAgQIECBAgAABAgQSFRDYJdo4ZRMgQIAAgXkCAjtbggABAgQIECBAgAABAgQIECBAgECiAgK7RBunbAIECBAgILCzBwgQIECAAAECBAgQIECAAAECBAjkISCwy6OPVkGAAAECBJywswcIECBAgAABAgQIECBAgAABAgQIJCogsEu0ccomQIAAAQLzBAR2tgQBAgQIECBAgAABAgQIECBAgACBRAUEdok2TtkECBAgQEBgZw8QIECAAAECBAgQIECAAAECBAgQyENAYJdHH62CAAECBAg4YWcPECBAgAABAgQIECBAgAABAgQIEEhUQGCXaOOUTYAAAQIE5gkI7GwJAgQIECBAgAABAgQIECBAgAABAokKCOwSbZyyCRAgQICAwM4eIECAAAECBAgQIECAAAECBAgQIJCHgMAujz5aBQECBAgQcMLOHiBAgAABAgQIECBAgAABAgQIECCQqIDALtHGKZsAAQIECMwTENjZEgQIECBAgAABAgQIECBAgAABAgQSFRDYJdo4ZRMgQIAAAYGdPUCAAAECBAgQIECAAAECBAgQIEAgDwGBXR59tAoCBAgQIOCEnT1AgAABAgQIECBAgAABAgQIECBAIFEBgV2ijVM2AQIECBCYJyCwsyUIECBAgAABAgQIECBAgAABAgQIJCogsEu0ccomQIAAAQICO3uAAAECBAgQIECAAAECBAgQIECAQB4CArs8+mgVBAgQIEDACTt7gAABAgQIECBAgAABAgQIECBAgECiAgK7RBunbAIECBAgME9AYGdLECBAgAABAgQIECBAgAABAgQIEEhUQGCXaOOUTYAAAQIEBHb2AAECBAgQIECAAAECBAgQIECAAIE8BAR2efTRKggQIECAgBN29gABAgQIECBAgAABAgQIECBAgACBRAUEdok2TtkECBAgQGCegMDOliBAgAABAgQIECBAgAABAgQIECCQqIDALtHGKZsAAQIECAjs7AECBAgQIECAAAECBAgQIECAAAECeQgI7PLoo1UQIECAAAEn7OwBAgQIECBAgAABAgQIECBAgAABAokKCOwSbZyyCRAgQIDAPAGBnS1BgAABAgQIECBAgAABAgQIECBAIFEBgV2ijVM2AQIECBAQ2NkDBAgQIECAAAECBAgQIECAAAECBPIQENjl0UerIECAAAECTtjZAwQIECBAgAABAgQIECBAgAABAgQSFRDYJdo4ZRMgQIAAgXkCAjtbggABAgQIECBAgAABAgQIECBAgECiAgK7RBunbAIECBAgILCzBwgQIECAAAECBAgQIECAAAECBAjkISCwy6OPVkGAAAECBJywswcIECBAgAABAgQIECBAgAABAgQIJCogsEu0ccomQIAAAQLzBAR2tgQBAgQIECBAgAABAgQIECBAgACBRAUEdok2TtkECBAgQEBgZw8QIECAAAECBAgQIECAAAECBAgQyENAYJdHH62CAAECBAg4YWcPECBAgAABAgQIECBAgAABAgQIEEhUQGCXaOOUTYAAAQIE5gkI7GwJAgQIECBAgAABAgQIECBAgAABAokKCOwSbZyyCRAgQICAwM4eIECAAAECBAgQIECAAAECBAgQIJCHgMAujz5aBQECBAgQ6OsJu6UhhFu1hwABAgQIECBAgAABAgQIECBAgACBhQUEdnYHAQIECBDIQ6Bvgd0OIYTjQgjXhxCOz4PYKggQIECAAAECBAgQIECAAAECBAg0IyCwa8bVqAQIECBAoG2BvgR2M0Fd/M9fhxBeGEJ4qG0M8xEgQIAAAQIECBAgQIAAAQIECBBISUBgl1K31EqAAAECBBYW6Dqwmx3UzVR5gtN1tiwBAgQIECBAgAABAgQIECBAgACB0QICu9FGriBAgAABAikIdBXYDQvqopfTdSnsGjUSIECAAAECBAgQIECAAAECBAj0QkBg14s2KIIAAQIECEwt0HZgt1BQN7MQp+umbqkBCBAgQIAAAQIECBAgQIAAAQIEShEQ2JXSaeskQIAAgdwF2grsRgV10dnputx3m/URIECAAAECBAgQIECAAAECBAjUKiCwq5XTYAQIECBAoDOBpgO7KkHdzOKdrutsG5iYAAECBAgQIECAAAECBAgQIEAgRQGBXYpdUzMBAgQIEFhZoKnAbpygLlbldJ3dSYAAAQIECBAgQIAAAQIECBAgQGBMAYHdmGAuJ0CAAAECPRWoO7AbN6ibYXG6rqcbRFkECBAgQIAAAQIECBAgQIAAAQL9FRDY9bc3KiNAgAABAuMI1BXYTRrUxVqdrhunY64lQIAAAQIECBAgQIAAAQIECBAg8JSAwM5WIECAAAECeQhMG9hNE9TNCDpdl8desgoCBAgQIECAAAECBAgQIECAAIGWBQR2LYObjgABAgQINCQwaWBXR1AXl+R0XUONNSwBAgQIECBAgAABAgQIECBAgED+AgK7/HtshQQIECBQhsC4gV1dQd2MrtN1ZewzqyRAgAABAgQIECBAgAABAgQIEGhAQGDXAKohCRAgQIBABwJVA7u6g7q4VKfrOmi4KQkQIECAAAECBAgQIECAAAECBPIRENjl00srIUCAAIGyBUYFdk0EdTPiTteVvfesngABAgQIECBAgAABAgQIECBAYEoBgd2UgG4nQIAAAQI9EVgosGsyqItLd7quJxtAGQQIECBAgAABAgQIECBAgAABAukKCOzS7Z3KCRAgQIDAbIH5gd2OIYTjQggxsPMhQIAAAQIECBAgMK6A34zGFXM9AQIECBAgQGAKAV++psBzKwECBAgQ6JHA/MCuR6UphQABAgQIECBAIEEBvxkl2DQlEyBAgAABAukK+PKVbu9UToAAAQIEZgsI7OwHAgQIECBAgACBOgX8ZlSnprEIECBAgAABAiMEfPmyRQgQIECAQB4Cwx6JeXwIYfs8lmcVBAgQIECAAAECLQv4zahlcNMRIECAAAECZQv48lV2/62eAAECBPIRmB/Yzfzf+PgOuyaDu4dCCBuHEOJ/+hAgQIAAAQIECKQrsND3yXRXpHICBAgQIECAQEICAruEmqVUAgQIECCwiMCoH1iaDO5OeCoU1CACBAgQIECAAIF0BUZ9n0x3ZSonQIAAAQIECCQgILBLoElKJECAAAECFQSq/sDSRHDnlF2FBrmEAAECBAgQINBzgarfJ3u+DOURIECAAAECBNIUENil2TdVEyBAgACB+QLj/sBSd3DnlJ09SYAAAQIECBBIW2Dc75Npr1b1BAgQIECAAIGeCQjsetYQ5RAgQIAAgQkFJv2Bpa7gzim7CRvnNgIECBAgQIBATwQm/T7Zk/KVQYAAAQIECBBIW0Bgl3b/VE+AAAECBGYEpv2BpY7gzik7+5EAAQIECBAgkK7AtN8n0125ygkQIECAAAECPRAQ2PWgCUogQIAAAQI1CNT1A8s0wZ1TdjU00hAECBAgQIAAgY4E6vo+2VH5piVAgAABAgQIpC0gsEu7f6onQIAAAQIzAnX/wDJpcOeUnT1JgAABAgQIEEhToO7vk2kqqJoAAQIECBAg0JGAwK4jeNMSIECAAIGaBZr6gWXc4M4pu5obazgCBAgQIECAQEsCTX2fbKl80xAgQIAAAQIE0hYQ2KXdP9UTIECAAIEZgaZ/YBknuHPKzr4kQIAAAQIECKQn0PT3yfREVEyAAAECBAgQaFFAYNcitqkIECBAgECDAm39wFIluHPKrsFGG5oAAQIECBAg0JBAW98nGyrfsAQIECBAgACBtAUEdmn3T/UECBAgQGBGoO0fWEYFd07Z2ZsECBAgQIAAgbQE2v4+mZaOagkQIECAAAECDQsI7BoGNjwBAgQIEGhJoKsfWBYK7pyya6nxpiFAgAABAgQI1CTQ1ffJmso3DAECBAgQIEAgbQGBXdr9Uz0BAgQIEJgR6PoHlmHBnVN29icBAgQIECBAIB2Brr9PpiOlUgIECBAgQIBAAwICuwZQDUmAAAECBDoQ6MsPLLODO6fsOtgIpiRAgAABAgQITCjQl++TE5bvNgIECBAgQIBA2gICu7T7p3oCBAgQIDAj0LcfWGaCu+tCCMdrEwECBAgQIECAQO8F+vZ9svdgCiRAgAABAgQI1CkgsKtT01gECBAgQKA7gb7+wLI0hHBrdyxmJkCAAAECBAgQqCjQ1++TFct3GQECBAgQIEAgbQGBXdr9Uz0BAgQIEJgR8AOLvUCAAAECBAgQIDCNgO+T0+i5lwABAgQIECAwpYDAbkpAtxMgQIAAgZ4I+IGlJ41QBgECBAgQIEAgUQHfJxNtnLIJECBAgACBPAQEdnn00SoIECBAgIAfWOwBAgQIECBAgACBaQR8n5xGz70ECBAgQIAAgSkFBHZTArqdAAECBAj0RMAPLD1phDIIECBAgAABAokK+D6ZaOOUTYAAAQIECOQhILDLo49WQYAAAQIE/MBiDxAgQIAAAQIECEwj4PvkNHruJUCAAAECBAhMKSCwmxLQ7QQIECBAoCcCfmDpSSOUQYAAAQIECBBIVMD3yUQbp2wCBAgQIEAgDwGBXR59tAoCBAgQIOAHFnuAAAECBAgQIEBgGgHfJ6fRcy8BAgQIECBAYEoBgd2UgG4nQIAAAQI9EfADS08aoQwCBAgQIECAQKICvk8m2jhlEyBAgAABAnkICOzy6KNVECBAgAABP7DYAwQIECBAgAABAtMI+D45jZ57CRAgQIAAAQJTCgjspgR0OwECBAgQ6ImAH1h60ghlECBAgAABAgQSFfB9MtHGKZsAAQIECBDIQ0Bgl0cfrYIAAQIECPiBxR4gQIAAAQIECBCYRsD3yWn03EuAAAECBAgQmFJAYDcloNsJECBAgEBPBPzA0pNGKIMAAQIECBAgkKiA75OJNk7ZBAgQIECAQB4CArs8+mgVBAgQIEDADyz2AAECBAgQIECAwDQCvk9Oo+deAgQIECBAgMCUAgK7KQHdToAAAQIEeiLgB5aeNEIZBAgQIECAAIFEBXyfTLRxyiZAgAABAgTyEBDY5dFHqyBAgAABAn5gsQcIECBAgAABAgSmEfB9cho99xIgQIAAAQIEphQQ2E0J6HYCBAgQINATAT+w9KQRyiBAgAABAgQIJCrg+2SijVM2AQIECBAgkIeAwC6PPloFAQIECBDwA4s9QIAAAQIECBAgMI2A75PT6LmXAAECBAgQIDClgMBuSkC3EyBAgACBngj4gaUnjVAGAQIECBAgQCBRAd8nE22csgkQIECAAIE8BAR2efTRKggQIECAgB9Y7AECBAgQIECAAIFpBHyfnEbPvQQIECBAgACBKQUEdlMCup0AAQIECPREwA8sPWmEMggQIECAAAECiQr4Pplo45RNgAABAgQI5CEgsMujj1ZBgAABAgT8wGIPECBAgAABAgQITCPg++Q0eu4lQIAAAQIECEwpILCbEtDtBAgQIECgJwJ+YOlJI5RBgAABAgQIEEhUwPfJRBunbAIECBAgQCAPAYFdHn20CgIECBAg4AcWe4AAAQIECBAgQGAaAd8np9FzLwECBAgQIEBgSgGB3ZSAbidAgAABAj0R8ANLTxqhDAIECBAgQIBAogK+TybaOGUTIECAAAECeQgI7PLoo1UQIECAQNoCS0MIbwshnB5CeGjCpdT1A8v/CSEcGkK4IoRw64S1uI0AAQIECBAgQCA9gbq+T6a3chUTIECAAAECBHogILDrQROUQIAAAQIEQgjXhRC2CiGcNmFwN+0PLDNB3QdDCLeFEHbQFQIECBAgQIAAgaIEpv0+WRSWxRIgQIAAAQIE6hYQ2NUtajwCBAgQIDCZQAzIvv3UrfGU3bjB3aQ/sMwO6uL/Hj87PhUgTrYSdxEgQIAAAQIECKQoMOn3yRTXqmYCBAgQIECAQO8EBHa9a4mCCBAgQKBggXjKbvtZ6x8nuBv3B5ZhQV2c+nqn6wregZZOgAABAgQIlCww7vfJkq2snQABAgQIECBQu4DArnZSAxIgQIAAgYkFZp+ymz1IleCu6g8sCwV1M/M5XTdx+9xIgAABAgQIEEhaoOr3yaQXqXgCBAgQIECAQF8FBHZ97Yy6CBAgQKBUgfmn7KoGd6N+YBkV1MV5nK4rdddZNwECBAgQIEAghFHfJxkRIECAAAECBAg0KCCwaxDX0AQIECBAYAKBhU7ZjQruFvqBpUpQNzO203UTNMwtBAgQIECAAIFMBAR2mTTSMggQIECAAIE0BQR2afZN1QQIECCQt8Bip+wWCu4enEeybgjh0BDCB0MIMbQb9XG6bpSQPydAgAABAgQI5C0gsMu7v1ZHgAABAgQI9FxAYNfzBimPAAECBIoUqHLKbn5wNz+Ui++9qxLUzYzjdF2RW82iCRAgQIAAAQJPCwjsbAYCBAgQIECAQIcCArsO8U1NgAABAgQWEah6yq4ORKfr6lA0BgECBAgQIEAgbQGBXdr9Uz0BAgQIECCQuIDALvEGKp8AAQIEshUY95TdNBBO102j514CBAgQIECAQB4CArs8+mgVBAgQIECAQKICArtEG6dsAgQIEChCoI1Tdk7XFbGVLJIAAQIECBAgMFJAYDeSyAUECBAgQIAAgeYEBHbN2RqZAAECBAhMK9DGKTun66btkvsJECBAgAABAnkICOzy6KNVECBAgAABAokKCOwSbZyyCRAgQKAYgSZP2TldV8w2slACBAgQIECAwEgBgd1IIhcQIECAAAECBJoTENg1Z2tkAgQIECBQh0CTp+ycrqujQ8YgQIAAAQIECOQhILDLo49WQYAAAQIECCQqILBLtHHKJkCAAIGiBJo4Zed0XVFbyGIJECBAgAABAiMFBHYjiVxAgAABAgQIEGhOQGDXnK2RCRAgQIBAXQJNnLJzuq6u7hiHAAECBAgQIJCHgMAujz5aBQECBAgQIJCogMAu0cYpmwABAgSKE6jzlJ3TdcVtHwsmQIAAAQIECIwUENiNJHIBAQIECBAgQKA5AYFdc7ZGJkCAAAECdQrUecrO6bo6O2MsAgQIECBAgEAeAgK7PPpoFQQIECBAgECiAgK7RBunbAIECBAoUqCO7eUvRQAAIABJREFUU3ZO1xW5dSyaAAECBAgQIDBSQGA3ksgFBAgQIECAAIHmBAR2zdkamQABAgQI1C1Qxyk7p+vq7orxCBAgQIAAAQJ5CAjs8uijVRAgQIAAAQKJCgjsEm2csgkQIECgWIFpTtk5XVfstrFwAgQIECBAgMBIAYHdSCIXECBAgAABAgSaExDYNWdrZAIECBAg0ITANKfsnK5roiPGJECAAAECBAjkISCwy6OPVkGAAAECBAgkKiCwS7RxyiZAgACBogUmOWXndF3RW8biCRAgQIAAAQIjBQR2I4lcQIAAAQIECBBoTkBg15ytkQkQIECAQFMCk5yyc7quqW4YlwABAgQIECCQh4DALo8+WgUBAgQIECCQqIDALtHGKZsAAQIEihcY55Sd03XFbxcABAgQIECAAIGRAgK7kUQuIECAAAECBAg0JyCwa87WyAQIECBAoEmBcU7ZOV3XZCeMTYAAAQIECBDIQ0Bgl0cfrYIAAQIECBBIVEBgl2jjlE2AAAECBEIIVU7ZOV1nqxAgQIAAAQIECFQRENhVUXINAQIECBAgQKAhAYFdQ7CGJUCAAAECLQhUOWXndF0LjTAFAQIECBAgQCADAYFdBk20BAIECBAgQCBdAYFdur1TOQECBAgQiAKLnbJzus4eIUCAAAECBAgQqCogsKsq5ToCBAgQIECAQAMCArsGUA1JgAABAgRaFFjslJ3TdS02wlQECBAgQIAAgcQFBHaJN1D5BAgQIECAQNoCAru0+6d6AgQIECAQBYadsnO6zt4gQIAAAQIECBAYR0BgN46WawkQIECAAAECNQsI7GoGNRwBAgQIEOhAYNgpO6frOmiEKQkQIECAAAECCQsI7BJuntIJECBAgACB9AUEdun30AoIECBAgEAUmH3Kzuk6e4IAAQIECBAgQGBcAYHduGKuJ0CAAAECBAjUKCCwqxHTUAQIECBAoEOB2afsnK7rsBGmJkCAAAECBAgkKiCwS7RxyiZAgAABAgTyEBDY5dFHqyBAgACBsgVeFELYP4Sw/CmGT4UQzgkh/KRsFqsnQIAAAQIECBAYQ0BgNwaWSwkQIECAAAECdQsI7OoWNR4BAgQIEGhP4PUhhANCCO9cYMpLQwgrQgjXtFeSmQgQIECAAAECBBIVENgl2jhlEyBAgAABAnkICOzy6KNVECBAgEA5AvH/dseQLp6oe1XFZd/01Im7GN7N/yGm4hAuI0CAAAECBAgQyFxAYJd5gy2PAAECBAgQ6LeAwK7f/VEdAQIECBCYEZh57GUM65ZMyPKrp07ceVzmhIBuI0CAAAECBAhkLCCwy7i5lkaAAAECBAj0X0Bg1/8eqZAAAQIEyhYY9djLgc6rXvWqsP/+8dBdCOecc0646aZ4qG7Rj8dljhLy5wQIECBAgACBsgQEdmX122oJECBAgACBngkI7HrWEOUQIECAAIEQQuXHXr7zne8MBxxwQHj962Ou9/8/11xzTVixYkW49NKYyy368bjMUUL+nAABAgQIECBQhoDArow+WyUBAgQIECDQUwGBXU8boywCBAgQKFKg0mMvlyxZMgjp4om6F70o3rLw5yc/+cngxF0M7371q/hEzAU/HpdZ5JazaAIECBAgQIDA0wICO5uBAAECBAgQINChgMCuQ3xTEyBAgACBpwTGeuxlDOue8Yzx/k/4k08+OQjtPC7TniNAgAABAgQIEFhAQGBnaxAgQIAAAQIEOhQY79e+Dgs1NQECBAgQyExg6sdeTurhcZmTyrmPAAECBAgQIJC1gMAu6/ZaHAECBAgQINB3AYFd3zukPgIE/i97dwJlVXnm+/85UIqEq0YQcYgXsowNRJFAIajYoAkC+UchDkQQEI1MIg5gaytEEYxItAVHwmQjCCLihEO3YDRAEwxCqYAGbIxC0lFRwRYuGiNw/uvZWlhV5+xz9vDu+bvXcq17w97v8Hl2mXT9eJ+NAAJpEzDe9tIrEO0yvcrxHAIIIIAAAgggkEoBArtUlpVNIYAAAggggEBSBAjsklIp1okAAgggkHSBwNteegWiXaZXOZ5DAAEEEEAAAQRSJUBgl6pyshkEEEAAAQQQSJoAgV3SKsZ6EUAAAQSSJBBZ20uvSLTL9CrHcwgggAACCCCAQOIFCOwSX0I2gAACCCCAAAJJFiCwS3L1WDsCCCCAQFwFYtP20isQ7TK9yvEcAggggAACCCCQWAECu8SWjoUjgAACCCCAQBoECOzSUEX2gAACCCAQF4HYtr30CkS7TK9yPIcAAggggAACCCROgMAucSVjwQgggAACCCCQJgECuzRVk70ggAACCEQhkLi2l16RaJfpVY7nEEAAAQQQQACBRAgQ2CWiTCwSAQQQQAABBNIqQGCX1sqyLwQQQACBoAUS3/bSKxDtMr3K8RwCCCCAAAIIIBBrAQK7WJeHxSGAAAIIIIBA2gUI7NJeYfaHAAIIIGBaIHVtL70C0S7TqxzPIYAAAggggAACsRQgsItlWVgUAggggAACCGRFgMAuK5VmnwgggAACfgQy0/bSKxLtMr3K8RwCCCCAAAIIIBAbAQK72JSChSCAAAIIIIBAFgUI7LJYdfaMAAIIIOBUILNtL50C1b2Pdple5XgOAQQQQAABBBCIXIDALvISsAAEEEAAAQQQyLIAgV2Wq8/eEUAAAQTsBGh76fPdoF2mT0AeRwABBBBAAAEEwhcgsAvfnBkRQAABBBBAAIH9AgR2vAwIIIAAAgh8LUDby4DeBNplBgTLsAgggAACCCCAgFkBAjuznoyGAAIIIIAAAgi4EiCwc8XFzQgggAACKRSg7WVIRaVdZkjQTIMAAggggAACCHgTILDz5sZTCCCAAAIIIICAEQECOyOMDIIAAgggkEAB2l5GVDTaZUYEz7QIIIAAAggggEBpAQI73hAEEEAAAQQQQCBCAQK7CPGZGgEEEEAgdAHaXoZOXnpC2mXGrCAsBwEEEEAAAQSyLEBgl+Xqs3cEEEAAAQQQiFyAwC7yErAABBBAAIEQBGh7GQKynylol+lHj2cRQAABBBBAAAEjAgR2RhgZBAEEEEAAAQQQ8CZAYOfNjacQQAABBJIhQNvLZNRp/yppl5mwgrFcBBBAAAEEEEiTAIFdmqrJXhBAAAEEEEAgcQIEdokrGQtGAAEEECgjQNvLlLwitMtMSSHZBgIIIIAAAggkRYDALimVYp0IIIAAAgggkEoBArtUlpVNIYAAApkUoO1lSstOu8yUFpZtIYAAAggggEDcBAjs4lYR1oMAAggggAACmRIgsMtUudksAgggkEoB2l6msqyFm6JdZkYKzTYRQAABBBBAICoBAruo5JkXAQQQQAABBBAQEQI7XgMEEEAAgSQK0PYyiVUzuGbaZRrEZCgEEEAAAQQQQOBrAQI73gQEEEAAAQQQQCBCAQK7CPGZGgEEEEDAtQBtL12TpfsB2mWmu77sDgEEEEAAAQRCFSCwC5WbyRBAAAEEEEAAgdoCBHa8EQgggAACSRCg7WUSqhThGmmXGSE+UyOAAAIIIIBAWgQI7NJSSfaBAAIIIIAAAokUILBLZNlYNAIIIJAJAdpeZqLM5jdJu0zzpoyIAAIIIIAAApkQILDLRJnZJAIIIIAAAgjEVYDALq6VYV0IIIBAdgVoe5nd2hvdOe0yjXIyGAIIIIAAAgikX4DALv01ZocIIIAAAgggEGMBArsYF4elIYAAAhkToO1lxgoe1nZplxmWNPMggAACCCCAQMIFCOwSXkCWjwACCCCAAALJFiCwS3b9WD0CCCCQdAHaXia9gglbP+0yE1YwlosAAggggAACYQoQ2IWpzVwIIIAAAggggEAdAQI7XgkEEEAAgSgEaHsZhTpz7hegXSYvAwIIIIAAAgggUCBAYMdLgQACCCCAAAIIRChAYBchPlMjgAACGRSg7WUGix7nLdMuM87VYW0IIIAAAgggELIAgV3I4EyHAAIIIIAAAgjUFCCw431AAAEEEAhagLaXQQszvhEB2mUaYWQQBBBAAAEEEEiuAIFdcmvHyhFAAAEEEEAgBQIEdikoIltAAAEEYipA28uYFoZllRagXSZvCAIIIIAAAghkVIDALqOFZ9sIIIAAAgggEA8BArt41IFVIIAAAmkSoO1lmqqZ4b3QLjPDxWfrCCCAAAIIZFOAwC6bdWfXCCCAAAIIIBATAQK7mBSCZSCAAAIJF6DtZcILyPJLC9AukzcEAQQQQAABBDIgQGCXgSKzRQQQQAABBBCIrwCBXXxrw8oQQACBJAjQ9jIJVWKNxgRol2mMkoEQQAABBBBAIH4CBHbxqwkrQgABBBBAAIEMCRDYZajYbBUBBBAwKEDbS4OYDJU8AdplJq9mrBgBBBBAAAEEygoQ2JUl4gYEEEAAAQQQQCA4AQK74GwZGQEEEEibAG0v01ZR9mNEgHaZRhgZBAEEEEAAAQSiFyCwi74GrAABBBBAAAEEMixAYJfh4rN1BBBAwKEAbS8dQnFbtgVol5nt+rN7BBBAAAEEUiBAYJeCIrIFBBBAAAEEEEiuAIFdcmvHyhFAAIGgBWh7GbQw46dSgHaZqSwrm0IAAQQQQCALAgR2Wagye0QAAQQQQACB2AoQ2MW2NCwMAQQQiESAtpeRsDNpWgVol5nWyrIvBBBAAAEEUilAYJfKsrIpBBBAAAEEEEiKAIFdUirFOhFAAIFgBWh7Gawvo2dcgHaZGX8B2D4CCCCAAALJECCwS0adWCUCCCCAAAIIpFSAwC6lhWVbCCCAgEMB2l46hOI2BEwI0C7ThCJjIIAAAggggEBAAgR2AcEyLAIIIIAAAggg4ESAwM6JEvcggAAC6RKg7WW66sluEipAu8yEFo5lI4AAAgggkF4BArv01padIYAAAggggEACBAjsElAklogAAggYEqDtpSFIhkHApADtMk1qMhYCCCCAAAII+BAgsPOBx6MIIIAAAggggIBfAQI7v4I8jwACCMRfgLaX8a8RK0RAaJfJS4AAAggggAACEQsQ2EVcAKZHAAEEEEAAgWwLENhlu/7sHgEE0itA28v01padZUCAdpkZKDJbRAABBBBAIH4CBHbxqwkrQgABBBBAAIEMCRDYZajYbBUBBDIhQNvLTJSZTWZFgHaZWak0+0QAAQQQQCAWAgR2sSgDi0AAAQQQQACBrAoQ2GW18uwbAQTSJkDby7RVlP0gUEOAdpm8DggggAACCCAQggCBXQjITIEAAggggAACCNgJENjxbiCAAALJFaDtZXJrx8oR8CxAu0zPdDyIAAIIIIAAAqUFCOx4QxBAAAEEEEAAgQgFCOwixGdqBBBAwKMAbS89wvEYAmkSoF1mmqrJXhBAAAEEEIiFAIFdLMrAIhBAAAEEEEAgqwIEdlmtPPtGAIEkCtD2MolVY80IBCxAu8yAgRkeAQQQQACB7AgQ2GWn1uwUAQQQQAABBGIoQGAXw6KwJAQQQKCGAG0veR0QQMCxAO0yHVNxIwIIIIAAAggUChDY8VYggAACCCCAAAIRChDYRYjP1AgggEAJAdpe8noggIBnAdpleqbjQQQQQAABBLIsQGCX5eqzdwQQQAABBBCIXIDALvISsAAEEECglgBtL3khEEDAmADtMo1RMhACCCCAAAJZECCwy0KV2SMCCCCAAAIIxFaAwC62pWFhCCCQIQHaXmao2GwVgagEaJcZlTzzIoAAAgggkBgBArvElIqFIoAAAggggEAaBQjs0lhV9oQAAkkRoO1lUirFOhFIkQDtMlNUTLaCAAIIIICAWQECO7OejIYAAggggAACCLgSILBzxcXNCCCAgBEB2l4aYWQQBBDwI0C7TD96PIsAAggggEAqBQjsUllWNoUAAggggAACSREgsEtKpVgnAggkXYC2l0mvIOtHIMUCtMtMcXHZGgIIIIAAAs4FCOycW3EnAggggAACCCBgXIDAzjgpAyKAAAK1BGh7yQuBAAKJEaBdZmJKxUIRQAABBBAIQoDALghVxkQAAQQQQAABBBwKENg5hOI2BBBAwKUAbS9dgnE7AgjER4B2mfGpBStBAAEEEEAgRAECuxCxmQoBBBBAAAEEEKgrQGDHO4EAAgiYE6DtpTlLRkIAgZgI0C4zJoVgGQgggAACCAQvQGAXvDEzIIAAAggggAACtgIEdrwcCCCAgH8B2l76N2QEBBCIuQDtMmNeIJaHAAIIIICAfwECO/+GjIAAAggggAACCHgWILDzTMeDCCCAgND2kpcAAQQyJ0C7zMyVnA0jgAACCGRHgMAuO7VmpwgggAACCCAQQwECuxgWhSUhgECsBWh7GevysDgEEAhTgHaZYWozFwIIIIAAAoELENgFTswECCCAAAIIIICAvQCBHW8HAggg4EyAtpfOnLgLAQQyKEC7zAwWnS0jgAACCKRRgMAujVVlTwgggAACCCCQGAECu8SUioUigEBEArS9jAieaRFAIHkCtMtMXs1YMQIIIIAAAjUECOx4HRBAAAEEEEAAgQgFCOwixGdqBBCIrQBtL2NbGhaGAAJJEaBdZlIqxToRQAABBBDYL0Bgx8uAAAIIIIAAAghEKEBgFyE+UyOAQOwEaHsZu5KwIAQQSLoA7TKTXkHWjwACCCCQIQECuwwVm60igAACCCCAQPwECOziVxNWhAAC4QvQ9jJ8c2ZEAIGMCdAuM2MFZ7sIIIAAAkkUILBLYtVYMwIIIIAAAgikRoDALjWlZCMIIOBSgLaXLsG4HQEEEDAlQLtMU5KMgwACCCCAgFEBAjujnAyGAAIIIIAAAgi4EyCwc+fF3QggkHwB2l4mv4bsAAEEUiJAu8yUFJJtIIAAAgikRYDALi2VZB8IIIAAAgggkEgBArtElo1FI4CABwHaXnpA4xEEEEAgDAHaZYahzBwIIIAAAgiUFSCwK0vEDQgggAACCCCAQHACBHbB2TIyAghEL0Dby+hrwAoQQAABVwK0y3TFxc0IIIAAAgiYFCCwM6nJWAgggAACCCCAgEsBAjuXYNyOAAKJEKDtZSLKxCIRQAABewHaZfJ2IIAAAgggELoAgV3o5EyIAAIIIIAAAgh8K0Bgx9uAAAJpEqDtZZqqyV4QQAABEaFdJq8BAggggAACoQkQ2IVGzUQIIIAAAggggEChAIEdbwUCCCRdgLaXSa8g60cAAQQcCtAu0yEUtyGAAAIIIOBNgMDOmxtPIYAAAggggAACRgQI7IwwMggCCEQgQNvLCNCZEgEEEIiDAO0y41AF1oAAAgggkEIBArsUFpUtIYAAAggggEByBAjsklMrVooAAl8L0PaSNwEBBBBAwBKgXSYvAgIIIIAAAkYFCOyMcjIYAggggAACCCDgToDAzp0XdyOAQDQCtL2Mxp1ZEUAAgcQI0C4zMaVioQgggAAC8RUgsItvbVgZAggggAACCGRAgMAuA0VmiwgkWIC2lwkuHktHAAEEohCgXWYU6syJAAIIIJASAQK7lBSSbSCAAAIIIIBAMgUI7JJZN1aNQNoFaHuZ9gqzPwQQQCBgAdplBgzM8AgggAACaRQgsEtjVdkTAggggAACCCRGgMAuMaVioQikXoC2l6kvMRtEAAEEohGgXWY07syKAAIIIJA4AQK7xJWMBSOAAAIIIIBAmgQI7NJUTfaCQDIFaHuZzLqxagQQQCBxArTLTFzJWDACCCCAQLgCBHbhejMbAggggAACCCBQS4DAjhcCAQSiEqDtZVTyzIsAAghkXIB2mRl/Adg+AggggICdAIEd7wYCCCCAAAIIIBChAIFdhPhMjUAGBWh7mcGis2UEEEAgzgK0y4xzdVgbAggggEDIAgR2IYMzHQIIIIAAAgggUFOAwI73AQEEwhCg7WUYysyBAAIIIOBZgHaZnul4EAEEEEAgPQIEdumpJTtBAAEEEEAAgQQKENglsGgsGYEECdD2MkHFYqkIIIAAAiK0y+QtQAABBBDIsACBXYaLz9YRQAABBBBAIHoBArvoa8AKEEibAG0v01ZR9oMAAghkVIB2mRktPNtGAAEEsitAYJfd2rNzBBBAAAEEEIiBAIFdDIrAEhBIiQBtL1NSSLaBAAIIIFBbgHaZvBEIIIAAAhkRILDLSKHZJgIIIIAAAgjEU4DALp51YVUIJEmAtpdJqhZrRQABBBDwLEC7TM90PIgAAgggkAwBArtk1IlVIoAAAggggEBKBQjsUlpYtoVAwAK0vQwYmOERQAABBOItQLvMeNeH1SGAAAIIeBIgsPPExkMIIIAAAggggIAZAQI7M46MgkBWBGh7mZVKs08EEEAAAUcCtMt0xMRNCCCAAALJECCwS0adWCUCCCCAAAIIpFSAwC6lhWVbCBgWoO2lYVCGQwABBBBIlwDtMtNVT3aDAAIIZFSAwC6jhWfbCCCAAAIIIBAPAQK7eNSBVSAQRwHaXsaxKqwJAQQQQCD2ArTLjH2JWCACCCCAQHEBAjveDAQQQAABBBBAIEIBArsI8ZkagZgK0PYypoVhWQgggAACyRKgXWay6sVqEUAAAQSEwI6XAAEEEEAAAQQQiFCAwC5CfKZGIGYCmWt7+Yc//EFOP/30WmXo0aOHzJ8/X5o0aRKz8oS7HGzwDlegcDb9ORwwYECtPxg2bJhMmTJFGjZsGPXyUjv/F198IaNGjZLp06fX2uO8efOkf//+qd130BujXWbQwoyPAAIIIGBIgMDOECTDIIAAAggggAACXgQI7Lyo8QwC6RFIVdvLW2+9VW6++WbHv2QmlLJ/kbEJ94ccbwK7cN84+9miDuzs5o+LT/U62rZtKwsXLpSWLVu6XhrtMl2T8QACCCCAQHgCBHbhWTMTAggggAACCCBQIEBgx0uBQDYFUtn2MumB3Z49e0Tbp61cudL6R//fb7zxhuzatWv/W3rKKadIixYt5LTTTrP+adOmjRx44IHG32ICJOOkJQfEm8Au3DeOwM6vt5/Arnpu2mX6rQLPI4AAAggEIEBgFwAqQyKAAAIIIIAAAk4FCOycSnEfAukQSHXby6QGdtu3b5cFCxbIjBkzZMOGDa7etMaNG8vAgQNFWwW2atVKcjkz/1onQHJVBt83B+mt75e2MlyyZInvdfodwE3LWVpi+tX29jwn7Jy5mQjsqmeiXaYzc+5CAAEEEAhFgMAuFGYmQQABBBBAAAEEiguY+c0uugggEGeBVLW9LAWdtMBu9+7dVkj361//Wnbs2OHrHTr44IPlggsukPHjx8uxxx7rayx9OMgAyffiUjhAkN4Edil8YQLcEoGdM1yTgV3NGWmX6cyfuxBAAAEEAhMgsAuMloERQAABBBBAAIHyAgR25Y24A4GkCqSy7WVaArtNmzbJddddJ88995zR90u/p3T33XeLnmTyc9ouyADJ6IYNDPb222/LhRdeKOvWrds/WlC/jLdbbpDeBHYGXhIPQ9i5a7vbzp07exjR/hGTIZvJsbxsMgvfsHPiQrtMJ0rcgwACCCAQgACBXQCoDIkAAggggAACCDgVILBzKsV9CCRHILS2l2EFARMnTpQbb7yxbAWScsLulVdekcsvv7xWQFR2cy5u0NN2ajZ8+HCpqKhw8eS3twYZIHlaUIAPEdgFiFtn6Cy1xCSw8/ZeRR0Yelt1cE/RLjM4W0ZGAAEEECgqQGDHi4EAAggggAACCEQoQGAXIT5TI2BQIJK2l2EFdvPmzbO+wVXuSkJgt2LFChk6dKhoSFTsat68ufTq1UvOPvts0VNeTZo02R+67du3Tz777DN599135aWXXhJ1sfvmnYZ2U6ZMkUGDBnkK7Qjs2srChQtFTyyGcQXpHdbPqRMnAjsRTtiVflMI7Ox9aJfp5N8y3IMAAggg4FOAwM4nII8jgAACCCCAAAJ+BAjs/OjxLALRC0Ta9jKsICAtgd2WLVtkwIAB1vfh6l6NGzeWX/3qV1aY16hRI0dv1p49e+T3v/+9jB07VtasWVPwjIZ2jz/+uHTv3t3ReDVvCjJAcr2YgB9I+wk7P3zFfsbDahc6f/586+el5jVs2DAriG7YsKGfbYXyLCfsvDET2JV3o11meSPuQAABBBDwLEBg55mOBxFAAAEEEEAAAf8CBHb+DRkBgSgEQmt7WWpzYQV2y5cvly5dupR1jvMJO/0l9PXXXy/3339/wT40ULvnnnukVatWZfdY7IYdO3bITTfdJFOnTi34Y/1WlgaeLVq0cDU2gV16Tti5KnydmwnsvOsR2HmzI7Bz7ka7TOdW3IlAUgTylZVXicg9NutdLF991T+3fv3uoPdTYh2fyL593XKvv/7th3+DXgzjhy1AYBe2OPMhgAACCCCAAAI1BAjseB0QSI5AJG0vS/GEEdjpKbGlS5fKKaecUrZScQ7stIXlueeeK7t27aq1j969e8v06dOlWbNmZfdX6gb9Jfcdd9wht9xyS8FtGuaNGzdO6tev73gOAjsCO31ZCOwc/8gU3Ehg582OwM6bG+0yvbnxFAJxEygT2O0VkatyVVWFf0PL8EYI7AyDJms4Artk1YvVIoAAAggggEDKBAjsUlZQtpNKgUjbXoYp6jcciGtgt3v3bhk5cqQ89NBDtTg7deoks2fPltatWxth1nlGjRolM2fOrDWejr9o0SI54YQTHM9DYEdgpy/L1q1b5aKLLpJVq1btf3eOP/54q9XqSSed5Ph98nIjLTGdq5kMuUyO5XwH394Z9fxe1hynZ2iXGadqsBYE3AuUCex0wPdFpGeuqmqD+9GdP0Fg59wqhXcS2KWwqGwJAQQQQAABBJIjQGCXnFqx0uwJxKLtZZjs77//vvTv31+WLVu2f9pu3brJI488Ik2bNi27lLgGdlVVVXLOOefIBx98UGsPTr/NV3bjNW5Yv3699O3bVzZu3FjrsWnTpol+/8vpRWBHYKfvir5PF1xwgWzevLnWq6OnXs866yynr5On+wjsnLOZDLlMjuV8B9/eaTe/l7GCeqZHjx6i72dYKfrnAAAgAElEQVSTJk2CmsL3uLTL9E3IAAhEIuAgsNN1Bd4ak8AukvLHZVICu7hUgnUggAACCCCAQCYFCOwyWXY2HWOB2LW9DNPq7bfflgsvvFDWrfv2sxgDBw6UBx54QLQ1ZrkrroGdtrwcPnx4reVrEDl37lw56qijym3L1Z/v2bPHan85ceLEWs+5cdQHCewI7PQ9eOaZZ0Tbtta9Jk+ebJ3mDPIisHOuazJkMzmW8x18eyeBnRe10s/QLtO8KSMiEJSAw8Au8NaYBHZBVTgR4xLYJaJMLBIBBBBAAAEE0ipAYJfWyrKvpAlkpu1lqcIUC4luvPFG0SDOyffX4hjY/f3vf5drr71Wpk6t/bkRXevYsWMllzP/r+EXX3xRunfvXov6tNNOs04qNm/e3NHPBoEdgd3evXtFv394++23F7wzbgNgRy9dnZsI7JyrmQzZTI7lfAcEdl6s3D5Du0y3YtyPQPgCDgM7XVigrTEJ7MKvfYxmJLCLUTFYCgIIIIAAAghkT8D8b4qzZ8iOEfAjkLm2l6Ww9MTZoEGDat0yZ84cufjiix0ZxzGw+/TTT0XDjeeff77WHhYvXiy9evVytC+3NxX77pie5Hv22WelsrLS0XAEdgR22sJVf/b0dE7dS9+np59+Wjp27OjoffJyE4GdczWTIZvJsZzv4Ns7OWHnRc3dM7TLdOfF3QiEKeAisNNlBdYak8AuzKrHbi4Cu9iVhAUhgAACCCCAQJYECOyyVG32GheBTLe9tCtCsdM82gZTv5V1yimnOKpdHAO7jz/+WC666KJaoYfb8MzR5mvctH37dutbgEuWLKn16MqVK6Vz586OhiOwI7B78skn5fzzz7d9X/Tk6G233SYNGjRw9E65vYnAzrmYyZDN5FjOd/DtnQR2XtS8P0O7TO92PIlAEAIuA7vAWmMS2AVR3cSMSWCXmFKxUAQQQAABBBBIowCBXRqryp7iKkDbyxKV+eyzz2Tw4MHy+OOP77/LbRvHOAZ2xb7L17ZtsGGQiV+4E9gFW6O6Pwpx89aTocOGDZNFixbZ/tRq8Pzoo49Kly5dAvl3LoGdc1YTP/PVs5kcy/kOygd28+bNs/4iAlcwArTLDMaVURFwK+AysNPhA2mNSWDntnKpup/ALlXlZDMIIIAAAgggkDQBArukVYz1JlGAtpcOqrZ+/Xq54IILZPPmzfvv1gDvnnvuke985zsORhDrW3c333xzrXtL/ZI3jJAkToGdhisXXnihI8swbBwtJISbiu016FOQdbcVN+9iYVmxUpx77rkyffp0adq0qfFKOV1DsYk1bJwyZYo0bNjQ+LqcDmjipKvTuUyGbCbHcrr+mvdFPb+XNafpGdplpqma7CWJAh4CO5FcbqH8n/9zSW7Zsr+b2jOBnSnJRI5DYJfIsrFoBBBAAAEEEEiLAIFdWirJPuImQNtLlxV58MEHrRN2Na/JkyfLqFGjHI8Ux8CuWEtMt60+HQN8c6OJoCBuAZJbAzf3r1ixQrp27VrwiJsWom7mK3ZvnLy3bNkiAwYMEF1TzUtb07711luya9euWv/5pEmTRNtjVlRU+GWo9TyBnXNOkyGXybGc7+DbO6Oe38ua0/oM7TLTWln2FWcBT4GdyF7J5wfnXnvtIVN7I7AzJZnIcQjsElk2Fo0AAggggAACaREgsEtLJdlHXARoe+mhEsV+QasnnJ5++mnp2LGj4xHjGNhpa8GBAwfK888/X2sfixcvll69ejnem5sbt27dan03b9WqVfsfc3tiLE4Bkpu9e7nXLhgKswVfXLx3794t119/vUydOrUWpbZx1VBdT9PNnDmz1p9pAD1t2jTp16+f5HLm/mcFgZ3zt9lkyGVyLOc7+PbOqOf3sua0P0O7zLRXmP3FSaBEULZVRN4VkTNt1vsXyeW659aufdvEfgjsTCgmdgwCu8SWjoUjgAACCCCAQBoEzP1mLQ0a7AEB7wK0vfRuZ53a6dOnj2zcuHH/KD179pSHH35YDj/8cMcjxzGw+8c//iE33HCD1Z6v5qVrHTt2rNGAo3r8F198Ubp3715rPrffA4xLgOS4+B5v1PZv48ePt/6pe40bN070H5MhlN0y4+CtFvfee69cc801Bcu8++675aqrrpKqqiqrda2GwjWv5s2bi56I1RaZprwI7Jy/1CZDLpNjOd/Bt3dGPb+XNWflGdplZqXS7DNKgRJB2SbJ5y+VXG6eiOhfECy8DLbGJLCL8i2IfG4Cu8hLwAIQQAABBBBAIMsCBHZZrj579ytA20u/gt88r2HW6NGja43mJdCKY2Cnm9JTScOHD6+1v27dusncuXNFT76ZvPbs2WOFTBMnTqw1rNtvesUhQDLpYjeWtne84oorrHC47qUnIx944AHRE2RBX1F76y/iFy5caFns2LGj1nZ/9rOfyaxZs+TII4+UUqGe6dCOwM75W2cy5DI5lvMdfHtn1PN7WXMWn6FdZharzp7DECgZ2FVUnCF79nQRkQUiUr/Ieoy1xgwrsMuL1JMf/eg4qV//fBE565sw8ns19veViOjpwT9JPv+E1Kv3sqxZ8z85kbqhUhjlycocBHZZqTT7RAABBBBAAIFYChDYxbIsLCrmArS9NFigjz76SIYMGSLPPPPM/lG9tMPUh+Ma2K1fv946lbR58+ZachoS9e/f39iJJB1c5+rbt2+t04r6n2vgctlllzmuXNQBkuOF+ryxWPvQ6iHdnkr0s5QovTWE+/3vfy+//OUvi56cmzNnTq1v/Nm1zdT9a7ipAfygQYN8f9OuWGDnNnj2UxO/z9p9S9LvuG6e99LWNerALOr53fhyrwjtMnkLEDAr4CCw079VM0NELrGZ2UhrzKADu3ybNofJAQdcJbnclSLSxKXiOyIyTg4++MncsmV/d/kst5cXILArb8QdCCCAAAIIIIBAYAIEdoHRMnAKBWh7GUBRn3zySTn/fP1Ltd9e2lavS5cuMmrUKN8zlvqFdVghiQYcI0eOlIceeqjWfjp16iSzZ8+W1q1b+96nDqDzqFndb4zpPAsWLJDvf//7jucJy8bxggK6ccWKFbXCqLrTLF26VM46S//Cd7BXVN4a1r3wwgty+eWXF4R1uuM77rjDOv1av37tv8i/bds20fBMv8VY7NI2sGPGjPF1OpHAzv87l6bAzr+G+RF69Ogh+p42aeL2d83m1xL1iLTLjLoCzJ8WgXKBXW716m35H/2ohdSv/7sgW2MGFdjlzzjjINm1a4j+PTsROdRn3bQ/91CpqnqRE3c+JWs/TmBnlJPBEEAAAQQQQAABdwIEdu68uDt7ArS9DLDmn376qfVL/0WLFtWaRU+DHXTQQTJgwADfs8chsNNNvPTSS9b3vbQFY82rd+/eVsvMZs2a+dqrnkrRcOWWW24pGEfbY15//fUFoUupCaMKkHwhuHxYf8F82223yU033WT75I033mid3KwbWLmcquztUXjv27dPHn30UbnyyisL2mDqgkeMGGG9U40aNSq6fv3m5KWXXiqrV68u+uf6HcXbb79d2rVr5+kUKYFd2dcm1Bu8hH9eFmh3ws7LWEE/Q2BXXJh2mUG/eYyfZgEngZ3uP9++/SWSy80KqjVmEIFd/uSTj5W9e/9dcjn9S5Cmrr0ioh+KHperqvrc1KAZH4fALuMvANtHAAEEEEAAgWgFCOyi9Wf2+ArQ9jKE2ujpHP1OWM0Qq/o02KpVq1IV2H355ZcyduxYueuuuwpkNdi45557pFWrVp7U9ZtjGjpNnTq14PnOnTuL/qK9RYsWrsaOIkBytUADN2tgrG1Cn3rqKdvRzjjjDOsEzdFHH21gRvshwvbW05iTJ0+WO++8syBE1lU6DZKrqqqs797ZhXbaIlODv2uvvVaaNm3qypDAzhVX4DcT2BUSE9iVfu1olxn4jyUTpFDAcWCnJ9X+3/97SPL5C20YfLXGNB3Y5Tt0OFHy+cdFpGUgZdPv2x1wwC9zq1fvDGT8bA1KYJeterNbBBBAAAEEEIiZAIFdzArCciIXoO1lSCWwO12nwdO4ceOskz9pOmGnrFu2bLH2pOFM3atx48byq1/9ygqQDjnkEEdV2LNnj/XtMQ0C16xZU/BM8+bNpe73xxwNLGKt8fTTT691e9p+OW136rGu0RNPPCHnnXeeUzpP94XpvWnTJrnuuuvkueeeK7rWn/3sZ/LAAw+Ivj9Orrfeess6KVvsva5+vmXLltZJvksuucT2xF7duQjsnOiHdw+BXaF12v6dGNTbRLvMoGQZN40CTgM73Xu+Q4eWks8vFZH/a2OhvdiH5qqqvnJrZTKwcxjWfSW53CsiMkfy+VVSUfGpteZ9+46TvXs7Si73SxFpU3IfudyzUr/+AEI7t9UuuJ/AzjchAyCAAAIIIIAAAt4FCOy82/FkegRoexlyLfWXd9r2cujQobVm1m+5aXvME044wTrVlLbATjf7yiuvWN8LW7duXVF1DUl69eolZ599trRt29b6NlJFRcU3v7PYJ5999pm8++67VotN/QX6hg0bio6jJ5umTZsm/fr189SOMMwAKeTXz5pu7969Mn78eKvdZfV11FFHWYGStnGseel/dv/99zsOmrzsJwxvPVU3Y8YM+fWvf120BaauW09kPvjgg6IBm5tr69at1vcTS51W1PH0/dafe22lqd6lrrQGditXrrScTV5htJEksCusGIGd+7eYdpnuzXgiWwJuAjuVKdsaU6Rfrqqqdu95B6SmArt8p06HyN69CyWf72kzrba0fFRExuSqqv5it7S8SE4qK/W/PLWdRKngbrIcfPC/5pYt2+Ngm9xSXIDAjjcDAQQQQAABBBCIUIDALkJ8po5cgLaXEZVg8+bNVivMum30qk/Xef1emIYvN998c61dxeUbdjUXVS6081sWDeumTJkigwYN2h/2uR0zjADJ7ZpM3v/222/LhRdeWCs41W8M6jt0zTXXiP5SufrSYElPfHbp0sXkEmqNFaS3fqvu5ZdfljFjxhQ9iVm9EK9hXfXz2tpWv5c4adKksk56j7bJrA6jiz1AYFeWcf8NaQrsnO+aO5MsQLvMJFePtQcp4DqwK98a88+yd2+33BtvbHGzbhOB3Tch220icqPN3J9LLneZrF27MCdSNyQq+khe97tz50TJ5a6y+X7f55LPn5977bUX3OyXe2sJENjxQiCAAAIIIIAAAhEKENhFiM/UkQnQ9jIyehG7b7npabKFCxe6PtlTcytJCex0zRpajh492rYtodcS6cmou+++W/TkRy7n/V/xQQZIXvdm6jk94amBpgZGNS/9ppuGdcX+7KqrrpI77rhDGjRoYGoZtcYJwltbpmo4rOu2a39ZvQi3bTDtEDQcfPLJJ632rhqKFrv69Okj06dPl8MOO6ykJYGd81fNLrDzcirO5FjOd8CdWRWgXWZWK8++7QTcBnY6ThCtMY0Edu3atZV69fRvQB1eZL8arF2Ye+214v25S7wi+crKA0TkThG5uuht+fxy+eqrc3MbNnzdVpPLrQCBnVsx7kcAAQQQQAABBAwKeP9trsFFMBQCIQjQ9jIEZCdT6EklbYmnp3FqXhoyaSjiJ2RKUmCne3fSotCJqd6jp+r69u0rEyZMkCOPPNLpY7b3BREg+V6UoQHee+89q1VozROenTp1kgULFsj3v/990W+yaai0cePG/TMGfcouCO+PP/7Y+rZcuTaVetr1rrvukqZNmxoSFvnrX/9qhXZz586tNaY6z549W7T9bbmLwK6c0Ld/bjJkMzmW8x1wJwJinWyeOXOmPPbYY+U49KOts0RkpmYV5W7mzxFIkoCXwE73Z7o1pt/Azjpd16HDbySfv87G/xqpqrrX6cm6umN802pznuTz5xQZX9tsemoFmqR3JcC1EtgFiMvQCCCAAAIIIIBAOQECu3JC/HnSBWh7GaMKagCi366q2wpTT/foN+38Bk1JC+yqS7N9+3YrLNLvi9l9k86ujI0bN7bai2ow06pVK1+BZ805ggiQ4vAq6rfr9MSZtoesedVsx2p3z8UXXyz33XefHHLIIca3EpS33c+cbkBD3uuvv946adiwYUPje6rbitPtdxUJ7JyXxGTIZnIs5zvgTgS+FaBdJm9DlgU8B3aGW2P6DuwqK/+viLwoIv9UUE9DJ+DypU/wvSwVFefmVq/emeX3yePeCew8wvEYAggggAACCCBgQoDAzoQiY8RRgLaXMavKzp075corryw4caO/xH/44Yeld+/evlec1MCueuPawlB/Ubly5Urrn61bt1rfWNuxY8d+m1NOOUVatGghp512mvVPmzZt5MADD/RtV3eAoAIk4wt1OeD69eutk4g1T88Va8e6ZcsWGTBggKhDzctLi0EnSwzSe/HixVaoW/NUq7ZO1VN1P/3pT6VevXpOluj5Hj1Jqidm3n33XevUndO2ogR2zslNhmwmx3K+A+5EoFCAdpm8FVkU8BrYqVW+srKNiOi32462sXtIRIbmqqq+KmdrILAbJCI6X91rr+TzfXKvvfZUuTWU+/Myp/j+V/btOyv3+utry43DnxcIENjxUiCAAAIIIIAAAhEKENhFiM/UxgVoe2mc1MyAGkRpOHDDDTcUDKine2677TbHv8QvtaKkB3ZmtM2MEmSAZGaF7kfRIEJPlN1///21HtYTd/o9wfr16+//z/UXxRoYadBV89KWjhowH3/88e4XUOKJIL3r/vzpScFf//rXcuyxxxrdg+nBCOyci5oM2UyO5XwH3IlAaQHaZfKGZEXAT2CnRvnKyhEicq+IfPs/ar7Fc9wq0k9glz/jjArZtetBEbm4SN3+JPXq/SS3Zs2HJmqar6zs9M1JvoOLjHd1rqpKLbjcCRDYufPibgQQQAABBBBAwKgAgZ1RTgaLSIC2lxHBO5lWgw9t9zh8+PCC79Z17txZ9MSSnhgzcRHYmVD8eowgAyRzq3Q3UrHvJ5555plWAHfMMccUDGZ3KnTEiBFWW81GjRq5W0CJu4P2/vTTT+XGG2+UCy64QH784x8HfqrOBAyBnXNFkyGbybGc74A7EXAmQLtMZ07clVwB34HdSSc1kgMOmC8idq0r/ix793bLvfHGllJKvgK7du2aSr16L4vIiUXmmCpVVSO9fruu7nj5yspDJZd7RvL5LkXmWiSffTYw9847Xyb3jYhk5QR2kbAzKQIIIIAAAggg8LUAgR1vQpIFaHuZgOotX75cBg0aZLV3rHk1b95c5syZI127djW2CwI7Y5SpC+yKfcvNSTvWYi003X6LzUlVgg7snKwhbvcQ2DmviMmQzeRYNXdQrJ7Od5jsO4NqpZtsFX+rp12mPz+ejq+A38BOd+agNeZUEbmmVGtMn4FdW6lX73cicngR6UtyVVVzTFYgX1mpp+iuLDLmm7Jv349zr7/+scn5MjAWgV0GiswWEUAAAQQQQCC+AgR28a0NKysuQNvLBL0ZxUKS6uVPmjRJtB1mRUWFsR0R2BmjTNVA+g01bYU5dar+furba+TIkdZJuYYNG9ru1+6EqOnAmcCusAQEds5/DE2GbCbHqrkDArv+zgvKna4EaJfpioubYy5gIrDTLZZpjfl3yeX65tauXWzH4Suwa9++h+Ry+i29utcuETkrV1W12mQZ8pWVl4tI7f+R9/UE275pv/mWyfkyMBaBXQaKzBYRQAABBBBAIL4CBHbxrQ0rqy1A28uEvRGlwrogWgoqD4Fdwl6SEJZr9/1EN9+iswv8dIzZs2dL69atfe+EwM43YewG2L59u/Tv31+WLFlSa20rV64UbQds8jIZspkcq+YeCewI7Ey+88XGol1m0MKMH4aAscCufGvMN6Vevf8vt2bNX4vty1dgZx+g/VX27v1J7o03Npu0zIccEJpce0zHIrCLaWFYFgIIIIAAAghkQ4DALht1TvIuaXuZwOq9/fbbctlll1ltFetevXv3lunTp0uzZs2M74zAzjhpoge0Ox3npBVm3Y1v27ZNhg0bJosX1/7L6KbeZwK7RL9qRRdPYFebhcCOwC6sn3LaZYYlzTxBCJgK7HRtflpj+gzsrhKRe4r4bJKKijNyq1dvM2mXb9fOvgVnPt8z99prtf/mjMnJ0zkWgV0668quEEAAAQQQQCAhAgR2CSlUxpZJ28sEF7yqqkquuOIKWb26sNuNyRNJxYgI7BL84gSwdLvvJ3ptx2p3atREaEdgF8ALEPGQBHYEdtUCfMMuuh9G2mVGZ8/M3gRMBnbfhHYjRES/8Va/yIpsW2P6DOwmici/FsyXz6+RBg165l55ZYc3neJPEdiZ1LTGIrAzTsqACCCAAAIIIICAcwECO+dW3Bm8AG0vgzcObAb9G+0akAwfPlz0hF3dS8O6Bx54QCorKwNbQ1IDO7sWdIFBeRy4R48eoqdkmjRp4nGE8B575ZVX5PLLL5d169bVmtRPuKbv+MKFC61AeseO2r9r0nH1/T7mmGM8bZLAzhNbrB8isIt1eVhcxgRol5mxgid4u8YDu06dDpG9e+dJPn+ODUvR1pg+A7vfisjwIvP9h3z11S9y69fvNlkiAjuTmtZYBHbGSRkQAQQQQAABBBBwLkBg59yKO4MToO1lcLahjKzfCdMgZ/To0QVBhi6gZcuWMmPGDOnSpUug6yGwC5RXkhLY2YV1Jk542rXZVPnu3bvLPffcI61atXJdiKgCu6SExdWg2pZ0ypQp0rBhQ9fGYT9AYBe2OPMhUF6AdpnljbgjWgHTgZ2VvnTo0E7y+edE5Gib3U0VkWtyVVVfVf85gV2070HEsxPYRVwApkcAAQQQQACBbAsQ2GW7/lHunraXUeobnPvjjz+WW265RaZO1f9bv/AKK6zTmQnsDBa2yFBxD+xKnfJs3ry5zJkzR7p27eobSQPqu+66S2644YaCsdq2bWudtDvttNMkl3P+X7EEds7KQmBX3MkuePXSitHkWM6qyl0IRCNAu8xo3Jm1tEAggZ1ITiorR4rIFKetMX0Fdh06jJJ8fnLBTmmJmZTXn8AuKZVinQgggAACCCCQSgHnv01M5fbZVAQCtL2MAD2IKfft2ycvv/yyjBkzRtasWVN0ijDaYNacmMAuiEp/O2acAzt9H5944gm57rrrZOvWrbUgDj74YJk2bZr069fPVYhWSlNDjTvuuMMKq+tejRs3lgkTJsjgwYOlQYMGjopCYOeISdIQ2DnbqZm7COzMODJKugVol5nu+iZtd0EEdmqQd9ka01dgV1l5lYjcU8R+k1RUnJFbvXqbybrkKys7iciLInJwnXH3yr59PXKvv/6SyfkyMBaBXQaKzBYRQAABBBBAIL4CBHbxrU3aVkbbyxRVdMuWLTJu3DiZO3eu7a46d+4s06dPlxNOOCG0nRPYBUsd18BOwzM98aYB2q5du2ohaFinpz8vuugiqVevnlGg3bt3y8SJE61/il0aEOqftWjRouy8BHZliawbCOycOVXfRWDnzou7sy1Au8xs1z8uuw8qsNP9OWiNqSHbddoa02dgN0hEHipi+lfZu/cnuTfe2GzSO9++fQ/J5V4oMuYnsm9ft9zrr9f+oLHJydM5FoFdOuvKrhBAAAEEEEAgIQIEdgkpVEKXSdvLhBbObtlfffWVFcJpWLdjxw7b3fXp08f6ztQxxxwTqkDaAruVK1eKBp9RXFEFSG73+u6778q//Mu/yFNPPVXwqIZ1GpgNHz5cKioq3A7t6P5SJ+10gKuvvlomTZokBx10UMnxovLmG3aOyuzpJrtv2HkazONDSQzswvz2n0dWHsuAAO0yM1DkmG4x0MCufGvMzyWfvzD32mvP+Qrs7AM0/VtVZ+Wqqlab5C+x1ndl374f515/vXbrBZOTp3MsArt01pVdIYAAAggggEBCBAjsElKohC2TtpcJK5ib5b7yyity+eWXy7p1xf+yqn7XS9tkalgS9kVgZ048qgDJzQ60FevAgQPl7bffLngsjLCuelL9pp223NT3vuYJvyFDhlhhnbbILHclwbvcHkz/+fz582XAgAG1huWEnTtlAjt3XtyNQF0B2mXyToQtEGRgp3tx0BrzDamoOEf27DnPpq1l2VNr+ZNPPkH27dM2lM2K+F2Sq6qaY8o1/3UIOV1EhhSMGdA380ytPcbjENjFuDgsDQEEEEAAAQTSL0Bgl/4ah7lD2l6GqR3hXCtWrJChQ4fWCko0lJg8ebL0798/sNNM5bZMYFdOyPmfJyFA0vZly5cvt07Q1Qzt9F287777pG/fvsbbYNoJ1v2GnpuwTsdMgrfzt8fMnQR2/h0J7PwbMgICVsiRz8vMmTNl1qxZtt/trSH1mIjMFJHfoYeAW4GgAzvrfa6sbC8iS0TkcJv1aWvMv4rIvxX58/KB3amnNpYvv3xBcrmTizw/VaqqRuZE6oZCbqms+/Ol55orBx98WW7Zsj2eBs/uQwR22a09O0cAAQQQQACBGAgQ2MWgCAlfAm0vE15Ar8vXoGTQoEGydetWq23j3XffLZWVlZLLRfevFQI7r9UsfC5JAdJbb71lfdtM19y8eXP57W9/Kz179ozkXXzttddEgyY9adq0aVPHBUmSt+NN+bwx6YGdz+1H9rhdm1Qv4Z+XTdAS04saz4QpQLvMMLWzN1cogd3Xp9KuEpG7bYQ/F5ENItKpyJ+XD+zOOKNCdu16UEQuLvL8n6RevZ/k1qz50ER18+3adZF69TR8LNZ7/OpcVdW9JubJ2BgEdhkrONtFAAEEEEAAgXgJRPeb9Xg5sBr3ArS9dG+Wuic0tFu6dKlce+21jtr+BQ1AYGdOOGkBkgbHt99+u3Xys317/YvjybqS5h2GLoFdGMqFcxDYRePOrMkToF1m8mqWhBWHEdipwzetMRdKPt/TpUvZwM4av0OHCySfX1Rk7L0i0i9XVVXsz1wtxWqH2aHDbySfv67Ig4F8L8/VApN7M4FdcmvHyhFAAAEEEEAgBXdGVrAAACAASURBVAIEdikoYshboO1lyOBM51yAwM65Vbk7CZDKCZn9c7wLPQnszL5jTkcjsHMqxX0IfC1Au0zeBJMCYQV21rtbvjVmsa05C+wqK/+viLwoIv9UMEg+v1y++urc3IYNn/qxy7dr11bq1dPWs8Vae74sFRXn5lav3ulnjow+S2CX0cKzbQQQQAABBBCIhwCBXTzqEPdV0PYy7hVifZYAgZ25F4EAyZylk5HwLlQisHPy5pi/h8DOvCkjZkeAdpnZqXVQOw01sCvfGtN7YFf69JuOe41UVd3r9Vt235wQnCf5/DlFa5HLDc6tXattObncCxDYuTfjCQQQQAABBBBAwJgAgZ0xylQORNvLVJY1vZsisDNXWwIkc5ZORsK7UInAzsmbY/4eAjvzpoyYPQHaZWav5qZ2HGZgp2v20BrT0Qk7a+zSJ+A+l1zuIlm79hm3oV2+svIAEblTRK62cV8ne/b8LLdu3d9M1SVj4xDYZazgbBcBBBBAAAEE4iVAYBevesRlNbS9jEslWIcrAQI7V1wlbyZAMmfpZCS8CeycvCdh3ENgF4Yyc2RFgHaZWam0uX2GHdhZwZq71pjOAzs9Zde+/Y2Sy91mI/S55POj5LXXZuVE9jlRzJ9xxkGyc+dEyeWuEpH6RZ4x9o08J+tJ6T0EdiktLNtCAAEEEEAAgWQIENglo05hrJK2l2EoM0egAgR25ngJkMxZOhkJbwI7J+9JGPcQ2IWhzBxZFKBdZhar7n7PkQR27lpjOg7srDCwU6dDZO/ehZLP97TR0IDtUREZk6uq+oudWP7rNbYTkXtFpHMJ2XtE5LpcVdVX7vV54hsBAjteBQQQQAABBBBAIEIBArsI8WMyNW0vY1IIluFfgMDOv2H1CARI5iydjIR3oRItMZ28OebvIbAzb8qICNQUoF0m70MpgSgCO11Pvk2bw+SAA56SXK5rmQq5CuyssTt0OFHy+cdFpGWJsb+SXO4VEZkj+fwqqaj41Lp3377jZO/ejpLL/VJE2pRcWy73rNSvPyC3evVO3jJfAgR2vvh4GAEEEEAAAQQQ8CdAYOfPL8lP0/YyydVj7UUFCOzMvRgESOYsnYyEd6ESgZ2TN8f8PQR25k0ZEYFiArTL5L0o+l5UVmqrRz0lVvfaJBUVZ+RWr94WlFy+fftTJJf7TxH5bok5XAd2OpbD0M771nK5F+Qf/xiUW7/+I++D8OQ3AgR2vAoIIIAAAggggECEAgR2EeJHMDVtLyNAZ8rwBAjszFkTIJmzdDIS3oVKBHZO3hzz9xDYmTdlRATKCdAus5xQdv48qhN2VqhW/ptzepunwM4a/+STj5V8fp7k810MVlRbak4RkXG5qqrPDY6b5aEI7LJcffaOAAIIIIAAApELENhFXoJQFkDby1CYmSRqAQI7cxUgQDJn6WQkvAnsnLwnYdxDYBeGMnMgUFyAdpm8GVEGdlaoVr41pufAzhr/jDMOkl27hojIrSJyqM+KbxCREVJV9YeclTdyGRIgsDMEyTAIIIAAAggggIAXAQI7L2rJeYa2l8mpFSs1IJC2wM4AidEhevToIXrqqUmTJkbHZTARArvCt4ATdtH8ZMQ1sItGo/ys8+bNk/79+5e/kTsQcCFAu0wXWCm7NerATjnLtMb0FdhVlyvfqVMz2bNnpIhcLiJu/oelnqirklzuFsnnf5erqvoqZa9AHLZDYBeHKrAGBBBAAAEEEMisAIFd+kpP28v01ZQdORQgsHMI5fE2AjuPcA4eI7AjsHPwmoRyC4GdO2YCO3de3O1egHaZ7s14IjkC+crKA2Tfvh9KvXo/FZGzREQ7w3xPROp/swttc/k/IvJHEXlO9u1blnv99Y+Ts8NErpTALpFlY9EIIIAAAgggkBYBAru0VPLr/+NmsIhoixHbv6WoJ2OGDBkigwcPluOO00e4EEiPAIFdsLUksAvOl8COwC64t8vdyAR27rwI7Nx5cbd3AdplerfjSQQQcCVAYOeKi5sRQAABBBBAAAGzAgR2Zj2jGI22l1GoM2csBQjsgi0LgV1wvgR2BHbBvV3uRiawc+dFYOfOi7v9C9Au078hIyCAQEkBAjteEAQQQAABBBBAIEIBArsI8X1MTdtLH3g8ml4BArtga0tgF5wvgR2BXXBvl7uRCezceRHYufPibrMCtMs068loCCBgCRDY8SIggAACCCCAAAIRChDYRYjvYWraXnpA4xEE7AQISXg34iLAu0hgF5d3MerALi4OrAOBJAnQLjNJ1WKtCMRegMAu9iVigQgggAACCCCQZgECu2RUl7aXyagTq0yYACFJwgqW4uXyLhLYxeX1JrCLSyVYBwLuBWiX6d6MJxBAoECAwI6XAgEEEEAAAQQQiFCAwC5C/DJT0/YyvrVhZQgggAACCCCAAAIIxFaAdpmxLQ0LQyDuAgR2ca8Q60MAAQQQQACBVAsQ2MWvvLS9jF9NWBECCCCAAAIIIIAAAokToF1m4krGghGIWoDALuoKMD8CCCCAAAIIZFqAwC4+5aftZXxqwUoQQAABBBBAAAEEEEiNAO0yU1NKNoJA0AIEdkELMz4CCCCAAAIIIFBCgMAu2teDtpfR+jM7AggggAACCCCAAAKZEqBdZqbKzWYRcCtAYOdWjPsRQAABBBBAAAGDAgR2BjFdDEXbSxdY3IoAAggggAACCCCAAAJmBWiXadaT0RBIiQCBXUoKyTYQQAABBBBAIJkCBHbh1o22l+F6MxsCCCCAAAIIIIAAAgiUEKBdJq8HAgjUECCw43VAAAEEEEAAAQQiFCCwCx6ftpfBGzMDAggggAACCCCAAAII+BSgXaZPQB5HIPkCBHbJryE7QAABBBBAAIEECxDYBVc82l4GZ8vICCCAAAIIIIAAAgggEJAA7TIDgmVYBOIvQGAX/xqxQgQQQAABBBBIsQCBnfni0vbSvCkjIoAAAggggAACCCCAQMgCtMsMGZzpEIhegMAu+hqwAgQQQAABBBDIsACBnZni0/bSjCOjIIAAAggggAACCCCAQAwFaJcZw6KwJATMCxDYmTdlRAQQQAABBBBAwLEAgZ1jqqI30vbSnx9PI4AAAggggAACCCCAQIIEXLTLTNCuWCoCCNgI8DsjXg0EEEAAAQQQQCBEAf7Hlzds2l56c+MpBBBAAAEEEEAAAQQQSIGAy3aZKdgxW0AgkwL8ziiTZWfTCCCAAAIIIBCVAP/jy5s8gZ03N55CAAEEEEAAAQQQQACBFAgQ2KWgiGwBgfIC/M6ovBF3IIAAAggggAACxgT4H1/+KGmJ6c+PpxFAAAEEEEAAAQQQQCBBArTETFCxWCoC/gX4nZF/Q0ZAAAEEEEAAAQQcC/A/vhxTlbxRHYeIyGARObnUnb/4xS9kyJAh0q2bHtLjQgABBBBAAAEEEEAAAQTiL/C73/1OZs6cKY899li5xa4RkVkiMlNE8uVu5s8RQCBWAnV/ZvmdUazKw2IQQAABBBBAIO0C/I8v8xWmXaZ5U0ZEAAEEEEAAAQQQQACBkAVctr3UJE9Dut+FvEymQwABcwIEduYsGQkBBBBAAAEEEHAtQGDnmszxA7TLdEzFjQgggAACCCCAAAIIIBAXARdtL7d/E9Lpibo/x2X9rAMBBDwLENh5puNBBBBAAAEEEEDAvwCBnX/DciPQLrOcEH+OAAIIIIAAAggggAACkQvQ9jLyErAABKIWILCLugLMjwACCCCAAAKZFiCwC7f8tMsM15vZEEAAAQQQQAABBBBAoIQAbS95PRBAoIYAgR2vAwIIIIAAAgggEKEAgV00+LTLjMadWRFAAAEEEEAAAQQQQED7V/75zzJr1iyZOXOmbN+unS1tL9pe8sYgkB0BArvs1JqdIoAAAggggEAMBQjsoi0K7TKj9Wd2BBBAAAEEEEAAAQQyJUDby0yVm80i4FaAwM6tGPcjgAACCCCAAAIGBQjsDGL6HIp2mT4BeRwBBBBAAAEEEEAAAQQKBWh7yVuBAAIOBQjsHEJxGwIIIIAAAgggEIQAgV0Qqv7GpF2mPz+eRgABBBBAAAEEEEAAAdpe8g4ggIB7AQI792Y8gQACCCCAAAIIGBMgsDNGaXwg2mUaJ2VABBBAAAEEEEAAAQTSL0Dby/TXmB0iEJAAgV1AsAyLAAIIIIAAAgg4ESCwc6IU/T20y4y+BqwAAQQQQAABBBBAAIHYCtD2MralYWEIJEmAwC5J1WKtCCCAAAIIIJA6AQK7ZJWUdpnJqherRSASgX379smHH34oa9eulXXr1slrr71m/f//+Mc/1lpPu3bt5Oijj5Yf/ehHUllZKe3bt5djjz1W6tWrF8m60zJpTf9XX31V3njjDXn//ffl9ddfr7XFU045RY488kg59dRTpWPHjtK2bVs57LDD0sLAPgwK/OMf/5ANGzbIqlWrrH+2bNlS6+f54IMPtn6OjzvuODn99NOtf/T/XVFRYXAVDIUAAnEV+POf/yyzZs2SmTNnyvbt20stU/9wpojM0m6Zcd0P60IAgUgFCOwi5WdyBBBAAAEEEMi6AIFdMt8A2mUms26sGoHABPRv1W/dulXmzZtn/fP22297mqt58+YyYMAA6du3r/zwhz8kvHOoqCHdn/70J1m4cKEsWrTIs//ZZ58tl156qfz0pz+Vhg0bOpy99G1/+MMfrACn7tWjRw+ZP3++NGnSpOQA+i5deOGFVvhb89KAUffbsmVLI+sMa5Ak7ecvf/mLTJs2TR555BHr59vNpT/LQ4cOtd6no446ys2j3IsAAgkRoO1lQgrFMhFIlgCBXbLqxWoRQAABBBBAIGUCBHbJLyjtMpNfQ3aAgGcBDYr0BN3EiRPlqaee8jxOsQc10PnXf/1X6dq1K8GdjeyePXtk+fLlcuedd8qSJUuM+WsIdvPNN8v5558vDRo08DUugV1tviQEdrt375a7775bJk+eLDt27PBV/8aNG8uvfvUrK7xr1KiRr7F4GAEEoheg7WX0NWAFCKRcgMAu5QVmewgggAACCCAQbwECu3jXx83qaJfpRot7EUiBgLbFGzdunMydOzfQ3eipr1tvvdVqucf1tYD+wlRbXKr/c889FxiLCXsCu9rliXtgt3nzZhk5cqQsXbrU6Ht17rnnypQpU0RP3nEhgEDyBGh7mbyasWIEEipAYJfQwrFsBBBAAAEEEEiHAIFdOupYcxe0y0xfTdkRArUE9FTdk08+aZ2a8dr60i2pntKZMGGCDB482PeJL7dzx+3+L774Qu666y654447ZNeuXYEvT+3vu+8+q02pl+8LEtglJ7B78803rZ+x1atXB/JederUyfrO1YknnhjI+AyKAALmBWh7ad6UERFAoKQAgR0vCAIIIIAAAgggEKEAgV2E+CFMTbvMEJCZAoEwBbyGRQcffLB1Qq76u2ga+ulJHrffxRoyZIhMmjRJNETK4vXhhx/K9ddfLw8//LCr7bdr106aNm26/5mdO3fKH//4R8djaP207enw4cOloqLC8XN6I4Fdba64nrDbuHGj9b25UmGdvgd66rJPnz7SqlUrOeKII6zNffTRR7J27VoryH/ppZdKBska2s2ePVtat27t6j3iZgQQCE+AtpfhWTMTAggUCBDY8VIggAACCCCAAAIRChDYRYgf4tS0ywwRm6kQCEpAv2uloY3+U+7Stne9evWS8847T9q2bSvf/e53JZcr/Fe+BoDaZus//uM/ZN68ebJhw4ZyQ0vv3r3lgQcekGOOOabsvWm6QcPNK664Qp5//vmS26oOVfREXPv27eXII48sGrJpaKoBoAY0//7v/162taaOO23aNOnXr1/RWtotisCutkwcAzv92dYgeOrUqbbv1sUXXyzjx4+XFi1a2N6jv+R/7733rPtKtcrVsfTU5iGHHJKmH1H2gkDiBWh7mfgSsgEE0iBAYJeGKrIHBBBAAAEEEEisAIFdYkvnaeG0y/TExkMIRC/gNKw7+eST5brrrrNO4VSfpnO6+j179sjy5cvlzjvvlCVLlpR8TEO76dOnS7NmzZwOn+j7tm3bJsOGDZPFixfb7kNPHeoJOP3+2FFHHeVqv06/iadB7Jw5c6Rr166Oxyewq00Vx8BO36uBAwcWPRmnQa1+e27QoEGOT1d++eWXMmPGDBk7dqztaTv9c22/WSzId/xycSMCCBgRoO2lEUYGQQABMwIEdmYcGQUBBBBAAAEEEPAkQGDniS0VD9EuMxVlZBNZENAgTb+ZdsMNN9huV3+pf/PNN8vll18ujRo18sWiv+xftGiR9Y28Ui0zR4wYYX3Hze98vhYbwsNOTj9pQKpBp7Yp9HM5CVq0paG25Dz++OMdTeU3sHM0SYJuiltg9+mnn8pll10mTz31VFHFe++91/q5dtsKVf+9oeHuqFGjioZ2nTt3tk7Vljqxl6CyslQEEidA28vElYwFI5AVAQK7rFSafSKAAAIIIIBALAUI7GJZllAXRbvMULmZDAH3AkuXLpULLrjA9qSMtrzUFpWnnXaa0dMymzZtkquvvlp0frtLA7vRo0dL/fr13W8sAU/s3btXJk+ebLUrtLuuvPJKue2220RDUxOX/hJ3wYIF1mm9Xbt2FR3y2muvteZs0KBB2SkJ7GoTxS2we+aZZ6w2s8Uu/Waknq7zGopry1t9d++///6i48+aNcsKC7kQQCA8AdpehmfNTAgg4EmAwM4TGw8hgAACCCCAAAJmBAjszDimYRTaZaahiuwhdQJbtmyRAQMGiIYuxa7u3btbv4x3etrKLdDf/vY367ttdq0gtUXj/PnzRU/rpPFau3atFZbanTQcM2aM6D9eAxU7s3KnKrXl5qOPPipdunQpy05gV5soToGdnqjUQE1P0dW9tMZPP/20dOzYsWyNS91gt1995pJLLrH+/WH6/fW1YB5GIKUCtL1MaWHZFgLpEyCwS19N2RECCCCAAAIIJEiAwC5BxQpxqbTLDBGbqRAoFdqMGzdOJk6cWPQWbY04e/Zsad26daCIGzdulEsvvVRWr15ddJ4+ffpY37M77LDDAl1H2IPv3LlT9PTc3Llzi04ddEvQcvNfddVVVkvScqfsCOxqly9OgZ0GwRdddJGsWrWq4B0zFabpKdHx48fLrbfeWjCHnsp95JFHRIN3LgQQMC9A20vzpoyIAAKBCxDYBU7MBAgggAACCCCAgL0AgR1vRykB2mXyfiAQoUCp0136C3b9PlXXrl1DWeHy5ctl0KBBtifNnnjiCTnvvPNCWUtYk5RqRRpWWLpixQrp27evfPDBBwXbdnoCi8AuvoGd1tfuZ9jkz5TdPNrGVd/zU045JawfK+ZBIBMCtL3MRJnZJAJpFSCwS2tl2RcCCCCAAAIIJEKAwC4RZYp8kbTLjLwELCBrAtoSsdTpurC/HVfuW27nnnuuPPjgg6k5Zbd7924ZOXKkPPTQQ0VfvRkzZsjgwYONfjOw2ESlWibq/XfddZeMGjWq5DoI7OIb2OnJVP1WYd1Lv0u5cOFCadmypZF/9ZVqi7ly5crUtrQ1gscgCLgQoO2lCyxuRQCBuAoQ2MW1MqwLAQQQQAABBDIhQGCXiTIb3STtMo1yMhgCxQXeeust0VaT2o6y7nXmmWfKww8/LMccc0yofPo9u4EDB8rvf//7gnn1pM5TTz0lP/nJT4yvScPL//7v/7ZOAulJPzXRAEIvnfdHP/qRtGnTRnr06GGdFDriiCN8r+HVV1+Vn//850VPtnXr1s1qk6kn3MK4XnrpJdFAdNeuXQXT9ezZ03oXDj/8cNulJCGw07Zx27Ztk2XLlsl//dd/yYYNG+SNN97Yv+fGjRuLhlgdOnSwTqRpK0evLVjj0hJTQ/CbbrpJbr/99oLa6XcTZ82aJYceeqiRV+z999+X/v37W751L/0W4oUXXmhkHgZBIIsCtL3MYtXZMwKpFiCwS3V52RwCCCCAAAIIxF2AwC7uFYrv+miXGd/asLIUCNidvNGtOTlVFRSBnqLTk2XFLr/fVJs3b54VKlRferrsueeek9/85jeyZs0aR1vSAE/DrdGjR8tJJ53k6QSc/vL1tttus8KUYlfY/p9++qlcdtllViBafek+O3bsKBoeDhkyRJo0aWLr4zewCzLg+uKLL6wa33fffVZQ5/SqrvPVV19tBbb16tVz+qgV9mpAtW7dulrPeD3Vpu/LCy+8IJdffrlty9gxY8aI/tOoUaP9c+pz//M//yPaOk8DtS1btlhBpQbj//zP/ywTJkyQ+vXrO95XqRvfeecdq7VqVVVVwW2csDNCzCAZFKDtZQaLzpYRyIYAgV026swuEUAAAQQQQCCmAgR2MS1MgpZFu8wEFYulJkPgs88+s0Kxxx9/vGDBrVu3lkWLFskJJ5wQyWbee+896devn6xevbpgfqeBh12AVDOw27Rpk1x33XVWmOPl0kDnyiuvlBtuuME6hefm+uSTT6yThBrC1L2OP/54qy4aBoZ5VQdaeoKxS5cuctxxx8mBBx7oaAlxDOz27dsnL7/8shViOQ1j7TY7YsQIueWWW6Rp06aOPEwHduW+71gsrHO0UIM3rV+/XvTU3ubNm2uNyjfsDCIzVGYEaHuZmVKzUQSyKkBgl9XKs28EEEAAAQQQiIUAgV0sypCaRdAuMzWlZCNRCtj9cl3XdMkll8j9999f66ROmGst1cZP17F48WLp1atXySWVCuwuuugiq+2lfteruu2ln/1p8KYn4pyGOTqXnkI655xzirbDNN2q0M/enD4bt8BOW3tOnDhRJk2a5HQLZe/r3Lmz3HvvvdK+ffuy95oM7MqFdRokXn/99dKwYcOy6wryBruTsdpa9JFHHpHmzZsHOT1jI5B4AdpeJr6EbAABBJwLENg5t+JOBBBAAAEEEEDAuACBnXFSBhQR2mXyGiDgQ2D+/PkyYMCAoiNMmzZNhg0b5mN0/4+++OKL0r1796ID3XjjjXLrrbeWbOVXKrD73ve+J4MGDbJtLehl9ddee63V4rJBgwaOHtfv0+kail26t7Fjx3pqtelo8gBuilNgp9+p05OPekrU9NWpUyeZPXu26CnUUpepwG7FihUydOhQ22A5LmFdsZaq1T7675IpU6ZEHiiafhcYDwFTArS9NCXJOAggkCABArsEFYulIoAAAggggED6BAjs0lfTOO2IdplxqgZrSYRAqRNs2r7uP//zP0VPE0V5lfoe1s9+9jN5+OGH5bDDDrNdol2ApN+d0z8r1m6zZcuW1sk9/V7Z0UcfbY2tv0jVE07PP/+87Nixw3Y+ddM2lnYhY80Hy50gXLp0qZx11llR8rueOy6B3e7du63TZlOnTi1Zq7PPPlv0n3bt2skRRxxh3fvRRx/JsmXLZMGCBSW/dde7d2/R7z82a9bMdg4Tgd0rr7xifbOu7nfwqieNS1inp4L0LwDoSdNi16xZs6zvI3IhgEBtAdpe8kYggECGBQjsMlx8to4AAggggAAC0QsQ2EVfg6ysgHaZWak0+/QloO0Cr7jiCiv0qntVVlbKo48+Kj/4wQ98zeH34VJrbNOmjTz22GPSqlUr22nsAqRiD2hwoyHPqaeeKhUVFUXH3L59u2jwoKfodG3FLqetREt9P9DJ3vzaBvF8HAI7DUInT55s1dLuuvjii2X8+PHSokUL23v023caWuupSbuWqXoKUr9daPe++A3stGWq/owWC5Z14druU8Nnpyc6g6h59ZilWnaeeeaZ1r9njjnmmCCXwNgIJEaAtpeJKRULRQCBYAUI7IL1ZXQEEEAAAQQQQKCkAIEdL0jYArTLDFuc+RIl8P7770v//v2t00R1Lyen18LYrP5SU4MV/afYtXLlypKnAJ0Ednoqbty4cTJixAhH7fp0TS+88IJ16mnr1q0FyzrqqKPk2WefFQ09S12l/Lt162Z978vN9/DCqEe5OeIQ2K1du1b0+3/FaqO11raM2obULmSru8c333xTBg8eXDQ005aYGmyfdNJJRWn8BHal5tXJ4hTWlTsFqGGd/rsml+N/Cpb7GeLP0y1A28t015fdIYCAawECO9dkPIAAAggggAACCJgT4Lc05iwZyZ0A7TLdeXF3RgQ2bdokv/jFL2TDhg0FO47T96a07eDw4cOLVmXevHlWEGB3lQvsvAQ4OpeGdvfee69cc801Rad28v0/uzBHB9SA6J577pHvfOc7iXobow7svvzyS+tkndam7qW11rr069fPdXBU6vTYTTfdZAW+9evXL5jTa2C3ceNGufTSSxNxsq7cKUANwu+44w5p1KhRot5lFouASQHaXprUZCwEEEiRAIFdiorJVhBAAAEEEEAgeQIEdsmrWRpXTLvMNFaVPXkSKBVmTZgwQTSIiMO1cOFC6du3b9GlaOvDUaNG2S6zXGA3ZMgQ68SVlzDhgw8+EG2tqL+IrXvpmiZNmiQHHnigp7U5eT4Otam7hqgDu1dffVV+/vOfi9am7jVmzBjrpKbTk3U1n9+zZ48VyumptrrXGWecYX27rfp7hzX/3EtgVy6s0/dK23R62Yfpd2bFihUydOhQ25ah+g1MDdVLtR41vSbGQyAuArS9jEslWAcCCMRYgMAuxsVhaQgggAACCCCQfgECu/TXOEk7pF1mkqrFWgMRePHFF6V79+5Fx45TYOcnWCz1rLaufPrpp6Vjx46efPVbaRpq3n777QXPDxw4UB544AHRU112l599eVpwCA9FGdjpL8c1fNUwq+7VqVMnWbBggXz/+9/3rPDWW29Jnz59RAO1utfSpUvlrLPOKvjP3QZ2ev9ll10m6lj30ndJ3zcNc6MO68q1hdW1q7l+7/HEE0/0bM6DCCRRgLaXSawaa0YAgYgECOwigmdaBBBAAAEEEEBABQjseA/iKEC7zDhWhTWFIqCnggYMGFB0rjlz5linx+Jw+Qm2Sj2r3znTQOHQQw/1vM25c+da30Ore/Xo0cM6ddWkSRPb2BmPvwAAIABJREFUsf3sy/OCA34wysDuk08+EQ1K9fuCda9SbSudknzxxRdWWKYtWutedic93QR2mzdvlpEjR4qGf3WvuIV1Tz31lIwePbrodwJ17c2bNxf9d0jXrl2d8nIfAokXoO1l4kvIBhBAIHwBArvwzZkRAQQQQAABBBDYL0Bgx8sQdwHaZca9QqzPqECpwK7ct+GMLqTMYKWCrXLf2iv17K233ipjx451/T2zmsvVloDFQgkCu9pFdeKhT7gJuOq+NvottXPOOaegHabfk5Q155k5c6Y8/PDD0qZNGznhhBPkhz/8ofzgBz+QI444omj7U6f72bp1q1xxxRXy/PPPF/w0JC2sa9mypcyYMUO6dOkS5r8mmAuBSARoexkJO5MigEB6BAjs0lNLdoIAAggggAACCRQgsEtg0TK6ZNplZrTwWdt21gO7xYsXS69evXyV3c+JMk7YFdI7DbiKFc3utGO3bt3kkUcekaZNm/qqtZeHnexn27ZtosGzvo91Lw3r9Lt5w4cPj7wNpq5t+fLl1olSDRiLXW3btpXf/va3cuqpp3rh4hkEEiNA28vElIqFIoAAAggggAACCCCAAAII2AgQ2PFqJE2AdplJqxjrdSWQhsBu3Lhxov/kcsX/K8YuFNMgRFsPnnLKKa7M6t5sd6pLg4uFCxeKnjayuwjsCmWcBFzFPEt9T3DEiBFy1113yUEHHeSr1l4eLref7373u4kJ6/TbfZdeeqmsXr26KAXfrPPyhvBM0gRoe5m0irFeBBBAAAEEEEAAAQQQQAABOwECO96NJAvQLjPJ1WPtRQXSENhNmDBB9PtkbkMxJ4Gak9emXCDjNbArF0Q6WVsU9/g5cajr9er5+eefy9VXX219k7DupSfUbrzxxig4Su7n7rvvlqlTp8qiRYuKrk2/A/f4449Lhw4dIll7zUl37twpV155pegpxmJX586d5cEHHywZUEe+CRaAgEcB2l56hOMxBBBAAAEEEEAAAQQQQACBWAsQ2MW6PCzOoQDtMh1CcVv8Bey+v6YrLxeEhbm7Z555Rnr37l10ynJhjF2AFIfAbtOmTfKLX/xCNmzYULC3ct/mC9PfzVxRBXbbt2+X/v37y5IlSwqWG+X3GO0CSP2u3pFHHimvv/56Sd4+ffrI9OnT5bDDDnNTBuP3lgr3CeuMczNgTARoexmTQrAMBBBAAAEEEEAAAQQQQACBQAQI7AJhZdCIBGiXGRE805oT+OMf/yjdu3eXXbt2FQwapxNedt8m00WXC2PiHNjpd8AuuugiWbVqVYH/wIED5YEHHhBt3ZmkK6rArpSlfnetS5cukTDaBXZuFjNjxgwZPHiwbdtXN2N5ufeDDz6Qiy++WLQVYN1L22DOnj1bWrdu7WVonkEglgK0vYxlWVgUAggggAACCCCAAAIIIICAYQECO8OgDBcbAdplxqYULMSNwDvvvCN9+/YV/Q5b3UsDgnvuuUe+853vuBnS+L3aimz8+PHWP8WucmGM3wCp3Ia8tnDUcT/99FPRYO75558vmKZbt27yyCOPSNOmTcstIVZ/7tfbq2epYGzlypWip8CiuEwEdhqGPfroo3LSSSdFsQWxO+GqYfLDDz9se/o1ksUyKQIeBWh76RGOxxBAAAEEEEAAAQQQQAABBBIrQGCX2NKxcIcCtMt0CMVt8RBIQmBU6ttkbdq0kccee0xatWplC+o3QCpXKa8Bk47797//Xa699lrrO2Z1r+OPP976fllUIU25fdv9uV9vr55JD+w0/NLTaqtXry564lVPuN13331yyCGHeC2Np+f+8Y9/yA033CBTpkwpeP6SSy6R+++/Xxo1auRpbB5CIA4CtL2MQxVYAwIIIIAAAggggAACCCCAQBQCBHZRqDNnFAK0y4xCnTldC5T6Zbx+Y+vZZ5+VyspK1+OafKBUq8OePXtaJ3wOP/xw2yn9Bkjl9uI1YKoeV4OQ0aNHF51m8eLF0qtXr3JLiNWf+/X26pnkwE7DuptuukmGDBkiY8eOLRrgapGjaI35ySefWKdAX3jhhYL37IknnpDzzjsvVu8fi0HAqQBtL51KcR8CCCCAAAIIIIAAAggggEBaBQjs0lpZ9lVKgHaZvB+xFpg/f74MGDCg6BrLfR8ujI1pAPTTn/606KmjUaNGyaRJk+TAAw+0XYrfAKncHr0GTNXjrlixQrp27Vp0mltvvdUKcHK5cP/rU4NcbUH6v//7v9KjRw/p2LGjNGvWzNE6/Hp79UxqYKdh3cSJE2X48OFSUVEhGzdulH79+sm6desK3om2bdvKggULQv1enNd6lPu54c8RiEKAtpdRqDMnAggggAACCCCAAAIIIIBAXAXC/Y1jXBVYV1YFaJeZ1crHfN/r16+XCy64QDZv3lyw0mHDhlmt8Bo2bBjJLvSXq7fddpt1+qjY5SRQ9Bsgldu430Cj1AlCrcusWbPk0EMPLbcMo3/+/vvvS//+/WXZsmX7x23ZsqUV3p199tly+umn274Tfr29epYK7Mp959AoXp3BSq1Lwzr9+Ro0aJAV1uml77zWfOjQoUWXpafw9Jmw2lD6rWeQtoyNgFMB2l46leI+BBBAAAEEEEAAAQQQQACBLAkQ2GWp2uzVToB2mbwbsRLYvXu3jBw5Uh566KGCdbVu3VoWLVokJ5xwQiRr/uCDD0S/3aWty+peetpo4cKFokFSqSvowMFrwFS95i+++EL0pOD06dMLthFVW9JSpxrLhYh+vb16bt++3QoZlyxZUuDoJNgN6gW320+xsK56DfptSQ3L9Wev2KVtYHWvYZy8tKtn1GF+UPVi3HQJ0PYyXfVkNwgggAACCCCAAAIIIIAAAmYFCOzMejJa8gVol5n8GqZiBw8++KAMHjy46F60Xd/1118v9evXD32vTz75pJx//vlF573qqqvkjjvukAYNGpRcl98AqdymvQZMNcct1Zb0rrvusgK9MMIZXdPevXutdpjajrPYVa5Np19vr56fffaZ9Q4//vjjBcuePHmyZRjF5XU/6qihnJ7ArHuF2RrT7t0cMWKE6Lt50EEHRcHKnAjYCtD2kpcDAQQQQAABBBBAAAEEEEAAAWcCBHbOnLgrewK0y8xezWO14/fee8/6btbq1auLhgNOTrKZ3tBHH30k2v7vmWeeKTr0E088Ieedd17Zaf0GSOUm8BrI1By3lP+ZZ54peqLqmGOOKbcUI39eai164u/pp5+2vmlnd/n19uqp39274YYbrHaRdS8n3zp0iqen3zQY3Llzp/zTP/2T/OAHP5ATTzxRvve978lxxx1X8D1Fr/vR4FSDRg3Li10amGlgHXRrTLvAbsKECbatap1ach8CJgVoe2lSk7EQQAABBBBAAAEEEEAAAQSyIEBgl4Uqs0c/ArTL9KPHs54FNBzQX/6PGTOm6BjXXnut9S25cqfZPC+gzoPlvuN17rnnip4KPOyww8pO6TdAKjeB10Cm5rjlTrXNmDHDComCPmWn7vfee69cc801RbftxN2vtx9PbSs6fPjwgrX37NnTCj0PP/zwcuUs++fvvPOO9O3bV6qqqmrd26ZNG3nsscekVatWtf5zP/v58MMPrbo///zzBevSlprTpk2zgvYg3wsNzHv37l0wP4Fd2VeFG0ISoO1lSNBMgwACCCCAAAIIIIAAAgggkDoBArvUlZQNBShAu8wAcRm6UMAuWNA7wwoHqldVqh2g3uPmm2R+A6Ry74qfQKbm2K+++qr8/Oc/F/1uX90rrBaIGzdutAKgdevWFd32rFmz5LLLLitJ4tfbj6fdt/dMfgvwxRdflO7duxcY2IWCfvajkyxdulT0u4G7du0qmLNTp04ye/Zs0W9NciGQJQHaXmap2uwVAQQQQAABBBBAAAEEEEAgKAECu6BkGTfNArTLTHN1Y7S3cqermjdvLnPmzJGuXbsGuuq//e1vcsUVV8jixYuLztOnTx/Rk1ROTtfpAH4DpHKb9RvIVI//5ZdfWu0P9YRbsUvbg2q7x6BaIO7evduaf+rUqUXn79atm8ydO1c0/Cp1+fX24/n+++9b331btmxZwRJNfAuw1ElIu7abfvajm9D3YuzYsdb34opdI0eOtE7HNmzYsNyryp8jkHgB2l4mvoRsAAEEEEAAAQQQQAABBBBAIEYCBHYxKgZLSZwA7TITV7LkLXjbtm0ybNgw27BMT3r99re/lVNPPTWQzZUL6zQs0tN1P/7xjx3P7zdAKjeR30Cm5vhr1661TlNt3bq16LS33HKLFaqZDmf27NljBUL6DTi7y+mpRr/efjxLBWomvgVY6vt+GjD36tWrgM/PfqoH27JliwwYMMAKn+teevpVW6Zqm04uBNIqQNvLtFaWfSGAAAIIIIAAAggggAACCEQpQGAXpT5zp0mAdplpqmbM9rJ8+XIZNGiQbWjUsmVLufvuu6VHjx5Gv521adMmufrqq60WgHbXpEmTRL+nV1FR4VjNb4BUbiITgUz1HE6CMw3V9FuDGtSYuHRO/Raajlms7aLO4eZUo19vv56lWovqSbTRo0dL/fr1XdOVOoFa6vSh3/1UL/TRRx+VoUOH2rbG1G/0HX/88a73xQMIxFWAtpdxrQzrQgABBBBAAAEEEEAAAQQQSIsAgV1aKsk+4iJAu8y4VCJF69Bfki5YsECGDx9uG+BoWHTddddZ4YffFo3a8u+JJ56QCRMmiIYbdtfFF18s9913nxxyyCGutP0GSOUmMxXIVM9T7pSj3nf22WfL+PHjpV27dr5C048//thqp/hv//ZvttvUVqiPP/64dOjQoRyF9ed+vf16fvHFF6LtKbVtat3LT1vXUkF2qXabfvdTvQdtWar7mjlzZtE60BrT0evJTQkQoO1lAorEEhFAAAEEEEAAAQQQQAABBFIhQGCXijKyiRgK0C4zhkVJ8pKcnPTS/Z188slWcKcBkts2jfv27ZNVq1bJb37zG3nuuedKcvXu3dsKYJo1a+aa1W+AVG5CU4FMzXk2btwol156qaxevdp2eg1NtX2pfu9Pg6hczvl/xWqopeZ33nmnrFmzpuQcevquX79+jsf3623Cs1RrUbXStq49e/Z0vKc333xTBg8eXLQenTt3ttq0tmjRoqijif1UD6zvhdZi3bp1BXPp+6Cn7PRnxdRVKvzUOZy2STW1HsZJtwBtL9NdX3aHAAIIIIAAAggggAACCCDw/7N3N1B2leXd8P97khis5OGx2reIaF3FglTQJBMTlIL4gEJVbBUFFawUKSi+CrYqWhCXILaoxY8q+IEfKGhBsFWKBZUHBC0E5iR8aBEqvlYRtVqtopQUkvOuHRM6DGfmnDPnY/Y+53fWYrXL2fve1/27tqur/r2vXT2Bzv/TxOrVriICdREwLrMunap4neXJt9NPP33zqMR2vzIEKb+xVX7D6/d///ez7bbbtrylDADK0xNf+MIX8tnPfnbOQGrrAs94xjPyvve9b97j/noNkNrtvZ+BzPRntRtNuvXaMqjZd999U55AXLNmTbbffvtMTEw8oOzp9mXQctNNN7XbWhZiBGk/PMtv2ZXvbvm9v1a/0uyEE07YHMI97GEPm9Wh3enPcp12gWY/9rO1wPL061lnnbV5NGarX7vwsG3DZ1wgsOtWzPXdChh72a2Y6wkQIECAAAECBAgQIECAQP8EBHb9s7QSgXYCxmW2E/L3tgLlSbtzzz138+jLn/70p22v33pBGWQsX778vlN35Wm6f/3Xf531u3izLfySl7xk88jGMoSa76+ugV35H2RffvnlOeKII7p222OPPe4bHTof+7J/b3rTmzaPYOzme4Flj3r17lfAVY6QLAO7M844Y9ZX5zd/8zc3n1grT4jutttum9/X0qsMla+88srNJ8jmCjbL7ymeeuqpWbp06azP6Nd+tj7gZz/72eaTlZ/5zGdaPrOTmjr995LArlMp13UrYOxlt2KuJ0CAAAECBAgQIECAAAEC/RcQ2PXf1IoE2gkYl9lOyN/nFCiDo6uvvjrHHXfcnOMT+8lYBkZvfvObc8wxx3Q9anNmHb0GSO321e9AZubz1q1bl1e/+tWbg7Bh/MoQqzydduihh3Yd1pX19erdT8/yG31lgFWOiuz3r3w3yzC53Tcc+7mfrXsojcv+/Nu//dsDttXP0ZgCu36/NdYz9tI7QIAAAQIECBAgQIAAAQIEqiMgsKtOL1QyngLGZY5n3/uy6/KEXRlQlCeW7rzzzr6s2WqR8rTTW97ylqxYsaLjb4zNVUyvAVK7jQ4ikJn5zGHan3LKKZtPR87316t3vz3Ld/Vtb3vb5vGe/fq94Q1v2DwqtgzH2v36vZ/yee2+Mfm0pz1tc0j5yEc+sl15c/5dYNcTn5u3CBh76VUgQIAAAQIECBAgQIAAAQLVFBDYVbMvqho/AeMyx6/nfdvxd77znfzN3/xNzj777L4Gd2VQV47efOpTn9ryG2zz3UCvAVK75w4ikGn1zPI/9L7xxhtz2mmn5dOf/nS7srr6++677543vvGNed7znjfneMdOFu3VexCeZcBVjpAsg+By/fn+dtlll80nP1/wghd0fPpwEPsp6//hD3+4+Rt8F198ccvtlIFiud9uR5pOX0xgN983xX2lgLGX3gMCBAgQIECAAAECBAgQIFBtAYFdtfujuvETMC5z/Hretx3/+7//e84///zN3/lau3btvNYtA5DDDjts8z+/8zu/05cTdTML6TVAarexQQUysz23DO7KUYile/nPfAOo8nTYvvvum6OOOir77LNPz6NHt9bbq/cgPX/xi19s/ibjmWeeOee36Wbal+/mq171qhx++OF52MMe1u6VuN/fB7mfL37xi3n+85/fMjgv+3vBBRfkGc94Rlf1Tr9YYDdvurG+0djLsW6/zRMgQIAAAQIECBAgQIBAjQQEdjVqllLHTsC4zLFreX82XAZI5cjGRqORqampzd+5K0//XHPNNfd7QDnicocddtg8bnH16tVZtWpVtt9++76epuvPjuqzylb7m2666T7/H/3oR7nhhhs292TrrwxvSvdyRGLpvscee2S33XbLdtttV5/N9rHS8sRdefrnq1/96uZ/vvnNb97vfS2D5Mc+9rFZs2ZN9t9//812D3rQg/pYgaUIjJaAsZej1U+7IUCAAAECBAgQIECAAIHxEBDYjUef7bLeAsZl1rt/qidAgAABAkMRMPZyKMweQoAAAQIECBAgQIAAAQIEBiIgsBsIq0UJDETAuMyBsFqUAAECBAjUW8DYy3r3T/UECBAgQIAAAQIECBAgQKAUENh5DwjUU8C4zHr2TdUECBAgQKAvAsZe9oXRIgQIECBAgAABAgQIECBAoDICArvKtEIhBOYlYFzmvNjcRIAAAQIE6ilg7GU9+6ZqAgQIECBAgAABAgQIECDQTkBg107I3wnUQ8C4zHr0SZUECBAgQGBeAsZezovNTQQIECBAgAABAgQIECBAoDYCArvatEqhBDoWMC6zYyoXEiBAgACB6goYe1nd3qiMAAECBAgQIECAAAECBAj0W0Bg129R6xGojoBxmdXphUoIECBAgEDHAsZedkzlQgIECBAgQIAAAQIECBAgMDICAruRaaWNEJhVwLhMLwcBAgQIEKiBgLGXNWiSEgkQIECAAAECBAgQIECAwIAEBHYDgrUsgYoKGJdZ0cYoiwABAgTGU8DYy/Hsu10TIECAAAECBAgQIECAAIGZAgI77wSB8RQwLnM8+27XBAgQIFARAWMvK9IIZRAgQIAAAQIECBAgQIAAgYoICOwq0ghlEFggAeMyFwjeYwkQIEBgPAWMvRzPvts1AQIECBAgQIAAAQIECBBoJyCwayfk7wTGR8C4zPHptZ0SIECAwBAFjL0cIrZHESBAgAABAgQIECBAgACBmgoI7GraOGUTGKCAcZkDxLU0AQIECIyPgLGX49NrOyVAgAABAgQIECBAgAABAr0KCOx6FXQ/gdEVMC5zdHtrZwQIECAwQAFjLweIa2kCBAgQIECAAAECBAgQIDCiAgK7EW2sbRHos4BxmX0GtRwBAgQIjJaAsZej1U+7IUCAAAECBAgQIECAAAECwxYQ2A1b3PMI1FvAuMx690/1BAgQINBnAWMv+wxqOQIECBAgQIAAAQIECBAgMKYCArsxbbxtE+hRwLjMHgHdToAAAQL1FjD2st79Uz0BAgQIECBAgAABAgQIEKiagMCuah1RD4H6CRiXWb+eqZgAAQIE5iFg7OU80NxCgAABAgQIECBAgAABAgQIdCQgsOuIyUUECHQgYFxmB0guIUCAAIH6CRh7Wb+eqZgAAQIECBAgQIAAAQIECNRNQGBXt46pl0D1BYzLrH6PVEiAAAECHQgYe9kBkksIECBAgAABAgQIECBAgACBvggI7PrCaBECBGYRMC7Tq0GAAAECtRIw9rJW7VIsAQIECBAgQIAAAQIECBAYGQGB3ci00kYIVFrAuMxKt0dxBAgQIGDspXeAAAECBAgQIECAAAECBAgQWEgBgd1C6ns2gfETMC5z/HpuxwQIEKi0gLGXlW6P4ggQIECAAAECBAgQIECAwNgICOzGptU2SqByAsZlVq4lCiJAgMB4CBh7OR59tksCBAgQIECAAAECBAgQIFAnAYFdnbqlVgKjKWBc5mj21a4IECBQOQFjLyvXEgURIECAAAECBAgQIECAAAECWwQEdl4FAgSqImBcZlU6oQ4CBAiMmICxlyPWUNshQIAAAQIECBAgQIAAAQIjKCCwG8Gm2hKBERAwLnMEmmgLBAgQWEgBYy8XUt+zCRAgQIAAAQIECBAgQIAAgW4FBHbdirmeAIFhChiXOUxtzyJAgMAICBh7OQJNtAUCBAgQIECAAAECBAgQIDCGAgK7MWy6LROooYBxmTVsmpIJECAwTAFjL4ep7VkECBAgQIAAAQIECBAgQIBAvwUEdv0WtR4BAoMWMC5z0MLWJ0CAQE0EjL2sSaOUSYAAAQIECBAgQIAAAQIECLQVENi1JXIBAQIVFTAus6KNURYBAgQGLWDs5aCFrU+AAAECBAgQIECAAAECBAgMW0BgN2xxzyNAoN8CxmX2W9R6BAgQqKiAsZcVbYyyCBAgQIAAAQIECBAgQIAAgZ4FBHY9E1qAAIEKCRiXWaFmKIUAAQL9EDD2sh+K1iBAgAABAgQIECBAgAABAgSqLiCwq3qH1EeAwHwEjMucj5p7CBAgUCEBYy8r1AylECBAgAABAgQIECBAgAABAgMXENgNnNgDCBBYQAHjMhcQ36MJECAwHwFjL+ej5h4CBAgQIECAAAECBAgQIECg7gICu7p3UP0ECHQqYFxmp1KuI0CAwJAFjL0cMrjHESBAgAABAgQIECBAgAABApUTENhVriUKIkBgwALGZQ4Y2PIECBDoVMDYy06lXEeAAAECBAgQIECAAAECBAiMuoDAbtQ7bH8ECMwmYFymd4MAAQILJGDs5QLBeywBAgQIECBAgAABAgQIECBQWQGBXWVbozACBIYoYFzmELE9igCB8RQw9nI8+27XBAgQIECAAAECBAgQIECAQGcCArvOnFxFgMB4CBiXOR59tksCBIYoYOzlELE9igABAgQIECBAgAABAgQIEKitgMCutq1TOAECAxQwLnOAuJYmQGA8BIy9HI8+2yUBAgQIECBAgAABAgQIECDQHwGBXX8crUKAwOgKGJc5ur21MwIE+ixg7GWfQS1HgAABAgQIECBAgAABAgQIjI2AwG5sWm2jBAj0KGBcZo+AbidAYHQFjL0c3d7aGQECBAgQIECAAAECBAgQIDAcAYHdcJw9hQCB0REwLnN0emknBAj0KGDsZY+AbidAgAABAgQIECBAgAABAgQIbBEQ2HkVCBAgMH8B4zLnb+dOAgRqKmDsZU0bp2wCBAgQIECAAAECBAgQIECg0gICu0q3R3EECNREwLjMmjRKmQQIzF/A2Mv527mTAAECBAgQIECAAAECBAgQINBOQGDXTsjfCRAg0LmAcZmdW7mSAIGaCBh7WZNGKZMAAQIECBAgQIAAAQIECBCotYDArtbtUzwBAhUWMC6zws1RGgECcwsYe+kNIUCAAAECBAgQIECAAAECBAgMV0BgN1xvTyNAYPwEjMscv57bMYHaChh7WdvWKZwAAQIECBAgQIAAAQIECBCouYDAruYNVD4BArURMC6zNq1SKIHxEzD2cvx6bscECBAgQIAAAQIECBAgQIBAtQQEdtXqh2oIEBgPAeMyx6PPdkmg0gLGXla6PYojQIAAAQIECBAgQIAAAQIExkxAYDdmDbddAgQqJWBcZqXaoRgC4yFg7OV49NkuCRAgQIAAAQIECBAgQIAAgXoJCOzq1S/VEiAwmgLGZY5mX+2KQKUEjL2sVDsUQ4AAAQIECBAgQIAAAQIECBC4n4DAzgtBgACBagkYl1mtfqiGQK0FjL2sdfsUT4AAAQIECBAgQIAAAQIECIyRgMBujJptqwQI1ErAuMxatUuxBKolYOxltfqhGgIECBAgQIAAAQIECBAgQIBAOwGBXTshfydAgMDCChiXubD+nk6gVgLGXtaqXYolQIAAAQIECBAgQIAAAQIECNwnILDzMhAgQKA+AsZl1qdXKiUwNAFjL4dG7UEECBAgQIAAAQIECBAgQIAAgYEJCOwGRmthAgQIDEzAuMyB0VqYQH0EjL2sT69USoAAAQIECBAgQIAAAQIECBBoJyCwayfk7wQIEKiugHGZ1e2NyggMTMDYy4HRWpgAAQIECBAgQIAAAQIECBAgsGACArsFo/dgAgQI9FXAuMy+clqMQLUEjL2sVj9UQ4AAAQIECBAgQIAAAQIECBDot4DArt+i1iNAgMDCChiXubD+nk6grwLGXvaV02IECBAgQIAAAQIECBAgQIAAgcoKCOwq2xqFESBAoCcB4zJ74nMzgYUVMPZyYf09nQABAgQIECD6ZELaAAAgAElEQVRAgAABAgQIECAwbAGB3bDFPY8AAQLDFzAuc/jmnkigawFjL7smcwMBAgQIECBAgAABAgQIECBAYGQEBHYj00obIUCAQFsB4zLbErmAwPAFjL0cvrknEiBAgAABAgQIECBAgAABAgSqJiCwq1pH1EOAAIHBCxiXOXhjTyDQVsDYy7ZELiBAgAABAgQIECBAgAABAgQIjI2AwG5sWm2jBAgQaClgXKYXg8AQBYy9HCK2RxEgQIAAAQIECBAgQIAAAQIEaiQgsKtRs5RKgACBAQoYlzlAXEsTMPbSO0CAAAECBAgQIECAAAECBAgQIDCXgMDO+0GAAAEC0wWMy/Q+EOijgLGXfcS0FAECBAgQIECAAAECBAgQIEBghAUEdiPcXFsjQIBAjwLGZfYI6PbxFDD2cjz7btcECBAgQIAAAQIECBAgQIAAgV4EBHa96LmXAAEC4yFgXOZ49NkuexQw9rJHQLcTIECAAAECBAgQIECAAAECBMZYQGA3xs23dQIECHQpYFxml2AuHw8BYy/Ho892SYAAAQIECBAgQIAAAQIECBAYpIDAbpC61iZAgMDoChiXObq9tbMOBIy97ADJJQQIECBAgAABAgQIECBAgAABAh0LCOw6pnIhAQIECLQQMC7TazFWAsZejlW7bZYAAQIECBAgQIAAAQIECBAgMDQBgd3QqD2IAAECIy1gXOZIt9fmjL30DhAgQIAAAQIECBAgQIAAAQIECAxSQGA3SF1rEyBAYDwFjMscz76P3K6NvRy5ltoQAQIECBAgQIAAAQIECBAgQKCyAgK7yrZGYQQIEKi9gHGZtW/heG7A2Mvx7LtdEyBAgAABAgQIECBAgAABAgQWUkBgt5D6nk2AAIHxEDAuczz6XPtdGntZ+xbaAAECBAgQIECAAAECBAgQIECgtgICu9q2TuEECBCopYBxmbVs2+gWbezl6PbWzggQIECAAAECBAgQIECAAAECdRIQ2NWpW2olQIDA6AgYlzk6vazlToy9rGXbFE2AAAECBAgQIECAAAECBAgQGFkBgd3IttbGCBAgUAsB4zJr0abRKdLYy9HppZ0QIECAAAECBAgQIECAAAECBEZJQGA3St20FwIECNRbwLjMevevstUbe1nZ1iiMAAECBAgQIECAAAECBAgQIEBgi4DAzqtAgAABAlUTMC6zah2paT3GXta0ccomQIAAAQIECBAgQIAAAQIECIyhgMBuDJtuywQIEKiJgHGZNWlU1co09rJqHVEPAQIECBAgQIAAAQIECBAgQIBAOwGBXTshfydAgACBKggYl1mFLlS4BmMvK9wcpREgQIAAAQIECBAgQIAAAQIECLQVENi1JXIBAQIECFRIwLjMCjWjCqUYe1mFLqiBAAECBAgQIECAAAECBAgQIECgVwGBXa+C7idAgACBhRAwLnMh1Cv0TGMvK9QMpRAgQIAAAQIECBAgQIAAAQIECPQsILDrmdACBAgQILDAAsZlLnADhvV4Yy+HJe05BAgQIECAAAECBAgQIECAAAECwxYQ2A1b3PMIECBAYFACxmUOSnaB1zX2coEb4PEECBAgQIAAAQIECBAgQIAAAQIDFxDYDZzYAwgQIEBgyALGZQ4ZfFCPM/ZyULLWJUCAAAECBAgQIECAAAECBAgQqJqAwK5qHVEPAQIECPRTwLjMfmoOYS1jL4eA7BEECBAgQIAAAQIECBAgQIAAAQKVExDYVa4lCiJAgACBAQgYlzkA1H4uaexlPzWtRYAAAQIECBAgQIAAAQIECBAgUDcBgV3dOqZeAgQIEOhFwLjMXvQGcK+xlwNAtSQBAgQIECBAgAABAgQIECBAgEDtBAR2tWuZggkQIECgTwLGZfYJsttljL3sVsz1BAgQIECAAAECBAgQIECAAAECoy4gsBv1DtsfAQIECLQTMC6znVCf/m7sZZ8gLUOAAAECBAgQIECAAAECBAgQIDByAgK7kWupDREgQIDAPAWMy5wnXLvbjL1sJ+TvBAgQIECAAAECBAgQIECAAAEC4y4gsBv3N8D+CRAgQKCVgHGZPb4Xxl72COh2AgQIECBAgAABAgQIECBAgACBsRIQ2I1Vu22WAAECBLoUMC6zSzBjL7sEczkBAgQIECBAgAABAgQIECBAgACBJAI7rwEBAgQIEGgvYFxmGyNjL9u/RK4gQIAAAQIECBAgQIAAAQIECBAgMJuAwM67QYAAAQIEuhMwLnOLl7GX3b04riZAgAABAgQIECBAgAABAgQIECAgsPMOECBAgACB/gqM7bhMYy/7+yJZjQABAgQIECBAgAABAgQIECBAgIATdt4BAgQIECDQm8DYjMs09rK3F8XdBAgQIECAAAECBAgQIECAAAECBGYTENh5NwgQIECAQP8ERm5cprGX/Xs5rESAAAECBAgQIECAAAECBAgQIEBAYOcdIECAAAECwxOo/bhMYy+H97J4EgECBAgQIECAAAECBAgQIECAAAEn7LwDBAgQIEBgcAK1G5dp7OXgXgYrEyBAgAABAgQIECBAgAABAgQIEJhNQGDn3SBAgAABAsMRqOy4TGMvh/MCeAoBAgQIECBAgAABAgQIECBAgAABgZ13gAABAgQIVEOgMuMyjb2sxguhCgIECBAgQIAAAQIECBAgQIAAAQJO2HkHCBAgQIDAwggs2LhMYy8XpuGeSoAAAQIECBAgQIAAAQIECBAgQGA2AYGdd4MAAQIECCy8wMDHZRp7ufBNVgEBAgQIECBAgAABAgQIECBAgAABgZ13gAABAgQIVF+g7+Myjb2sftNVSIAAAQIECBAgQIAAAQIECBAgQMAJO+8AAQIECBConkDP4zKNvaxeU1VEgAABAgQIECBAgAABAgQIECBAYDYBgZ13gwABAgQIVFugq3GZ5VbOOuusXHfdde12dX6SDyf5crsL/Z0AAQIECBAgQIAAAQIECBAgQIAAgcEKCOwG62t1AgQIECDQL4GOxmW2edh/bAnpzkpyW78Ksw4BAgQIECBAgAABAgQIECBAgAABAr0JCOx683M3AQIECBAYtkDH4zKnFVYetytDuvJEXXPYBXseAQIECBAgQIAAAQIECBAgQIAAAQJzCwjsvCEECBAgQKC+Au3GZRp7Wd/eqpwAAQIECBAgQIAAAQIECBAgQGCMBAR2Y9RsWyVAgACBkRUox2V+a8buHmvs5cj228YIECBAgAABAgQIECBAgAABAgRGTEBgN2INtR0CBAgQGFuBmaMu/d/4sX0VbJwAAQIECBAgQIAAAQIECBAgQKBuAv7DvLp1TL0ECBAgQKC1gMDOm0GAAAECBAgQIECAAAECBAgQIECgpgICu5o2TtkECBAgQGCGgMDOK0GAAAECBAgQIECAAAECBAgQIECgpgICu5o2TtkECBAgQEBg5x0gQIAAAQIECBAgQIAAAQIECBAgMBoCArvR6KNdECBAgAABJ+y8AwQIECBAgAABAgQIECBAgAABAgRqKiCwq2njlE2AAAECBGYICOy8EgQIECBAgAABAgQIECBAgAABAgRqKiCwq2njlE2AAAECBAR23gECBAgQIECAAAECBAgQIECAAAECoyEgsBuNPtoFAQIECBBwws47QIAAAQIECBAgQIAAAQIECBAgQKCmAgK7mjZO2QQIVFOguWrVLmk2v5jk0bNUeEeK4tnF1NT6Ye+gOTl5TJL3JlnU4tkbk7y6aDTOGHZdntc3AYFd3ygtRIAAAQIECBAgQIAAAQIECBAgQGC4AgK74Xp7GgECYyDQJhhLiuKiLFp0WLF27S+GxdGcnNw9ySVJdmj5zKI4L9tue3hxxRV3D6smz+m7gMCu76QWJECAAAECBAgQIECAAAECBAgQIDAcAYHdcJw9hQCBMRJoPuEJD8mSJecm+aNZtj3U02wd1PPdFMUziqmpW8aoTaO4VYHdKHbVnggQIECAAAECBAgQIECAAAECBMZCQGA3Fm22SQIEhi3Q9kRbckeSA4pG46ZB19bBKMwXFY3GZwZdh/UHLiCwGzixBxAgQIAAAQIECBAgQIAAAQIECBAYjIDAbjCuViVAgEDajsZMPpd77jm0uPHGXw2Kq4PgsPxm3XFFo3HPoGqw7tAEBHZDo/YgAgQIECBAgAABAgQIECBAgAABAv0VENj119NqBAgQuE+gg1GUAx2N2dxnn23yy19+PM3mIbO05euZmHhmcd1139O2kRAQ2I1EG22CAAECBAgQIECAAAECBAgQIEBgHAUEduPYdXsmQGBoAh2ccBvY9+OaK1cenqI4K8miFhu+qwzyinXr/nFoGB40aAGB3aCFrU+AAAECBAgQIECAAAECBAgQIEBgQAICuwHBWpYAAQJbBdqOxiyK87LttocXV1xxd7/UmqtW7ZJm84tJHj3Lmu9J8jqjMPslXol1BHaVaIMiCBAgQIAAAQIECBAgQIAAAQIECHQvILDr3swdBAgQ6EqguWbN/8rGjeek2Txwlhs3ptk8sli37uNdLTzLxR2MwlyX5NlFo/GDfjzPGpURENhVphUKIUCAAAECBAgQIECAAAECBAgQINCdgMCuOy9XEyBAYF4CzVWrVqTZLMdP7jDLArdl48b9iuuv/868HjDtpg5GYR5UrFt3Sa/PcX/lBAR2lWuJgggQIECAAAECBAgQIECAAAECBAh0JiCw68zJVQQIEOhJoJkUmZz8f5O8a5ZvypXrlyfsjuplTGVz+fLHZNGiLyfZaZaC/yqNxglFMjPc6Wl/bq6EgMCuEm1QBAECBAgQIECAAAECBAgQIECAAIHuBQR23Zu5gwABAvMS6Gg0ZvKiotH4zHwe0JycXJLkQ0kOb3l/s/mV3HPPc4ubbvrZfNZ3T+UFBHaVb5ECCRAgQIAAAQIECBAgQIAAAQIECLQWENh5MwgQIDBEgQ5GY349ExPPLK677nvdltWcnHxBkk/PcoLvP9Ns/mGxbt013a7r+toICOxq0yqFEiBAgAABAgQIECBAgAABAgQIELi/gMDOG0GAAIEhCnQ4GvOMJMd1Mxqzg1GYx6XReG8vozCbyUSWL98pixYdkOSPt4zd3HFaQHhXktuTlKHgP2bTpiuK9et/PEjeaTUdlOTpLWoqH//9JP+eovhKNm26JEuXXldcffVPB1nXAq0tsFsgeI8lQIAAAQIECBAgQIAAAQIECBAg0KuAwK5XQfcTIECgS4EtozHPS7NZBl+tfnenKF5YTE19rpOl247CLIqLsmjRYcXatb/oZL2Z1zQnJ38jzeZhKYq/TPI7XayxMc3mV9NsvjHr11/TS1j4gJp23/2hWbLk1SmKVyV5WBc1lZduTHJjkpOTXNxNMNrlc4Z9ucBu2OKeR4AAAQIECBAgQIAAAQIECBAgQKBPAgK7PkFahgABAt0INCcnVya5NMnDZ7nv+ixefGCxdm15Ym3OX3PVqj9Ks/l3SbZpceEdKYpnF1NT69utM/Pvm0+vrVz5xymK9yfZvtv7p11fBmQXZdOmVxbr19/RwzrZUtPLUhTvSLJdL2ttufemJMek0fhaPwPFPtQ1nyUEdvNRcw8BAgQIECBAgAABAgQIECBAgACBCggI7CrQBCUQIDB+AltGY746ybvn2P3pWbbs+OKKK+6d7Zrmk570qGza9IUku7W4pgzKXpNG433dhlGbT9UlZSh29CzfxJtP036SonhxMTX1pfnc3Nxnn23yi1+8LUVRui2azxqz3HNPkr9Io/H+ItnUx3WHvZTAbtjinkeAAAECBAgQIECAAAECBAgQIECgTwICuz5BWoYAAQLdCnQwGvOuTEw8s7juuq+0WnvLKMwyVDt2lmd/Lvfcc2hx442/6qa25vLl/zuLFn0yybO7ua/Da+8qQ7tMTX2+mxCxg712+PhZLyvDzVcXjUb5/cC6/gR2de2cugkQIECAAAECBAgQIECAAAECBMZeQGA39q8AAAIEFlKg7WjMZvMrueee5xY33fSzmXU2V648IEVxYZLyNNzM33dTFM8opqZu6WZ/W0LEc9JsHjjHfWW4dU2S81IUX82iRb8ec7lp007ZuHF1iuKIJLvPcf9daTYPKdat+8dOa2uz13KZO9Jsnpfk8ixa9I1MTGwNKZdk48YnpNncK8mL2nyDb15mne5hCNcJ7IaA7BEECBAgQIAAAQIECBAgQIAAAQIEBiEgsBuEqjUJECDQoUCHozGPLRqN905fsjk5WX777uIkq1s8amOazSOLdes+3mEZmy/r6BRbGSAuXnxUce21t8629pY97ZmkPK02W3BXhnwHFI1G+Q25OX+bQ8R77/37JP+nxYXlmM2XZ2rq79uNs9z8/btVq56bZvMDs347sPw23tTU8d2c/mtX/xD/LrAbIrZHESBAgAABAgQIECBAgAABAgQIEOingMCun5rWIkCAwDwEOhiNeb+TX5sDsZUr35iiOHWWx5VB3VFFo1F+m63jX5tTbOWpuhOSnN7pupu/g1cU70qzedQsRXQ0srM5Ofm0JOV3+raZsc5/pigO7vabeM1Vq1ak2SxP9+3Qoq5/ycTEvsV11/2wY7jqXCiwq04vVEKAAAECBAgQIECAAAECBAgQIECgKwGBXVdcLiZAgMBgBNqOxvz1abXjyrCsOTlZnlq7ZJbA6bZs3Lhfcf313+mm0rYn9pLXpNF4X7cnz5r77LNN7rzz7Ule1aKe8iTgC4p168rTc7P+mpOTf53k+Adc0MNpuObk5AuSfDrJohnr3p1Nm/Yv1q+/shu/ilwrsKtII5RBgAABAgQIECBAgAABAgQIECBAoFsBgV23Yq4nQIDAAAQ6ODV3VyYmnpmHPGRtfvnLj5ffgGtRxt0pihcWU1Of67bE5sqVh6cozmoRYJVL3RcWdrtueX1zcvIRScoTbStb3P9/s3jxc4u1a3/Rau0tp/T+rsU39TZuCdYum1dNK1b8ViYmytDzgTUVxZ8XU1Pvms+6C3yPwG6BG+DxBAgQIECAAAECBAgQIECAAAECBOYrILCbr5z7CBAg0GeB5u67PzRLlvx9iuKpsyz9hRTFJ9NsfqzFeMjylvckeV2nIyu3PqPNN+LmdWJvZv3NyclnJbmgRd13J3lm0Whc3mrPzSc84SFZsuT88poZf78zydOLRmPtfNvQnJx8d5I/TnJbkvVpNtdn0aL/LxMTX58tQJzvs4Z0n8BuSNAeQ4AAAQIECBAgQIAAAQIECBAgQKDfAgK7fotajwABAj0INFeu3CNF8U9J/neLZcrvyJX/PKjF367P4sUHFmvX3t7t45uTk2uSfCnJsgfc22yekHXr/qrbUZgz12lOTm6Xovh8ms29H/CMOUZbzhHYJUVxZDE19ZFu9zvC1wvsRri5tkaAAAECBAgQIECAAAECBAgQIDDaAgK70e6v3REgUDOBDkZjttrRXeWIzGLdunLsZNe/5uTkiUlOaXHjT7Jp037F+vU3dL1oixtmfU6zeV2WLj2guPrqn868bY6RmOWl8w4p+7GfCq4hsKtgU5REgAABAgQIECBAgAABAgQIECBAoBMBgV0nSq4hQIDAEAU6GI05s5rTs2zZ8cUVV9zbbZlzBmJFcWWazecUjcbPu1231fXNFSv2zsTEpS3GYv5HJib2K6677vqW980eKJaXr8umTS8p1q//l37UWPM1BHY1b6DyCRAgQIAAAQIECBAgQIAAAQIExldAYDe+vbdzAgQqLNBmNOb0yq9N8qyi0fjJfLbTnJx8RJIrkuzc4v6/LRqNV89n3ZbB2/Llv5dFiy5L8qgH/L0oXlBMTZXfuHvAb46gb+u15ZjQazZ/w2/x4ktr+v25fjAL7PqhaA0CBAgQIECAAAECBAgQIECAAAECCyAgsFsAdI8kQIBAO4EOR2PelYmJZxbXXfeVduvN9vfmihVPzMTEl5M8vMU1xxaNxnvnu/bM+5pPfvJvZsOGS1IUT2qx5puKRuOtrZ7V3GefbfLLX368HPvZQS1leHdLms3zs2nTp3L99bcVyaYO7huFSwR2o9BFeyBAgAABAgQIECBAgAABAgQIEBhLAYHdWLbdpgkQqINAc3KyDNEuTrK6Zb3N5glZt+6vimRmUNPx9porV+6forhklvUPy5IlZZjXn9+GDQ/O4sVnpdnct8WCHygajVfM9qDmqlUr0myW3+jbocti7kryxRTFx7Jo0RUjfvpOYNfly+FyAgQIECBAgAABAgQIECBAgAABAlURENhVpRPqIECAQAuB5uTkmUle3uJPP8mmTfsV69ff0Atcc3LypUk+3ssafbr3C7nnnoOLG2/81ayh3cqVz05RnJfkN+b5zPL03Y1JPpZ77/1sccMN35/nOlW9TWBX1c6oiwABAgQIECBAgAABAgQIECBAgEAbAYGdV4QAAQIVFhhCYFd+o+49FSBoH9glRSYnn57k7CTb96Hmm1IUb0uz+fmi0ShP4tX9J7CrewfVT4AAAQIECBAgQIAAAQIECBAgMLYCAruxbb2NEyBQBwGB3QO71Nxzz2W5++4Tkryqh9N20xf+eZI3ZdmyDxdXXHF3Hd6LWWoU2NW4eUonQIAAAQIECBAgQIAAAQIECBAYbwGB3Xj33+4JEKi4gMBu9gY1JyfL0ZjPSnJskj2SLOqpnUVxZZrNFxaNxg96WmfhbhbYLZy9JxMgQIAAAQIECBAgQIAAAQIECBDoSUBg1xOfmwkQIDBYAYFdZ77NNWv+VzZu3CfN5p8meUYPJ++uzeLFBxVr197e2ZMrdZXArlLtUAwBAgQIECBAgAABAgQIECBAgACBzgUEdp1buZIAAQJDF1jAwO6bWbx4n2Lt2h8NfdM9PrCZTGT58p0yMfGsFMWLkqxIsqSLZU/PsmXHF1dccW8X91ThUoFdFbqgBgIECBAgQIAAAQIECBAgQIAAAQLzEBDYzQPNLQQIEBiWwMADu5Ur909RXNJiPz/Jpk37FevX3zCsvQ7qOc3HPnZpttvuKWk2D0tRHJRkuzbP+s9s2vT0Yv36qUHVNKB1BXYDgrUsAQIECBAgQIAAAQIECBAgQIAAgUELCOwGLWx9AgQI9CAw8MBuxYq9MzFxaZJtZpR5dzZt2r9Yv/7KHsqv3K3NycklKYr90my+NcnKOQp8U9FolNfU6Sewq1O31EqAAAECBAgQIECAAAECBAgQIEBgmoDAzutAgACBCgsMPLBbvvz3smjRZUke1YLhmKLROLPCPPMurbnPPtvkzjvfnuRVLRcpiovSbL6waDTumvdDhn+jwG745p5IgAABAgQIECBAgAABAgQIECBAoC8CAru+MFqEAAECgxEYeGA3ObldiuLzaTb3brGDT2TZspfV8FtuHTWjufvuD82SJX+fonhqixvq+A0/gV1HnXcRAQIECBAgQIAAAQIECBAgQIAAgeoJCOyq1xMVESBA4D6BgQd2SZHJyfclOaYF+7ezadP/Kdav/7d+tKQ5OfnoJP+UZGmK4l/SbN6aZnN9Jia+nyVLbiyuvvqnM5+z+ftzD33oI7Nx4+MzMTGZZnOvJLukKI4rpqYu6LWu5uTkiUlOEdj1Kul+AgQIECBAgAABAgQIECBAgAABAgR6ERDY9aLnXgIECAxYYNCBXVl+c+XK56YoPpNk0QO2UxRHFlNTH+nHNpurVr0szeZZs6x1bNFovHf635qPf/y22WabC5M8o8U9pxWNxht6ras5OfnqJO9psY4Tdr3iup8AAQIECBAgQIAAAQIECBAgQIAAgY4FBHYdU7mQAAECwxcYSmD365NvX0qyc4sd3pB7731WccMN3+9l983JyYcnuTjJ6hbr3JFk36LR+ObMvzUnJ/86yfEt7lmXTZsOKNav/3FPda1a9Zo0m6c/YI1m87osXXpAq1N/vTxvwPcaiTlgYMsTIECAAAECBAgQIECAAAECBAgQGJSAwG5QstYlQIBAHwSGEtj9eizmqUneOEvJ5Qm01xWNxj3z2VKzXH/lyjemKMpnPPBXFOdl220PL6644u6Zf2yuXHlAiuIfW5z+25jkRUWjUZ4MnNevuc8+2+SXvzw3zebzWixQx+/3Cezm9Sa4iQABAgQIECBAgAABAgQIECBAgMDCCwjsFr4HKiBAgMCsAsMI7MqHN1et2iXN5heTlKftZv7KcOw1aTTeVyQzQ6G23WuuXPnslKFc8hstLi5DumcWjcblrRZqPulJ22fTpsuS/H6Lv1+fxYsPLNauvb1tES0uaFPX4UWjcfZ81l3AewR2C4jv0QQIECBAgAABAgQIECBAgAABAgR6ERDY9aLnXgIECAxYYGiB3a9P2ZXfc3v3LFsqQ7sTs2zZu1udhJuNoblixd6ZmPh0kh1aXjPH6bqt1zcnJ8uRmOVozAf+iuKS/Pd/v7S48cZ/76YVzVWrVqTZLE/utarr1iRPLxqN73azZgWuFdhVoAlKIECAAAECBAgQIECAAAECBAgQIDAfAYHdfNTcQ4AAgSEJDCuwK7fTXLPmf2XjxnPSbB446/aaza+k2Twm69ffPNdpu+aeey7Lf/3XiSmK1yRZMst6301RPKOYmrplLs7m8uWPyaJFX06y0yzX/TDN5iuzbt0/FMmmOddKJrJq1XPTbH4gSfldvVa/Y4tG471DanE/HyOw66emtQgQIECAAAECBAgQIECAAAECBAgMUUBgN0RsjyJAgEC3AsMM7MrammvW7Jh7770oyfI2td6U5PxMTPzfTEzctvnaTZsekk2bnpCieE6azUNmGYG5ddm7ymuKdevKU25tf83JyRckKU/qLZrj4juSfC7JFzMxcWMmJn51X10bNz4+ydNSFGVdrU/7lRcXxUVZtOiwYu3aX7QtqnoXCOyq1xMVESBAgAABAgQIECBAgAABAgQIEOhIQGDXEZOLCBAgsDACww7syl02ly//vSxa9Nkkuw1o13elKF6dqamPdvpNvObkZHlK7x1Jjh1QTeWyPX0Tb4B1db5YgHkAACAASURBVLq0wK5TKdcRIECAAAECBAgQIECAAAECBAgQqJiAwK5iDVEOAQIEpgssRGC3ObSbnHxEms1PpCj263NHfpJm8yVZt+7STsO6rc/fEtqV37IrQ7u5Ttp1X3JRXJmiOKy47rrvdX9zZe4Q2FWmFQohQIAAAQIECBAgQIAAAQIECBAg0J2AwK47L1cTIEBgqAILFdhtDu322Web3HnnnyU5Jcl2PW+8/P5dUbysaDR+PUJzHr9mUmTVqnLkZvkNuu3nscTMW+5JcnqSk4tG464+rLeQSwjsFlLfswkQIECAAAECBAgQIECAAAECBAj0ICCw6wHPrQQIEBi0wEIGdlv31tx994dmyZJXpyheleRhXe55Y4riijSbr0+jsb7bU3WzPau5557Lcvfdhyf5iyS/02VN5eX/keTMLF78vmLt2h/N4/4q3iKwq2JX1ESAAAECBAgQIECAAAECBAgQIECgAwGBXQdILiFAgACBpJlMZPnynbJo0QEpiqen2fz9JI9OUn5fbuvv35N8P0XxlWzadEmWLLm6WLv2F4Py23zi7klP2jGbNv2fFMVT02w+Kcn/s+WfrY/dmOT2JOXJvi9l06Z/ysTEvxSNRnm6bpR+ArtR6qa9ECBAgAABAgQIECBAgAABAgQIjJWAwG6s2m2zBAgQIDDCAgK7EW6urREgQIAAAQIECBAgQIAAAQIECIy2gMButPtrdwQIECAwPgICu/HptZ0SIECAAAECBAgQIECAAAECBAiMmIDAbsQaajsECBAgMLYCAruxbb2NEyBAgAABAgQIECBAgAABAgQI1F1AYFf3DqqfAAECBAj8WkBg500gQIAAAQIECBAgQIAAAQIECBAgUFMBgV1NG6dsAgQIECAwQ0Bg55UgQIAAAQIECBAgQIAAAQIECBAgUFMBgV1NG6dsAgQIECAgsPMOECBAgAABAgQIECBAgAABAgQIEBgNAYHdaPTRLggQIECAgBN23gECBAgQIECAAAECBAgQIECAAAECNRUQ2NW0ccomQIAAAQIzBAR2XgkCBAgQIECAAAECBAgQIECAAAECNRUQ2NW0ccomQIAAAQICO+8AAQIECBAgQIAAAQIECBAgQIAAgdEQENiNRh/tggABAgQIOGHnHSBAgAABAgQIECBAgAABAgQIECBQUwGBXU0bp2wCBAgQIDBDQGDnlSBAgAABAgQIECBAgAABAgQIECBQUwGBXU0bp2wCBAgQICCw8w4QIECAAAECBAgQIECAAAECBAgQGA0Bgd1o9NEuCBAgQICAE3beAQIECBAgQIAAAQIECBAgQIAAAQI1FRDY1bRxyiZAgAABAjMEBHZeCQIECBAgQIAAAQIECBAgQIAAAQI1FRDY1bRxyiZAgAABAgI77wABAgQIECBAgAABAgQIECBAgACB0RAQ2I1GH+2CAAECBAg4YecdIECAAAECBAgQIECAAAECBAgQIFBTAYFdTRunbAIECBAgMENAYOeVIECAAAECBAgQIECAAAECBAgQIFBTAYFdTRunbAIECBAgILDzDhAgQIAAAQIECBAgQIAAAQIECBAYDQGB3Wj00S4IECBAgIATdt4BAgQIECBAgAABAgQIECBAgAABAjUVENjVtHHKJkCAAAECMwQEdl4JAgQIECBAgAABAgQIECBAgAABAjUVENjVtHHKJkCAAIGRElie5I+SvCfJf85zZ/0K7P53kmOTfC7J9fOsxW0ECBAgQIAAAQIECBAgQIAAAQIECHQhILDrAsulBAgQIEBggAJXJHliknfPM7jrNbDbGtQdl+SGJPsMcK+WJkCAAAECBAgQIECAAAECBAgQIEBgmoDAzutAgAABAgSqIVAGZJdvKaU8ZddtcDffwG56UFf+7+XvaUnKANGPAAECBAgQIECAAAECBAgQIECAAIEhCAjshoDsEQQIECBAoEOBMiR76rRruwnuug3sWgV15aO/4nRdh91yGQECBAgQIECAAAECBAgQIECAAIE+CQjs+gRpGQIECBAg0AeB6afspi/XSXDXaWA3W1C39XlO1/WhkZYgQIAAAQIECBAgQIAAAQIECBAg0I2AwK4bLdcSIECAAIHBC8w8ZddpcNcusGsX1JXPcbpu8P31BAIECBAgQIAAAQIECBAgQIAAAQIPEBDYeSkIECBAgEC1BGY7ZdcuuJstsOskqNu6ttN11XoXVEOAAAECBAgQIECAAAECBAgQIDAmAgK7MWm0bRIgQIBArQTmOmU3W3D3sxk7fGiSY5Mcl6QM7dr9nK5rJ+TvBAgQIECAAAECBAgQIECAAAECBAYkILAbEKxlCRAgQIBADwKdnLKbvnz5jbuZoVyrf22ukpyu66FhbiVAgAABAgQIECBAgAABAgQIECDQi4DArhc99xIgQIAAgcEJdHrKrh8VOF3XD0VrECBAgAABAgQIECBAgAABAgQIEJingMBunnBuI0CAAAECAxbo9pRdL+U4XdeLnnsJECBAgAABAgQIECBAgAABAgQI9CggsOsR0O0ECBAgQGCAAsM4Zed03QAbaGkCBAgQIECAAAECBAgQIECAAAECnQgI7DpRcg0BAgQIEFgYgWGcsnO6bmF666kECBAgQIAAAQIECBAgQIAAAQIE7hMQ2HkZCBAgQIBAtQUGecrO6bpq9151BAgQIECAAAECBAgQIECAAAECYyIgsBuTRtsmAQIECNRWYJCn7Jyuq+1roXACBAgQIECAAAECBAgQIECAAIFREhDYjVI37YUAAQIERlVgEKfsnK4b1bfFvggQIECAAAECBAgQIECAAAECBGonILCrXcsUTIAAAQJjKDCIU3ZO143hi2TLBAgQIECAAAECBAgQIECAAAEC1RQQ2FWzL6oiQIAAAQIzBfp5ys7pOu8XAQIECBAgQIAAAQIECBAgQIAAgQoJCOwq1AylECBAgACBOQT6ecrO6TqvGgECBAgQIECAAAECBAgQIECAAIEKCQjsKtQMpRAgQIAAgTYC/Thl53Sd14wAAQIECBAgQIAAAQIECBAgQIBAxQQEdhVriHIIECBAgMAcAv04Zed0nVeMAAECBAgQIECAAAECBAgQIECAQMUEBHYVa4hyCBAgQIBAG4FeTtk5Xef1IkCAAAECBAgQIECAAAECBAgQIFBBAYFdBZuiJAIECBAgMIdAL6fsnK7zahEgQIAAAQIECBAgQIAAAQIECBCooIDAroJNURIBAgQIEGgjMJ9Tdk7Xea0IECBAgAABAgQIECBAgAABAgQIVFRAYFfRxiiLAAECBAjMITCfU3ZO13mlCBAgQIAAAQIECBAgQIAAAQIECFRUQGBX0cYoiwABAgQItBHo5pSd03VeJwIECBAgQIAAAQIECBAgQIAAAQIVFhDYVbg5SiNAgAABAnMIdHPKzuk6rxIBAgQIECBAgAABAgQIECBAgACBCgsI7CrcHKURIECAAIE2Ap2csnO6zmtEgAABAgQIECBAgAABAgQIECBAoOICAruKN0h5BAgQIEBgDoFOTtk5XecVIkCAAAECBAgQIECAAAECBAgQIFBxAYFdxRukPAIECBAg0EZgrlN2Ttd5fQgQIECAAAECBAgQIECAAAECBAjUQEBgV4MmKZEAAQIECMwhMNcpO6frvDoECBAgQIAAAQIECBAgQIAAAQIEaiAgsKtBk5RIgAABAgTaCLQ6Zed0ndeGAAECBAgQIECAAAECBAgQIECAQE0EBHY1aZQyCRAgQIDAHAKtTtk5XeeVIUCAAAECBAgQIECAAAECBAgQIFATAYFdTRqlTAIECBAg0EZg+ik7p+u8LgQIECBAgAABAgQIECBAgAABAgRqJCCwq1GzlEqAAAECBOYQmH7Kzuk6rwoBAgQIECBAgAABAgQIECBAgACBGgkI7GrUrIqXujjJ7yR5VJJHJtkhyW8neXiShyV5aJLtkmyb5CFJtknyoCRLkkxUfG/KI0CAAAECBAgQGE+BTUnuSfLfSe5O8qskv0zy8yQ/S/IfSX6S5EdJ7kjy/STfS/JvSe4dTzK7JkCAAAECBAgQIECAAIH5CAjs5qM23vc8IsluSXZN8rgkOyfZKcljxpvF7gkQIECAAAECBAjcT+A7SW5LcmuSbya5OcnXk/yAEwECBAgQIECAAAECBAgQmCkgsPNOzCVQhnOrk6xKsjLJiiTlv+ZHgAABAgQIECBAgMD8BMrAbn2SdUmmklwrxJsfpLsIECBAgAABAgQIECAwSgICu1HqZu97KU/KPTXJHyTZc8vpud5XtQIBAgQIECBAgAABAnMJlKfwvpbkq0m+suVkHjECBAgQIECAAAECBAgQGCMBgd0YNbvFVn8jyf5Jnp5k314Duh133DGPfvSjU/7PHXbYIdtvv31+67d+Kw9/+MPz0Ic+NNttt12WLVuWhzzkIXnwgx+cBz3oQVmyZEkmJnzCbrxfQ7snQIAAAQIECFRTYNOmTbnnnnvy3//93/mv//qv/OpXv8qdd96Zn//85/nZz36Wn/zkJ/nxj3+cH/7wh7njjjty++2357vf/e7m/9njrwzwLkvypSSXJrmrx/XcToAAAQIECBAgQIAAAQIVFxDYVbxBAyjvUUkOTPKsJM/sdv1tttkmT3jCE/L4xz8+u+66a3bZZZf83u/9Xn73d383S5cu7XY51xMgQIAAAQIECBAYOYENGzbk29/+dv71X/81t9xyS26++eZ84xvfyI033pi77757Pvv9QpKLk1yU5HvzWcA9BAgQIECAAAECBAgQIFBtAYFdtfvTr+oemeSgJM/bMvKy43X32GOPrF69OqtWrcqKFSuy2267dXyvCwkQIECAAAECBAgQuL/A17/+9axfvz5TU1O59tprc80113RLVI7M/GySC5N8v9ubXU+AAAECBAgQIECAAAEC1RQQ2FWzL/2oanGSFyc5pNOTdOVoyqc97WnZe++9s9dee+UpT3mKU3P96IQ1CBAgQIAAAQIECMwiUJ7G++d//udcddVVufLKK3P55ZenHMXZ4a88eXdekk8lubfDe1xGgAABAgQIECBAgAABAhUUENhVsCk9lrRHkj9JcliSZe3WKsda7r///nn605+efffdV0DXDszfCRAgQIAAAQIECAxQoAzwLrvssnzpS1/KpZdeunmcZge/O5Ock+QTSbo+stfB+i4hQIAAAQIECBAgQIAAgQELCOwGDDzE5Y9IUv6zZ7tnlifnnvOc5+RZz3qWEZftsPydAAECBAgQIECAwAIKlCM0L7744nz+85/ffBKvg9/Xknx0yz8dXO4SAgQIECBAgAABAgQIEKiCgMCuCl2Yfw2PSPLyJEcn+e25lim/Q/f85z8/z3ve87LTTjvN/4nuJECAAAECBAgQIEBgQQRuu+22fPazn80FF1yw+ft3bX4/SvLBJB9I8oN2F/s7AQIECBAgQIAAAQIECCysgMBuYf3n+/Rdk7wqySvmWmDHHXfMi1/84rzoRS/K8uXL5/ss9xEgQIAAAQIECBAgUDGB66+/Pp/+9KfzqU99Krfffnu76s5M8rdJOpqv2W4xfydAgAABAgQIECBAgACB/gsI7PpvOsgVy9TtuCQvneshBx54YF760pfmoIMOGmQt1iZAgAABAgQIECBAoAICF154Yc4+++xcdNFF7ao5O8m7k1zf7kJ/J0CAAAECBAgQIECAAIHhCgjshus936c9Psnr5grqtttuu/zZn/1ZjjzyyOyyyy7zfY77CBAgQIAAAQIECBCoqcAtt9ySs846Kx/+8Ifz85//fK5dlMHdO5J8o6ZbVTYBAgQIECBAgAABAgRGTkBgV+2WPirJG+cafbnzzjvnmGOOyctf/vIsXbq02rtRHQECBAgQIECAAAECAxfYsGFDPvCBD+SMM87IrbfeOtfzylGZf5XkewMvygMIECBAgAABAgQIECBAYE4BgV01X5DFSd6U5MQkE61KnJyczLHHHpuXvOQl1dyBqggQIECAAAECBAgQWHCBT37yk3nPe96TRqMxWy2bkrw1ySlJ7l3wghVAgAABAgQIECBAgACBMRUQ2FWv8UckeXOSR7cqbfXq1fnzP//zHHLIIdWrXEUECBAgQIAAAQIECFRS4Lzzzsvpp5+ea6+9drb6vpvkLUk+WskNKIoAAQIECBAgQIAAAQIjLiCwq06D99jy32zdt1VJu+++e44//vgceuih1alYJQQIECBAgAABAgQI1Erg3HPPzWmnnZabbrpptrov2zLp45pabUyxBAgQIECAAAECBAgQqLmAwG7hG1iOv/zrJH/RqpQddtghJ5xwwubv1PkRIECAAAECBAgQIECgHwLl9+1OPfXU3HHHHbMt9zdJ3mBMZj+0rUGAAAECBAgQIECAAIH2AgK79kaDvOK5Sd6e5LGtHlIGdW9605uydOnSQdZgbQIECBAgQIAAAQIExlBgw4YNOeWUUzYHd7P8vpXk9Un+fgx5bJkAAQIECBAgQIAAAQJDFRDYDZX7vodtm+T0JH/W6vEHH3xwTj755Oyyyy4LU52nEiBAgAABAgQIECAwNgK33HJLTjrppJx//vmz7fnDSf48yS/HBsVGCRAgQIAAAQIECBAgMGQBgd2QwZP8UZJ3J3nMzEfvvPPOedvb3paDDjpo+FV5IgECBAgQIECAAAECYy1w4YUX5i//8i9z6623tnL4TpLjknxurJFsngABAgQIECBAgAABAgMSENgNCHaWZctTda9p9bfXv/71mz/+7keAAAECBAgQIECAAIGFFDj++OPz9reXk/tb/t615bTdQpbo2QQIECBAgAABAgQIEBg5AYHdcFq6MskZSdbMfNzq1avzzne+M3vttddwKvEUAgQIECBAgAABAgQItBG46qqr8trXvjbXXnttqyvXJjkmyTqQBAgQIECAAAECBAgQINAfAYFdfxznWuWoJB9sdcEJJ5yQt771rYOvwBMIECBAgAABAgQIECAwD4ETTzwxp5566mx3Hp3kQ/NY1i0ECBAgQIAAAQIECBAgMENAYDfYV6I8VfeKmY/Ydddd87d/+7fZd999B/t0qxMgQIAAAQIECBAgQKBHgcsuuyyvetWrcvPNN7da6cwtp+16fIrbCRAgQIAAAQIECBAgMN4CArvB9H+nJB9L8oA5ly972cvy/ve/P0uXLh3Mk61KgAABAgQIECBAgACBPgts2LAhr3zlK/ORj3yk1cpXJfnTJLf1+bGWI0CAAAECBAgQIECAwNgICOz63+o/THJ2kt+aufQHP/jBHHVUOSHTjwABAgQIECBAgAABAvUT+NCHPpSjjy4nYT7g9+MkL03yT/XblYoJECBAgAABAgQIECCw8AICu/72oPzw+vtnLvnEJz4xZ511VlatWtXfp1mNAAECBAgQIECAAAECQxaYmprKkUcemRtuuKHVk1+ZpPw0gB8BAgQIECBAgAABAgQIdCEgsOsCq82lf5XkDTOvefGLX5yPfvSjRmD2z9lKBAgQIECAAAECBAgssEA5IvOII47Ipz71qVaV/HWSNy5wiR5PgAABAgQIECBAgACBWgkI7PrTro9vGf9yv9Xe8pa35KSTTurPE6xCgAABAgQIECBAgACBigmcfPLJefOb39yqqvIzAYdXrFzlECBAgAABAgQIECBAoLICArveWvMbST6T5JkzlznnnHNy6KGH9ra6uwkQIECAAAECBAgQIFBxgXPPPTeHHXZYqyq/kOQFSe6q+BaUR4AAAQIECBAgQIAAgQUXENjNvwWPSHJhkidPX2LHHXfcPBZmr732mv/K7iRAgAABAgQIECBAgECNBK666qqUnwO4/fbbZ1Z9dZKDkvygRttRKgECBAgQIECAAAECBIYuILCbH/lOSf4hyW7Tb5+cnMx5552XnXYq/+xHgAABAgQIECBAgACB8RG47bbbcsghh6TRaMzc9NeT/HGS28ZHw04JECBAgAABAgQIECDQnYDArjuv8updk3w+yWOn37r//vvnM5/5TJYtW9b9iu4gQIAAAQIECBAgQIDACAjceeedecELXpBLL7105m6+leQ5SW4egW3aAgECBAgQIECAAAECBPouILDrjvTxSf4xyWOm33bwwQdvPlnnR4AAAQIECBAgQIAAAQLZfNLu/PPPn0nxnSTPTvINRgQIECBAgAABAgQIECBwfwGBXedvRHmyrvxo+v3Cuj/90z/NRz/60c5XcSUBAgQIECBAgAABAgTGQOCII47Ixz72sVah3TOdtBuDF8AWCRAgQIAAAQIECBDoSkBg1xlX+VG6S2aOwTz66KPzgQ98oLMVXEWAAAECBAgQIECAAIExE3j5y1+eD37wgzN3XY7HPMA37cbsZbBdAgQIECBAgAABAgTmFBDYtX9BHpHki0l2m37pK17xipxxxhnt73YFAQIECBAgQIAAAQIExljgmGOOyZlnnjlT4OtJnpHkB2NMY+sECBAgQIAAAQIECBC4T0BgN/fL8BtJvpzkydMvc7LOv4MIECBAgAABAgQIECDQucAsJ+2uTrJfkrs6X8mVBAgQIECAAAECBAgQGE0Bgd3cfb04Sfl9hft+vlk3mv9GsCsCBAgQIECAAAECBAYrMMs37crvhD9rsE+2OgECBAgQIECAAAECBKovILCbvUcfT/LS6X8++OCDc95551W/qyokQIAAAQIECBAgQIBABQUOOeSQnH/++TMrOzvJ4RUsV0kECBAgQIAAAQIECBAYmoDArjX1XyV5w/Q/7b///rnkkkuG1hgPIkCAAAECBAgQIECAwCgKHHDAAbn00ktnbu2vk7xxFPdrTwQIECBAgAABAgQIEOhEQGD3QKVjkrx/+r88OTmZyy+/PMuWLevE1DUECBAgQIAAAQIECBAgMIvAnXfemac97WlpNBozr3hlkjPAESBAgAABAgQIECBAYBwFBHb37/ofJim/oXDfb8cdd8wVV1yRnXbaaRzfD3smQIAAAQIECBAgQIBA3wVuu+227LPPPrn99ttnrl1+Q/yf+v5ACxIgQIAAAQIECBAgQKDiAgK7/2lQmchdneS3pvfsyiuvzF577VXxNiqPAAECBAgQIECAAAEC9RK46qqrsvfee88s+sdJnpzktnrtRrUECBAgQIAAAQIECBDoTUBg9z9+Vya5XzJ3zjnn5NBDD+1N2N0ECBAgQIAAAQIECBAg0FLg3HPPzWGHHTbzb1cleUCSh5AAAQIECBAgQIAAAQKjLCCw+3V3y+8kvGJ6o9/ylrfkpJNOGuXe2xsBAgQIECBAgAABAgQWXODkk0/Om9/85pl1nJmk/L64HwECBAgQIECAAAECBMZCQGCXHJXkg9O7/eIXvzjlf9PTjwABAgQIECBAgAABAgQGL1BONvnUpz4180FHJ/nQ4J/uCQQIECBAgAABAgQIEFh4gXEP7FYmaUxvwxOf+MSsXbs2S5cuXfjuqIAAAQIECBAgQIAAAQJjILBhw4asWbMmN9xww8zdTiZZNwYEtkiAAAECBAgQIECAwJgLjHtgd02SNdPfgeuuuy6rVq0a89fC9gkQIECAAAECBAgQIDBcgampqTzpSU+a+dC1SfYYbiWeRoAAAQIECBAgQIAAgeELjHNgd3qS10wn/+AHP5ijjionZPoRIECAAAECBAgQIECAwLAFPvShD+Xoo8tJmPf7vSvJnw+7Fs8jQIAAAQIECBAgQIDAMAXGNbD7oyT/MB36ZS97Wc4666xh2nsWAQIECBAgQIAAAQIECMwQOPLII/ORj3xkpssfJ/kcLAIECBAgQIAAAQIECIyqwDgGdtsmuSnJY7Y2ddddd8369et9t25U33L7IkCAAAECBAgQIECgNgLl9+xWrFiRm2++eXrN30mye5Jf1mYjCiVAgAABAgQIECBAgEAXAuMY2H0oyZ9NN/ryl7+cfffdtws2lxIgQIAAAQIECBAgQIDAoAQuu+yy7LfffjOX/3AS3zAYFLp1CRAgQIAAAQIECBBYUIFxC+yem+Sz08VPOOGEvPWtb13QJng4AQIECBAgQIAAAQIECNxf4MQTT8ypp546k+V5Sf6eFQECBAgQIECAAAECBEZNYJwCu8VJypkqj93axNWrV2ft2rWj1lP7IUCAAAECBAgQIECAwEgIrFmzJtdee+30vXwrya5J7h2JDdoEAQIECBAgQIAAAQIEtgiMU2D3ziR/Mb3zV155Zfbaay8vAwECBAgQIECAAAECBAhUUOCqq67K3nvvPbOyv0ny2gqWqyQCBAgQIECAAAECBAjMW2BcArs9klw9Xen1r399TjvttHnDuZEAAQIECBAgQIAAAQIEBi9w/PHH5+1vf/vMBz05yTWDf7onECBAgAABAgQIECBAYDgC4xLYfTnJvltJd95559xyyy3DEfYUAgQIECBAgAABAgQIEOhJYJdddsmtt946fY3LkuzX06JuJkCAAAECBAgQIECAQIUExiGwOyLJR6abX3DBBTnooIMq1AalECBAgAABAgQIECBAgMBsAhdeeGGe//znz/zzy5J8lBoBAgQIECBAgAABAgRGQWDUA7vFSW5L8uitzTr44INz3nnnjULv7IEAAQIECBAgQIAAAQJjI3DIIYfk/PPPn77f7ybZKcm9Y4NgowQIECBAgAABAgQIjKzAqAd2b0ly0vTuffOb30w5TsWPAAECBAgQIECAAAECBOojUH7W4HGPe9zMgk9O8ub67EKlBAgQIECAAAECBAgQaC0wyoHdo5J8J8nE1q2fcMIJeetb3+pdIECAAAECBAgQIECAAIEaCpx44ok59dRTp1e+KcljknyvhttRMgECBAgQIECAAAECBO4TGOXA7owkr9i60x122CHf/va3s3TpUu0nQIAAAQIECBAgQIAAgRoKbNiwIb/7u7+bO+64Y3r1ZyY5pobbUTIBAgQIECBAgAABAgRGPrB7fJKvT+/z+9///hxzjP8fzrtPxyilHwAAIABJREFUgAABAgQIECBAgACBOgucccYZeeUrXzlzC7sl+Uad96V2AgQIECBAgAABAgTGW2BUT9h9PMlLt7Z29913z4033jjenbZ7AgQIECBAgAABAgQIjIjAE57whNx0003Td3N2ksNHZHu2QYAAAQIECBAgQIDAGAqMYmC3PMn66b0855xzcuihh45he22ZAAECBAgQIECAAAECoydw7rnn5rDDDpu5sRVJrh+93doRAQIECBAgQIAAAQLjIDCKgd39TtetXr06a9euHYde2iMBAgQIECBAgAABAgTGRmDNmjW59tprp+/XKbux6b6NEiBAgAABAgQIEBg9gVEL7HZN8i/T2/R3f/d3OeSQQ0avc3ZEgAABAgQIECBAgACBMRY477zz8sIXvnCmwO8nuXmMWWydAAECBAgQIECAAIGaCoxaYHdGklds7cXk5GSmpqZq2hplEyBAgAABAgQIECBAgMBcAqtWrUqj0Zh+yZlJjqFGgAABAgQIECBAgACBugmMUmD3iCR3TG/AJz7xibzkJS+pW0/US4AAAQIECBAgQIAAAQIdCHzyk5/Mn/zJn8y8cockP+jgdpcQIECAAAECBAgQIECgMgKjFNi9JclJW2V33nnn3HLLLZWBVggBAgQIECBAgAABAgQI9F9gl112ya233jp94ZOTvLn/T7IiAQIECBAgQIAAAQIEBicwSoHdD5P89laqd7/73Tn22GMHJ2dlAgQIECBAgAABAgQIEFhwgfe85z057rjjptfxoyTbL3hhCiBAgAABAgQIECBAgEAXAqMS2B2R5CNb973ddtvlRz/6UZYuXdoFhUsJECBAgAABAgQIECBAoG4CGzZsyG//9m/n5z//+fTSX5bko3Xbi3oJECBAgAABAgQIEBhfgVEJ7L6aZM+tbXzta1+bd7zjHePbVTsnQIAAAQIECBAgQIDAGAm87nWvyzvf+c7pO/5akj8YIwJbJUCAAAECBAgQIECg5gKjENjtkeTq6X345je/mfI7Bn4ECBAgQIAAAQIECBAgMPoC5ffLH/e4x83c6JOTXDP6u7dDAgQIECBAgAABAgRGQWAUArszkrxiazMOPPDAfP7znx+F3tgDAQIECBAgQIAAAQIECHQo8JznPCcXXXTR9KvPTHJMh7e7jAABAgQIECBAgAABAgsqUPfAbnGSnyZZtlXxggsuyEEHHbSgqB5OgAABAgQIECBAgAABAsMVuPDCC/P85z9/+kPvTPKbSe4dbiWeRoAAAQIECBAgQIAAge4F6h7Y/UmSs7due8cdd8z3vve97hXcQYAAAQIECBAgQIAAAQK1F3jUox6V22+/ffo+XprkE7XfmA0QIECAAAECBAgQIDDyAnUP7C5O8sytXXr961+f0047beSbZoMECBAgQIAAAQIECBAg8ECB448/Pm9/+9un/+ELSZ7FigABAgQIECBAgAABAlUXqHNg98gk9/uvTq5fvz7Lly+vurn6CBAgQIAAAQIECBAgQGAAAtdff31WrFgxc+Udk3x/AI+zJAECBAgQIECAAAECBPomUOfA7tVJ3rNVYvXq1Vm7dm3fYCxEgAABAgQIECBAgAABAvUTWLNmTa699trphR+b5L3124mKCRAgQIAAAQIECBAYJ4E6B3ZXJHnq1maVY09e97rXjVPv7JUAAQKVEPja176WP/iDP7hfLfvvv3/OPffcPOxhD6tEjQtVBJvhyvN+oHf578PDDjvsfn84+uij8653vSsPfvCDh9sgTyNAgMCQBN7xjnek/FzCtN9XkuwzpMd7DAECBAgQIECAAAECBOYlUNfA7lFJvjt9x9/61rey0047zQvBTQQIECDwPwKnnHJKTjrppPuRnHPOOTn00ENbMglJZn972Az331m8H+gtsBvuO+hpBAhUQ+C2227LYx/72JnFPDrJ96pRoSoIECBAgAABAgQIECDwQIG6BnbHJHn/1u085SlPSfkf0vkRIECAQO8CdQ/s7r333pT/Qd1Xv/rVzf+U/3v5PZs777zzPpw99tgjj3nMY1L+34/yn9133z0PetCDesebsYIAqe+kcy7I+4E8ArvhvoOeRoBAdQT23HPP/PP/3969wNtc5f8ffyczh/qpxzBGiaEUTm7T6IcYSpQmxRQ5ckkuuZZL5RYRg1zKpXJcCrlVhKL0H0WKIsqUWzpEDD+N/NJDfuJMMv/H2tPWd+9zjvPdZ3/33t/L6/t4eMxjzvl+11qf5/qeyn6ftdaGDdYB9ZKU6Z4RMhIEEEAAAQQQQAABBBBAIFLAq4HdSkm3h0sZO3asBg4cyNwigAACCDgg4NXA7ttvv9XLL7+smTNnavv27TFJFC9eXO3bt5fZKrBy5cq64AJn/vVIgBTTNMR9cyK9zftlVpmuWrUq7nHG20AsW84S2MWrzfMIIOBVgXHjxmnQoEHW4b8lqalX62HcCCCAAAIIIIAAAggg4H8BZz6RTK7TRZJOWrs0H8xWrVo1uaOgNwQQQMCnAl4L7E6ePBkK6UaNGqVjx47FNSvFihVTy5YtNWLECJUta3Zfju9KZIAU38j8+XQivQns/PnOUBUCCPhXYMeOHaEV9FHXxZJ+8G/VVIYAAggggAACCCCAAAJeFvBiYHeXpGVh9PT0dH3++edengPGjgACCLhKwEuB3RdffKH+/fvrzTffdNSwUqVKmjx5ssxKpnhW2yUyQHK0YAcay8rKUkZGhrZu3XqutRo1amjRokUynsm4EulNYJeMGaQPBBBAwFmBa6+9Vrt27bI2erek15zthdYQQAABBBBAAAEEEEAAAWcEvBjYmXMHeoTL79u3ryZNmuSMBq0ggAACKRBIVhAwZswYDR48ON8KvRLYbdy4UT169IgIiPItLoYbzGo7Y9a9e3cVLlw4hid/uTWRAVKBBpTAhwjsEogb1TRbYibPmp4QQMDbAv369Qv9Ao7lmibJnIfOhQACCCCAAAIIIIAAAgi4TsCLgV2WpIphyZUrV+r2288dZ+c6YAaEAAII5CeQrMBuwYIFoTO48ru8ENitW7dOXbt2lQmJcrvKlSunZs2a6Y477pBZ5VWiRIlzodvZs2d1/Phx7du3T2vWrJFxyevMOxPamV8K6dChQ4FCOwI7Vtjl9/NWkO8T2BVEjWcQQCCIAm+99ZaaNo04tm63pOQs+w4iODUjgAACCCCAAAIIIIBAXAJeC+wqSPoyXHGhQoX0ww8/KC0tLS4EHkYAAQRSKUBgF5v+/v371a5dO5kwLPoqXry4hg4dGgrzLr7YHFOT/3XmzBmtXbtWQ4YM0ccff5zjARPaLVmyRLfeemv+jUXdQWDnn8Au5sm3PJDbz3iytgtduHBh6OfFenXr1i0URBctWjSesngWAQQQcL1Adna2LrroIplf1rFcV0va6/rBM0AEEEAAAQQQQAABBBAInIDXArtOkmaFZ6lRo0ZavXp14CaNghFAwF8CyQrs3n//fTVo0CBfPDevsDt16pQGDBig5557LkcdJlCbMmWKKleunG+Nud1w7NgxPf7448rMNDsvR1716tULrcQrX758TG0T2BHYmReGwC6mHxtuRgABBBwVaNy4cWhFveXqLGm2o53QGAIIIIAAAggggAACCCDggIDXAjvzF6uO4bpHjBihYcOGOcBAEwgggEDqBJIR2JlVYm+//bbq1KmTb6FuDuzMB2533XWXTpw4EVFH8+bNNWPGDJUqVSrf+s53gwkEx48fryeeeCLHbSbMGz58uC688ELbfRDYEdiZl4XAzvaPDDcigAACjguMHDky9O9vyzVHkvlFUC4EEEAAAQQQQAABBBBAwFUCXgvsIs6ve/fdd9WwYUNXgTIYBBBAINUC8YYDbg3sTp48qQcffFAvvvhiBHHt2rU1Z84cpaenO0Jv+unXr5+ef/75iPZM+6+++qqqVKliux8COwI787IcOHBAbdq00YYNG869O9dcc01oq9Xq1avbfp8KciNbYhZEjWcQQMBPAmbb65tvvtlaEufY+WmCqQUBBBBAAAEEEEAAAR8JeCmwu1zSYav96dOnOb/ORy8jpSCAgDMChw8fVtu2bfXee++da9BsB/XSSy+pZMmS+Xbi1sBuy5YtuvPOO/X1119H1GC2qjT1Onlt27ZNrVu31q5duyKanT59usz5X3YvAjsCO/OumPepZcuW2rNnT8SrY1a93nLLLXZfpwLdR2BXIDYeQgABHwmYc+yKFCkSXVFpSZH/QeGjmikFAQQQQAABBBBAAAEEvCngpcCuuaTXw8xmW7eNGzd6U51RI4AAAgkUyMrKUkZGhrZu3Xqul/bt22vq1KkyW2Pmd7k1sDNbXnbv3j1i+CaInDdvni6/3PxOh3PXmTNnQttnjRkzJqLRWBzNgwR2BHbmPVixYoXMtq3R18SJE0OrORN5EdglUpe2EUDAKwI33HCDPvroI+tw/yJpuVfGzzgRQAABBBBAAAEEEEAgGAJeCuz+KmloeFp69+6tKVOmBGOWqBIBBBCIQSC3kGjw4MEyQZyd89fcGNiZFdWPPPKIMjMzIyTMWIcMGaILLnD+X2fvvPOObr311oj+6tatG1qpWK5cOVszQmBHYPfTTz/JnH/45JNP5nhnYg2Abb10UTcR2BVEjWcQQMBvAn369NEzzzxjLWuUpMf9Vif1IIAAAggggAACCCCAgLcFnP+EM3EeKyXdHm7erKgwH3RxIYAAAghECph/Pnbo0CHii3PnztV9991ni8qNgd13330X+mf+ypXmXwW/XMuXL1ezZs1s1RXrTbmdO2ZW8r3xxhuqWbOmreYI7AjszBau5mdv9erVOd4Z8z69/vrrqlWrlq33qSA3EdgVRI1nEEDAbwLz58+P/u+gtyQ19Vud1IMAAggggAACCCCAAALeFvBSYGfOrzu359n27dtVtWpVb+szegQQQMBhgdxW85htMM1ZWWYrYTuXGwO7o0ePqk2bNhGhR6zhmZ3arfd8++23obPxVq1aFfHoBx98oHr16tlqjsCOwG7ZsmVq0aJFnu+LWTk6evTohJ3JS2Bn60eVmxBAwOcCO3bsULVq1axVmvPrzDl2XAgggAACCCCAAAIIIICAawS8EtiZoM4EdqHLHBp+6tQp1yAyEAQQQMAtAsePH1eXLl20ZMmSc0OKdRtHNwZ2uZ3LV6NGYsMg8+8Zc76YOTvPei1YsCAU5Nm5COwSO0fRc+A2b7MytFu3bnr11VfzfF1M8PzKK6+oQYMGdl6pmO8hsIuZjAcQQMCnAkWLFpXZYttymcDOBHdcCCCAAAIIIIAAAggggIArBLwS2N0i6e2wmNk6atOmTa4AZBAIIICAmwS2bdumli1bas+ePeeGZQI8c+bnRRddZGuoBHb/YcorsDPhSkZGhi1LtwVItgZdwJtyqzXRqyCjh+o279zCstx477rrrlAwXLJkyQLq5/2Y3THk1oIJGydNmiTzITcXAggg4HWB2rVra/PmzdYyzEG173i9LsaPAAIIIIAAAggggAAC/hHwSmDXW9KUMHvHjh01e/Zs/8wClSCAAAIOCcyaNSu0ws56TZw4MbRSzO7lxsAuty0xY93q02794fvYEjM2sXXr1unGG2/M8VAsW4jG1mPOu90U2O3fv1/t2rWTGZP1MlvT7ty5UydOnIj4+tixY2W2xyxcuHC8DBHPE9g5ykljCCDgYYFOnTppzpw51gr6SHrGwyUxdAQQQAABBBBAAAEEEPCZgFcCu0xJPcL248ePV//+/X02FZSDAAIIxCeQ24ows8Lp9ddfl1mZbPdyY2BnthZs3769Vq5cGVHG8uXL1axZM7ulxXTfgQMHQufmbdiw4dxzsa4Yc1OAFFPxBbg5r2Aoli1EC9BtxCNu8T558qQGDBigzEzzny+/XGYbVxOqm9V0zz//fMT3TAA9ffp03XvvvbrgAuf+84zALt63iucRQMAvAhMmTAj9s9lyTZPU0y/1UQcCCCCAAAIIIIAAAgh4X8C5T4QSa7FaUqNwF4n8gDaxZdA6AgggkDgBs2rnnnvu0a5du851ctttt2n+/Pn67W9/a7tjNwZ2//rXvzRo0KDQ9nzWy4x1yJAhjgYc4fbfeecd3Xqr2S3rlyvW8wDdEiDZnvwC3vjvf/9bI0aMCP2JvoYPHy7zx8kQKq9husHbWDzzzDPq27dvjmFOnjxZvXv31pYtW0Jb15pQ2HqVK1dOZkWs2SLTKS8CuwK+1DyGAAK+E1ixYoWaN29urWuNpMa+K5SCEEAAAQQQQAABBBBAwLMCXgnsvpJUPqz8+eefKz093bPoDBwBBBBIhIAJsx5++OGIpgsSaLkxsDNFmVVJ3bt3j6ivcePGmjdvnszKNyevM2fOhEKmMWPGRDQb65lebgiQnHTJqy2zvWOvXr1C4XD0ZVZGTp06VWYFWaKvVHubsG7RokUhi2PHjkWU27RpU73wwgu67LLLdL5Qz+nQjsAu0W8d7SOAgFcEzC80XXvttdbh7pd0pVfGzzgRQAABBBBAAAEEEEDA/wJeCOzMYS4/Wqfi9OnTSktL8//sUCECCCBgU+Cbb77RAw88IPPb4+GrINthmmfdGtht27YttCppz549ESomJGrbtq1jK5JM46av1q1bR6xWNF83gUvnzp1tzopC55f96U9/iri/SZMmMiFKiRIlbLfj9htz2z40POZYVyXGU2sqvU0It3btWpkzknJbOTd37tyIM/7y2jbT1G/CTRPAd+jQIe4z7XIL7GINnuOZE55FAAEE3CKQnZ2tIkWKRA/nV5LOuGWMjAMBBBBAAAEEEEAAAQSCLeCFwK6CpC/D01SmTBkdPHgw2LNG9QgggECUwLJly9SiRYuIr5pt9Ro0aKB+/frF7XW+c8iSFZKYgOPBBx/Uiy++GFFP7dq1NWfOHMdWXpt+jFn0GWOmn5dffllXXmn/l/GTZRP3BMfZwLp16yLCqOjm3n77bd1yyy1x9pL/46nyNmHd3/72N/Xo0SNHWGdGbc7eNatfL7zwwogijhw5IhOema2+c7vMNrCPPfZYXKsTCezyf2+4AwEEgiNQtmxZHTp0yFrw1ZL2BkeAShFAAAEEEEAAAQQQQMDNAl4I7G6StDaMaH5T33wgx4UAAggg8B+B7777LvSh/6uvvhpBYlaDmd8kb9euXdxUbgjsTBFr1qwJne9ltmC0XuZMGrNlZqlSpeKq9dSpU6Fw5YknnsjRjtkec8CAATlCl/N1mKoAKS6EGB82YdXo0aP1+OOP5/nk4MGDQys3owOrGLvK9/ZUeJ89e1avvPKKHnrooRzbYJoB9+zZM/ROXXzxxbmO32zR1rFjR23atCnX75tzFJ988kldd911BVpFSmCX72vDDQggECCBevXqacOGDdaKG0p6L0AElIoAAggggAACCCCAAAIuFvBCYNdW0oKwYatWrULnw3AhgAACCPxHwKzOMeeEWUOs8Gow86GUnwI7s53VkCFD9PTTT+eYfhNsTJkyRZUrVy7Qq2HOHDOhU2ZmZo7nzQd8JrQsX/7ccaq2+khFgGRrYA7eZAJjs03oa6+9lmerN910U2gb0NKlSzvYc86mku1tVmNOnDhREyZMyBEim9HZDZK3bNkSOvcur9DObJFpgr9HHnlEJUuWjMmQwC4mLm5GAAGfC2RkZGjx4sXWKs1vNS30edmUhwACCCCAAAIIIIAAAh4R8EJg19/sJhX27Nu3b+hcFy4EEEAAgbxX15ngafjw4aGVP34K7Myc79+/P1RTbqutixcvrqFDh4YCpEsuucTWK3LmzJnQ2WMmCPz4449zPFOuXDlFnz9mq2EF4wy7vFY9RhstXbpUd999t126At2XzMDuiy++UP/+/fXmm2/mOtamTZtq6tSpMu+PnWvnzp2hlbLn20WgUqVKoZV8999/f54r9qL7IrCzo889CCAQFAGz5fXkyZOt5Q6QNCEo9VMnAggggAACCCCAAAIIuFvAC4HdU5IeCTOOHTtWAwcOdLcqo0MAAQSSIGC2IjTbXnbt2jWit/T09ND2mFWqVAmtavJbYGeK3bhxY+i8sK1bt+YqbUKSZs2a6Y477lCNGjVUokQJFS5cOHSv2cLw+PHj2rdvX2iLTbNybvv27bm2Y1Y2TZ8+Xffee2+BtiNMZoCUhFcuRxc//fSTRowYEdruMnxdfvnloUDJbONovczXnnvuOdtBU0HqSYa3WVU3c+ZMjRo1KtctMM24zYrMWbNmyQRssVwHDhwInZ94vtWKpj3zfpufe7OVpvE+30VgF8sMcC8CCPhdYNy4cTLng1ous2T/Ub/XTX0IIIAAAggggAACCCDgDQEvBHYvSuoQ5jQfgHXq1MkbuowSAQQQSKDAnj17QlthRm+jF15dV9Dzwkz4MmzYsIiRu+UMO+ug8gvt4qU3YZ1Z0d2hQ4dzYV+sbSYjQIp1TE7en5WVJbO9mDU4NWcMmnfIrIhfvXr1ue5MsGRWfDZo0MDJIUS0lUhvE/S+++67euyxx3JdiRkeSEHDuvDzZmtbc16i+QWl/C5zj9kmMxxG53Y/gV1+inwfAQSCJDB79uzQKnzLNVfS/UEyoFYEEEAAAQQQQAABBBBwr4AXArs3JN0RJjRnNZlVE1wIIIBAkAXyOsvNrCYz53zGurLHaumVwM6M2YSWDz/8cJ7bEhb0HTF+ZsusJk2aFGhlXbjfRAZIBa3NqefMCk8TaJrAyHqZM93C21dHf693794aP3680tLSnBpGRDuJ8DZbpppw2Iw7r+0vw4OIdRvMvBBMOLhs2bLQ9q4mFM3tuueeezRjxgz95je/Oa8lgV1CXjUaRQABjwqsWLEidL6o5TL7Gt/p0XIYNgIIIIAAAggggAACCPhMwAuB3Qdmd6mw+7p161S/fn2fTQPlIIAAArEJmJVKZks8sxrHepmQyYQiF1xQ8H+8eymwM7Xb2aLQrq5ZVde6dWuNHDlSl112md3H8rwvEQFS3INyqIGvvvoqtFWodYVn7dq19fLLL+vKK6+UOZPNhEq7du0612OiV9klwvvo0aOhs+Xy26bSrHZ9+umnVbJkSYeEpYMHD4ZCu3nz5kW0aZznzJkjs/1tfheBXX5CfB8BBIIksH79+uiV3h9K+lOQDKgVAQQQQAABBBBAAAEE3CtQ8E90k1eTOVioarg7s+1W9erVk9c7PSGAAAIuEzABiDm7KnorTLO6x5xpF2/Q5LXALjw93377bSgsMueL5XUmXV5TWbx48dD2oiaYqVy5clyBp7WPRARIbngdzdl1ZsWZ2R7Selm3Y83rnvvuu0/PPvusLrnkEsdLSZR3Xj9zpgAT8g4YMCC00rBo0aKO1xS9FWes5yoS2Dk+JTSIAAIeFti2bVvobFvLtUNSNQ+XxNARQAABBBBAAAEEEEDARwJeCOy+klQ+bL5v377Qb+5zIYAAAkEU+P777/XQQw/lWHFjPsSfP39+9DZPBSLyamAXLtZsYbh371598MEHoT8HDhwInbF27Nixcx516tRR+fLlVbdu3dCfatWq6de//nWBvM73UKICJMcHGmOD5gNPsxLRunout+1Y9+/fr3bt2sk4WK/znYkY41Aibk+kt9mS24S61lWtZutUs6ruz3/+swoVKhTP0PN91qwkXbx4scx/B5lVd3a3FSWwy5eWGxBAIEACZnX4VVddZa14vyT+chmgd4BSEUAAAQQQQAABBBBws4AXArtvJJ3bX+rIkSP63e9+52ZTxoYAAggkRMAEUSYcGDRoUI72zeqe0aNH2/4Q/3wD9HpglxD8AjaayACpgEOK+7FTp06FVpQ999xzEW2ZFXfmPMELL7zw3NfNOXcmMDJBl/UyWzqagPmaa66JezzWBhLpHf3zZ1YKjho1SmXLlnW0BqcbI7BzWpT2EEDAywLffPONSpUqZS3hqCT+cunlSWXsCCCAAAIIIIAAAgj4SMALgd33ZsepsLlZXWJWknAhgAACQRIwwYfZ7rF79+45zq2rV6+ezIols2LMiYvAzgnF/7SRyADJuVHG1lJu5yc2bNgwFMBdccUVORrLa1Voz549Q9tqXnzxxbEN4Dx3J9r7u+++0+DBg9WyZUvdfPPNCV9V5wQMgZ0TirSBAAJ+ETCrpKO2ZDaHATu/R7NfwKgDAQQQQAABBBBAAAEEkirghcDutKS0sMrp06cdWUGSVGU6QwABBOIUeP/999WhQ4fQ9o7Wq1y5cpo7d65uvPHGOHv45XECO8cofRfY5XaWm53tWHPbQjPWs9jszEqiAzs7Y3DbPQR2bpsRxoMAAqkUyM7OVpEiRaxDyJYU8YVUjo++EUAAAQQQQAABBBBAINgCXgjsfpJ07mCYn376yRO/0R7s14rqEUDASYHcQpJw+2PHjpXZDrNw4cKOdUlg5xilrxoyZ6iZrTAzMzMj6nrwwQdDK+WKFi2aZ715rRB1OnAmsMs5BQR2vvoxpBgEEIhT4OzZsxFbN0s6K+mXvZzjbJ/HEUAAAQQQQAABBBBAAIF4BLwQ2P3bWqD50I8LAQQQCIrA+cK6RGwpaFwJ7ILydtmvM6/zE2M5iy6vwM+0MWfOHKWnp9sfUB53EtjFTUgDCCCAgO8FLrggx1+BvfB3Yt/PCwUigAACCCCAAAIIIICA5IW/nBDY8aYigEAgBbKystS5c+fQtorRV/PmzTVjxgyVKlXKcRsCO8dJPd1gXqvj7GyFGV34kSNH1K1bNy1fvjziW069zwR2nn7VGDwCCCCQFAECu6Qw0wkCCCCAAAIIIIAAAggUQMALgR1bYhZgYnkEAQS8LbBlyxb16tVLmzZtylGIkyuSclMisPP2u+P06PM6P7Gg27HmtWrUidCOwM7p2ac9BBBAwF8CbInpr/mkGgQQQAABBBBAAAEE/CbghcDutKS0MPzp06eVlnbu//ptPqgHAQQCLmBWM5mApHv37jIr7KIvE9ZNnTpVNWvWTJiUVwO7U6ecCgunAAAgAElEQVROqV+/fqGVh26+mjRpInOuWIkSJdw8zNDYNm7cqB49emjr1q0RY40nXDPv+KJFi0KB9LFjx3K0a97vK664okA2BHYFYuMhBBBAIDAC2dnZKlKkiLXebEkRXwgMBoUigAACCCCAAAIIIICA6wS8ENh9L6lYWO7777+X2YaLCwEEEPCbgDknzAQ5Dz/8cI4gw9RaqVIlzZw5Uw0aNEho6QR2CeWVVwK7vMI6J1Z45rXNppG/9dZbNWXKFFWuXDnmiUhVYOeVsDgMarYlnTRpkooWLRqzMQ8ggAACXhY4ceKELrnkEmsJJyRFfMHL9TF2BBBAAAEEEEAAAQQQ8LaAFwK7bySVDDOb829+97vfeVud0SOAAAJRAkePHtUTTzyhzMzMXG2SFdaZzgnsEvt6uj2wO98qz3Llymnu3Lm68cYb40YyAfXTTz+tQYMG5WirRo0aoZWkdevWVS5nDeXZN4GdvWkhsLPnxF0IIOA/gW+++Sb6/N+jkvjLpf+mmooQQAABBBBAAAEEEPCkgBcCu68klQ/r7tu3T1deeaUnsRk0AgggEC1gzlJ599139dhjj+njjz/OFSgZ22BaOyawS+x76ubAzryPS5cuVf/+/XXgwIEICLO6ffr06br33ntjCtHOp2lWpo0fPz4UVkdfxYsX18iRI9WlSxfbW2ET2Nl7dwns7DlxFwII+E/gq6++0lVXXWUtbL8k/nLpv6mmIgQQQAABBBBAAAEEPCnghcBuu6SqYV1zjk716tU9ic2gEUAAgYhPiPbv1/DhwzVv3rw8YerVqxc6k61KlSpJwyOwSyy1WwM7E56ZFW8mQDNbhlkvE9aZ1Z9t2rRRoUKFHAU6efKkxowZE/qT22UCQvO98uXP/e5Onv0T2NmbGgI7e07chQAC/hPYtm2bzCpuy7VDUjX/VUpFCCCAAAIIIIAAAggg4EUBLwR2H0iqF8Zdt26d6tev70VrxowAAgiEBH788cdQCGfCumPHjuWpcs8994TOmbriiiuSKue3wO6DDz6QCT5TcaUqQIq1VrN6/dFHH9Vrr72W41ET1pnArHv37ipcuHCsTdu6/3wr7UwDffr00dixY1WkSJHztpcqb86wszXN3IQAAgikXGD9+vXRZwF/KOlPKR8YA0AAAQQQQAABBBBAAAEEJHkhsHtD0h3h2Vq+fLmaNWvG5CGAAAKeFti4caN69Oghs2o4t8uc62W2yTRhSbIvAjvnxFMVIMVSgdmKtX379srKysrxWDLCunCn5kw7s+Wmee+tK/weeOCBUFhntsjM7/KCd341OP39hQsXql27dhHNssLOaWXaQwABrwisWLFCzZs3tw73TUl3emX8jBMBBBBAAAEEEEAAAQT8LeCFwO5FSR3C0zBr1ix16tTJ37NCdQggEAgBs2K4a9euEUGJCSUmTpyotm3bJmw1U364BHb5Cdn/vhcCpH//+996//33QyvorKGdeRefffZZtW7d2vFtMPMSjD5DL5awzrTpBW/7b48zdxLYOeNIKwgg4A+B2bNnq3PnztZi5kq63x/VUQUCCCCAAAIIIIAAAgh4XcALgd1Tkh4JQ5vfsh84cKDX3Rk/AgggEBIwQUmHDh104MCB0LaNkydPVs2aNXXBBan7xzOBnXMvp5cCpJ07d8qsvDJjLleunKZNm6bbbrstJe/i3//+d5mgyaw0LVmypO0J8ZK37aLivJHALk5AHkcAAV8JjBs3LvTvFsv1tKRHfVUkxSCAAAIIIIAAAggggIBnBVL3ibB9sv6Sxodv79u3b+hMJy4EEEDALwImtHv77bf1yCOP2Nr2L9F1E9g5J+y1AMkEx08++WRo5ecf//hH5yCS1JLXvJPBQmCXDGX6QAABrwj069cv9MtRlmuApAleGT/jRAABBBBAAAEEEEAAAX8LeCGwaytpQXgaWrVqpUWLFvl7VqgOAQQQSKEAgZ1z+ARIzlnaaQnvnEoEdnbeHO5BAIGgCGRkZGjx4sXWcs0hnwuDUj91IoAAAggggAACCCCAgLsFvBDY3SRpbZixbt26oe26uBBAAAEEEiNAYOecKwGSc5Z2WsKbwM7Oe8I9CCAQXAGz/fiGDRusAA0lvRdcESpHAAEEEEAAAQQQQAABNwl4IbCrIOnLMFqZMmV08OBBNxkyFgQQQMBXAgR2zk0nAZJzlnZawpvAzs57wj0IIBBcgbJly+rQoUNWgKsl7Q2uCJUjgAACCCCAAAIIIICAmwS8ENgVlvSjFe306dNKS0tzkyNjQQABBHwjQGDn3FQSIDlnaaclvAns7Lwn3IMAAsEUyM7OVpEiRaKL/5WkM8EUoWoEEEAAAQQQQAABBBBwm4AXAjtj9pWk8mG8zz//XOnp6W6zZDwIIICALwQI7JybRgIk5yzttIQ3gZ2d94R7EEAgmAK7du3Stddeay1+v6Qrg6lB1QgggAACCCCAAAIIIOBGAa8EdqslNQoDLl++XM2aNXOjJ2NCAAEEPC9AYOfcFBIgOWdppyW8CezsvCfcgwACwRRYsWKFmjdvbi1+jaTGwdSgagQQQAABBBBAAAEEEHCjgFcCu0xJPcKA48ePV//+/d3oyZgQQAABzwsQ2Dk3hQRIzlnaaQlvAjs77wn3IIBAMAUmTJigAQMGWIufJqlnMDWoGgEEEEAAAQQQQAABBNwo4JXArrekKWHAjh07avbs2W70ZEwIIICA5wUI7JybQgIk5yzttIQ3gZ2d94R7EEAgmAKdOnXSnDlzrMX3kfRMMDWoGgEEEEAAAQQQQAABBNwo4JXA7hZJb4cBa9WqpU2bNrnRkzEhgAACnhcgsHNuCgmQnLO00xLeBHZ23hPuQQCBYArUrl1bmzdvthZ/q6R3gqlB1QgggAACCCCAAAIIIOBGAa8EdpdLOhwGLFKkiE6dOuVGT8aEAAIIeF7Ab4Gd2yakSZMmWrhwoUqUKOG2oXl+PAR2BHaef4kpAAEEEiZQtGhRnT592tp+aUlfJ6xDGkYAAQQQQAABBBBAAAEEYhTwSmBnyjKBnQnuQtf27dtVtWrVGMvldgQQQACB/AQI7PITiu/7BHbx+Z3vaQK7nDomHG7Xrl3EN7p166ZJkybJfHjNhQACCARBYMeOHapWrZq1VBPUmcCOCwEEEEAAAQQQQAABBBBwjYCXAruVkm4Py82bN0/t27d3DSQDQQABBPwiQGCX2JkksEucL4FdTlsCu8S9b7SMAALeEZg/f77uu+8+64DfktTUOxUwUgQQQAABBBBAAAEEEAiCgJcCu79KGhqelN69e2vKlClBmCNqRAABBJIqQGCXWG4Cu8T5EtgR2CXu7aJlBBDwskCfPn30zDPPWEsYJelxL9fE2BFAAAEEEEAAAQQQQMB/Al4K7JpLej08BXXq1NHGjRv9NyNUhAACCKRYgMAusRNAYJc4XwI7ArvEvV20jAACXha44YYb9NFHH1lL+Iuk5V6uibEjgAACCCCAAAIIIICA/wS8FNiZ8+vMOXbnLnNoeFpamv9mhYoQQAABDwkQknhosnw+VN5FAjufv+KUhwACBRDIzs5WkSJFop8059eZc+y4EEAAAQQQQAABBBBAAAHXCHgpsDNoWZIqhvXeffddNWzY0DWYDAQBBBAIogAhSRBn3Z018y7mnBfOsHPnu8qoEEAgeQJr167VzTffbO1wt6RKyRsBPSGAAAIIIIAAAggggAAC9gS8FtjNltQxXNqIESM0bNgwe5VyFwIIIIAAAggggAACCCCAQKAERo4cqeHDh1trniOpU6AQKBYBBBBAAAEEEEAAAQQ8IeC1wM78xWpWWLZRo0ZavXq1J6AZJAIIIIAAAggggAACCCCAQHIFGjdurDVr1lg77SzJ/CIoFwIIIIAAAggggAACCCDgKgGvBXYVJH0ZFixUqJB++OEHzrFz1SvFYBBAAAEEEEAAAQQQQACB1AuY8+suuuginT171jqYqyXtTf3oGAECCCCAAAIIIIAAAgggECngtcDOjD7iHLuVK1fq9ttvZ14RQAABBBBAAAEEEEAAAQQQOCfw1ltvqWnTplYRzq/j/UAAAQQQQAABBBBAAAHXCngxsMuU1CMs2rdvX02aNMm1wAwMAQQQQAABBBBAAAEEEEAg+QL9+vXT5MmTrR1Pk9Qz+SOhRwQQQAABBBBAAAEEEEAgfwEvBnZ3SVoWLi09PV2ff/55/pVyBwIIIIAAAggggAACCCCAQGAErr32Wu3atcta792SXgsMAIUigAACCCCAAAIIIICApwS8GNhdJOmkVXn79u2qWrWqp+AZLAIIIIAAAggggAACCCCAQGIEduzYoWrVqkU3frGkHxLTI60igAACCCCAAAIIIIAAAvEJeDGwMxWvlHTu4LqxY8dq4MCB8UnwNAIIIIAAAggggAACCCCAgC8Exo0bp0GDBllreUtSxIF2viiUIhBAAAEEEEAAAQQQQMA3Al4N7My5A1PDs1C3bl19+OGHvpkUCkEAAQQQQAABBBBAAAEEECi4QL169bRhwwZrA70kmfPQuRBAAAEEEEAAAQQQQAABVwp4NbArK+kfVtEvv/xSFSpUcCUyg0IAAQQQQAABBBBAAAEEEEiOwN69e3X11VdHd/Z7SQeTMwJ6QQABBBBAAAEEEEAAAQRiF/BqYGcqfU/SjeGSx48fr/79+8cuwBMIIIAAAggggAACCCCAAAK+EZgwYYIGDBhgred9STf5pkAKQQABBBBAAAEEEEAAAV8KeDmw6y1pSnhWatWqpU2bNvlykigKAQQQQAABBBBAAAEEEEDAnkDt2rW1efNm6819JD1j72nuQgABBBBAAAEEEEAAAQRSI+DlwO4KSYesbJ9++qn+8Ic/pEaSXhFAAAEEEEAAAQQQQAABBFIq8Nlnn+m6666LHkMZSf+T0oHROQIIIIAAAggggAACCCCQj4CXAztT2kpJt4drNNuejBs3jklHAAEEEEAAAQQQQAABBBAIoMDAgQNljkuwXG9JahpACkpGAAEEEEAAAQQQQAABjwl4PbC7T9LcsHmZMmV08CDniHvsHWS4CCCAAAIIIIAAAggggIAjAmXLltWhQxEbsXSQNM+RxmkEAQQQQAABBBBAAAEEEEiggNcDu8KSjkkqFjZasmSJWrRokUAymkYAAQQQQAABBBBAAAEEEHCbwNKlS9WyZUvrsE5IKi7pjNvGyngQQAABBBBAAAEEEEAAgWgBrwd2pp5MST3Chd15551asWIFM40AAggggAACCCCAAAIIIBAggWbNmumNN96wVjxNUs8AEVAqAggggAACCCCAAAIIeFjAD4FdHUkbrXPwxRdfqFKlSh6eFoaOAAIIIIAAAggggAACCCBgVyArK0uVK1eOvv0GSR/ZbYP7EEAAAQQQQAABBBBAAIFUCvghsDN+H0iqF4Z89NFHNWHChFS60jcCCCCAAAIIIIAAAggggECSBPr376+nnnrK2tuHkv6UpO7pBgEEEEAAAQQQQAABBBCIW8AvgV0nSbPCGpdeeqmOHDmitLS0uIFoAAEEEEAAAQQQQAABBBBAwL0C2dnZKlWqlI4fP24dZGdJs907akaGAAIIIIAAAggggAACCEQK+CWwM1X9U1KpcHmTJ09Wnz59mG8EEEAAAQQQQAABBBBAAAEfC0yZMkV9+/a1VnhE0mU+LpnSEEAAAQQQQAABBBBAwIcCfgrsRkgaFp6jihUrypxjwIUAAggggAACCCCAAAIIIOBfAXN++e7du60FjpQ03L8VUxkCCCCAAAIIIIAAAgj4UcBPgd3lkg5bJ2nevHlq3769H+eNmhBAAAEEEEAAAQQQQACBwAvMnz9f9913X7RDaUlfBx4HAAQQQAABBBBAAAEEEPCUgJ8COwOfKalHeAZq1qypTz75xFMTwmARQAABBBBAAAEEEEAAAQTsCVx//fXasmWL9eZpknrae5q7EEAAAQQQQAABBBBAAAH3CPgtsEuX9LmV95VXXlFGRoZ7xBkJAggggAACCCCAAAIIIIBA3AKLFi1S69ato9u5VtKuuBunAQQQQAABBBBAAAEEEEAgyQJ+C+wM34uSOoQda9WqpU2bNiWZle4QQAABBBBAAAEEEEAAAQQSKVC7dm1t3rzZ2sVcSfcnsk/aRgABBBBAAAEEEEAAAQQSJeDHwO4Pkj61gi1YsEBt27ZNlCHtIoAAAggggAACCCCAAAIIJFFg4cKFateuXXSP10n6LInDoCsEEEAAAQQQQAABBBBAwDEBPwZ2BidilV21atW0bds2x9BoCAEEEEAAAQQQQAABBBBAIHUC1atX1/bt260DYHVd6qaDnhFAAAEEEEAAAQQQQMABAb8GdlUk7bD6TJ06VT17cva4A+8MTSCAAAIIIIAAAggggAACKRPIzMxUr169ovuvKmlnygZFxwgggAACCCCAAAIIIIBAnAJ+DewMS6akHmGf0qVLa9++fUpLS4uTjMcRQAABBBBAAAEEEEAAAQRSIZCdna2rrrpKhw8ftnY/TRK/nZmKCaFPBBBAAAEEEEAAAQQQcEzAz4FdWUn7JRUKaw0ZMkSjRo1yDI+GEEAAAQQQQAABBBBAAAEEkicwdOhQjR492trhWUnlJR1M3ijoCQEEEEAAAQQQQAABBBBwXsDPgZ3RGiFpmJXtiy++UKVKlZyXpEUEEEAAAQQQQAABBBBAAIGECWRlZaly5crR7Y+UNDxhndIwAggggAACCCCAAAIIIJAkAb8HdoUl7ZX0+7Bnq1attGjRoiTx0g0CCCCAAAIIIIAAAggggIATAhkZGVq8eLG1qX9IqiDpjBPt0wYCCCCAAAIIIIAAAgggkEoBvwd2xraTpFlW5CVLlqhFixapdKdvBBBAAAEEEEAAAQQQQAABmwJLly5Vy5Yto+/uLGm2zSa4DQEEEEAAAQQQQAABBBBwtUAQAjszAaslNQrPRMWKFWW2U+FCAAEEEEAAAQQQQAABBBBwv4A51mD37t3Wga6R1Nj9I2eECCCAAAIIIIAAAggggIA9gaAEdnUkbbSSDBgwQOPGjbOnxF0IIIAAAggggAACCCCAAAIpERg4cKDGjx8f3fcNkj5KyYDoFAEEEEAAAQQQQAABBBBIgEBQAjtD95SkR6yG69atU/369RPASpMIIIAAAggggAACCCCAAALxCqxfv14NGjSIbuZpSY/G2zbPI4AAAggggAACCCCAAAJuEghSYFdY0i5JV4cnoFatWtq0aZOb5oOxIIAAAggggAACCCCAAAII/CxQu3Ztbd682erxpaR0SWdAQgABBBBAAAEEEEAAAQT8JBCkwM7M212SllkncMiQIRo1apSf5pRaEEAAAQQQQAABBBBAAAHPCwwdOlSjR4+OruNuSa95vjgKQAABBBBAAAEEEEAAAQSiBIIW2JnyZ0p6wOqwevVqNWrUiJcDAQQQQAABBBBAAAEEEEDABQJr1qxR48aNo0fyvKSuLhgeQ0AAAQQQQAABBBBAAAEEHBcIYmD3X5K2Syof1kxPT9enn36qtLQ0x4FpEAEEEEAAAQQQQAABBBBAwL5Adna2rrvuOu3aZU40OHftl1RN0v/Zb4k7EUAAAQQQQAABBBBAAAHvCAQxsDOz01zS69Zp6ty5s1544QXvzBwjRQABBBBAAAEEEEAAAQR8KNClSxfNmjUrurK/SFruw3IpCQEEEEAAAQQQQAABBBAICQQ1sDO1T5TUz/oezJgxQ127ssMKPxsIIIAAAggggAACCCCAQCoEZs6cqW7dukV3PUnSw6kYD30igAACCCCAAAIIIIAAAskSCHJgZ4w/klTbiv3xxx/r+uuvT5Y//SCAAAIIIIAAAggggAACCEj65JNP9N///d/RFpsk1QEIAQQQQAABBBBAAAEEEPC7QNADuz9K2mKd5Bo1amjTpk2cZ+f3N5/6EEAAAQQQQAABBBBAwDUC5ty62rVra+vWrdFjqinp764ZKANBAAEEEEAAAQQQQAABBBIkEPTAzrCaPTBnWH3btGmjhQsXJoicZhFAAAEEEEAAAQQQQAABBKwCbdu21UsvvRSNYvbGnIkUAggggAACCCCAAAIIIBAEAQK7/8xypqQe1gkfMWKEhg0bFoR3gBoRQAABBBBAAAEEEEAAgZQJjBw5UsOHD4/uf5qknikbFB0jgAACCCCAAAIIIIAAAkkWILD7BXydpPpW/wULFsj8picXAggggAACCCCAAAIIIICA8wJmZ5N27dpFN7xeUgPne6NFBBBAAAEEEEAAAQQQQMC9AgR2v8xNBUkbJZW0Tte6detUv35Ejufe2WRkCCCAAAIIIIAAAggggIBHBNavX68GDXLkckcl3SBpr0fKYJgIIIAAAggggAACCCCAgCMCBHaRjH+W9Jb1S2XKlNF7772nChVMnseFAAIIIIAAAggggAACCCAQr8DevXt100036dChQ9FN3S7p/8XbPs8jgAACCCCAAAIIIIAAAl4TILDLOWPmnISp1i/XrFlTa9euVbFixbw2v4wXAQQQQAABBBBAAAEEEHCVwIkTJ9SwYUNt2bIlely9fj5f3FXjZTAIIIAAAggggAACCCCAQDIECOxyV35S0iDrt5o0aaK//e1vyZgT+kAAAQQQQAABBBBAAAEEfCtw2223adWqVdH1jZU02LdFUxgCCCCAAAIIIIAAAgggkI8AgV3eQC9K6mD9dqtWrbRo0SJeKgQQQAABBBBAAAEEEEAAgQIIZGRkaPHixdFPzpV0fwGa4xEEEEAAAQQQQAABBBBAwDcCBHbnn8qVkswZCueujh07avbs2b55ASgEAQQQQAABBBBAAAEEEEiGQKdOnTRnzpzorswZ4k2T0T99IIAAAggggAACCCCAAAJuFiCwO//sXCRptaQbrLd169ZN06dPd/O8MjYEEEAAAQQQQAABBBBAwDUC3bt314wZM6LHs1FSY0k/uGagDAQBBBBAAAEEEEAAAQQQSJEAgV3+8JdLeltSVeutPXr0UGZmZv5PcwcCCCCAAAIIIIAAAgggEGCBnj17atq0adECOyTdKunrANNQOgIIIIAAAggggAACCCBwToDAzt7LUEHS3yRdbb2dlXb28LgLAQQQQAABBBBAAAEEgimQx8q6LyXdJmlvMFWoGgEEEEAAAQQQQAABBBDIKUBgZ/+tSJdkzlcob32EM+3sA3InAggggAACCCCAAAIIBEcgjzPr9v98Tviu4EhQKQIIIIAAAggggAACCCCQvwCBXf5G1juqSHozOrRr1aqVFi1aFFtL3I0AAggggAACCCCAAAII+FQgIyNDixcvjq7OhHV3SNrp07IpCwEEEEAAAQQQQAABBBAosACBXex0ZqXdiujtMZs0aaJXX31VxYoVi71FnkAAAQQQQAABBBBAAAEEfCBw4sQJ3XPPPVq1alV0NWYbzGaSWFnng3mmBAQQQAABBBBAAAEEEHBegMCuYKbmTLvXJVW1Pl6zZs3QSrsKFcy3uRBAAAEEEEAAAQQQQACB4Ajs3btXZmXdli1booveIekvnFkXnHeBShFAAAEEEEAAAQQQQCB2AQK72M3CT1wuaamkG6xNlClTRi+99JLq169f8JZ5EgEEEEAAAQQQQAABBBDwkMD69evVpk0bHTp0KHrUGyW1kPS1h8phqAgggAACCCCAAAIIIIBA0gUI7OIjv0jSqz8fmh7R0oIFC9S2bdv4WudpBBBAAAEEEEAAAQQQQMDlAgsXLlS7du1yG+Vbku6R9IPLS2B4CCCAAAIIIIAAAggggEDKBQjsnJmCFyV1iG5qxIgRGjZsmDM90AoCCCCAAAIIIIAAAggg4DKBkSNHavjw4bmNaq6k+102XIaDAAIIIIAAAggggAACCLhWgMDOual5UtKg6ObMtjCzZ89WWlqacz3REgIIIIAAAggggAACCCCQQoHs7Gx16tQpdBxALtdYSYNTODy6RgABBBBAAAEEEEAAAQQ8J0Bg5+yU9ZQ0NbrJGjVq6IUXXtD111/vbG+0hgACCCCAAAIIIIAAAggkWeCTTz5Rly5dtHXr1tx67iUpM8lDojsEEEAAAQQQQAABBBBAwPMCBHbOT+GfJZntX0pGNz1jxgx17drV+R5pEQEEEEAAAQQQQAABBBBIgsDMmTPVrVu33Ho6+vMxAf8vCcOgCwQQQAABBBBAAAEEEEDAdwIEdomZ0gqS5kiqH918586dNXXqVLbITIw7rSKAAAIIIIAAAggggEACBMwWmL169dKsWbNya329pI6S9iaga5pEAAEEEEAAAQQQQAABBAIhQGCX2Gk2W8H0iO4iPT1dzz77rBo1apTY3mkdAQQQQAABBBBAAAEEEIhTYM2aNXrooYe0a9eu3FqaJskcDcCFAAIIIIAAAggggAACCCAQhwCBXRx4Nh81e2DOyO3eIUOGaNSoUTab4TYEEEAAAQQQQAABBBBAILkCQ4cO1ejRo/Pq1OyNOTO5I6I3BBBAAAEEEEAAAQQQQMCfAgR2yZnXP/588Hrt6O5q1aqlp556SvXr59g9MzkjoxcEEEAAAQQQQAABBBBAIEpg/fr1evTRR7V58+bcbDb9vKru78AhgAACCCCAAAIIIIAAAgg4I0Bg54yj3VYmSuqX280DBgzQuHHj7LbDfQgggAACCCCAAAIIIIBAQgQGDhyo8ePH59X2JEkPJ6RjGkUAAQQQQAABBBBAAAEEAixAYJf8yW8uabKk8tFdV6xYUWPGjFGLFi2SPyp6RAABBBBAAAEEEEAAgUALLF26VI899ph2796dm8N+SX0lLQ80EsUjgAACCCCAAAIIIIAAAgkSILBLEGw+zf6XJLPa7oHc7mvVqpVGjhypSpUqpWZ09IoAAggggAACCCCAAAKBEcjKytKwYcO0ePHivGp+/udVdf8XGBQKRQABBBBAAAEEEEAAAQSSLEBgl2TwqO7ukmT2mrk6t2EMGTJEjz/+uF9SHbwAAA2CSURBVNLS0lI7SnpHAAEEEEAAAQQQQAAB3wlkZ2frr3/9q0aPHp1XbV9KGiDpNd8VT0EIIIAAAggggAACCCCAgMsECOxSPyGFJY2V9EhuQyldurRMcNezZ8/Uj5QRIIAAAggggAACCCCAgC8EMjMzQ0Hd4cOH86rnaUmDJJ3xRcEUgQACCCCAAAIIIIAAAgi4XIDAzj0TVEfSKEmNchtStWrVZA5/b9u2rXtGzEgQQAABBBBAAAEEEEDAUwILFy7UuHHjtH379rzGvUbSUEkfeaowBosAAggggAACCCCAAAIIeFyAwM59E9hJ0nBJv89taLVq1dLDDz+sjIwM942cESGAAAIIIIAAAggggIArBRYtWqSJEydq8+bNeY3vH5JGSJrtygIYFAIIIIAAAggggAACCCDgcwECO3dOsNkm8/Gff7O1UG5DrFmzpvr06aP27du7swJGhQACCCCAAAIIIIAAAikXmD9/vqZMmaItW7bkNZazP+/08Ve2v0z5dDEABBBAAAEEEEAAAQQQCLAAgZ27J7+spMGSeuQ1zIoVK4bOt+vevbvS0tLcXQ2jQwABBBBAAAEEEEAAgYQLZGdna/r06TLn1O3evft8/U2T9KSkgwkfFB0ggAACCCCAAAIIIIAAAgicV4DAzhsvSBVJ/SV1yGu4l156qR544AF16dJFlSpV8kZVjBIBBBBAAAEEEEAAAQQcE8jKytILL7yg559/XsePHz9fu3MlTZC007HOaQgBBBBAAAEEEEAAAQQQQCAuAQK7uPiS/vAfJPU9X3BnRnTnnXeqQ4cOatGiRdIHSIcIIIAAAggggAACCCCQXIGlS5dq7ty5euONN/Lr2AR1kyV9lt+NfB8BBBBAAAEEEEAAAQQQQCC5AgR2yfV2qrd0SQ+db6tM01GZMmXUpk0b3XvvvfrDH0zWx4UAAggggAACCCCAAAJ+EPjss8/08ssv66WXXtKhQ4fyK8lsffmspF353cj3EUAAAQQQQAABBBBAAAEEUiNAYJcad6d6vVxSd0ndJJU6X6O1atVSy5Ytdffdd6tChQpO9U87CCCAAAIIIIAAAgggkCSBvXv3atmyZVqyZIk2b96cX69HJM2QNF3S1/ndzPcRQAABBBBAAAEEEEAAAQRSK0Bgl1p/J3vvJMn8qZdfo3Xr1lWzZs3UtGlTVa1aNb/b+T4CCCCAAAIIIIAAAgikSGDHjh1auXKlVqxYoQ0bNtgZxYeSZv/8x8793IMAAggggAACCCCAAAIIIOACAQI7F0yCw0OoI+k+Se0kFcuv7fT0dDVp0kS33HKLGjVqpLS0tPwe4fsIIIAAAggggAACCCCQIIHs7GytWbNG77zzjlatWqVdu2ztYnlC0gJJ8yR9lKCh0SwCCCCAAAIIIIAAAggggEACBQjsEoib4qYLS2ojKUPS7XbGUqhQITVs2FANGjRQ/fr1ZVbiEeDZkeMeBBBAAAEEEEAAAQQKJmACOrNybv369Vq3bp3Wrl2rs2fP2m3sLUmLJL0k6Yzdh7gPAQQQQAABBBBAAAEEEEDAfQIEdu6bk0SM6ApJLSTdLenGWDqoU6eOzPl3119/va677jq20IwFj3sRQAABBBBAAAEEEIgSMFtcfvrpp/rkk09C59B99FHMC+Lel7RM0lJJ/wMwAggggAACCCCAAAIIIICAPwQI7Pwxj7FUUVbSnZKa2l15Z228SJEiql69uqpUqSKznWalSpV0zTXX6KqrrmI1XiyzwL0IIIAAAggggAACvhUwq+b27dunPXv2KCsrK7St5c6dO7Vt2zadPn26IHWblXQrJb0h6WBBGuAZBBBAAAEEEEAAAQQQQAABdwsQ2Ll7fhI9uoskNZF0i6RGkirG02GZMmX0+9//XuZ/S5curcsuu0wlS5bUb3/7W/3mN7/RpZdeqmLFiuniiy9W0aJF9etf/1q/+tWvZLbi5EIAAQQQQAABBBBAwG0CZmvKH3/8Uf/617906tQpnTx5UidOnNDx48f13Xff6X//93919OhR/fOf/9Thw4d16NAh/eMf/wj9b5zXbklrJL0jaZWkH+Jsj8cRQAABBBBAAAEEEEAAAQRcLkBg5/IJSvLwKvy8ZeafJNWLN8BL8tjpDgEEEEAAAQQQQAABrwqYgO5DSR9IMlte7vVqIYwbAQQQQAABBBBAAAEEEECgYAIEdgVzC8pTl0uqJel6SX+UdJ0k8zUuBBBAAAEEEEAAAQQQKJjA15I+lfR3SZ9I2izJfI0LAQQQQAABBBBAAAEEEEAgwAIEdgGe/AKWbgK7qpLSJVX+eRWeWZlXvoDt8RgCCCCAAAIIIIAAAn4U2P/zSjmzeu4LSbsk7SCc8+NUUxMCCCCAAAIIIIAAAgggEL8AgV38hrTwH4HCkspJKivpCkmlJZWS9FtJJST9RtKlkv5L0sWSikj6taRfSeIQO94iBBBAAAEEEEAAATcKnJX0o6R/STot6aSk/5N0XNJ3kr6V9L+Sjkg6LOl/JB2UdEDSGTcWxJgQQAABBBBAAAEEEEAAAQTcKUBg5855YVQIIIAAAggggAACCCCAAAIIIIAAAggggAACCCCAAAIBESCwC8hEUyYCCCCAAAIIIIAAAggggAACCCCAAAIIIIAAAggggIA7BQjs3DkvjAoBBBBAAAEEEEAAAQQQQAABBBBAAAEEEEAAAQQQQCAgAgR2AZloykQAAQQQQAABBBBAAAEEEEAAAQQQQAABBBBAAAEEEHCnAIGdO+eFUSGAAAIIIIAAAggggAACCCCAAAIIIIAAAggggAACCAREgMAuIBNNmQgggAACCCCAAAIIIIAAAggggAACCCCAAAIIIIAAAu4UILBz57wwKgQQQAABBBBAAAEEEEAAAQQQQAABBBBAAAEEEEAAgYAIENgFZKIpEwEEEEAAAQQQQAABBBBAAAEEEEAAAQQQQAABBBBAwJ0CBHbunBdGhQACCCCAAAIIIIAAAggggAACCCCAAAIIIIAAAgggEBABAruATDRlIoAAAggggAACCCCAAAIIIIAAAggggAACCCCAAAIIuFOAwM6d88KoEEAAAQQQQAABBBBAAAEEEEAAAQQQQAABBBBAAAEEAiJAYBeQiaZMBBBAAAEEEEAAAQQQQAABBBBAAAEEEEAAAQQQQAABdwoQ2LlzXhgVAggggAACCCCAAAIIIIAAAggggAACCCCAAAIIIIBAQAQI7AIy0ZSJAAIIIIAAAggggAACCCCAAAIIIIAAAggggAACCCDgTgECO3fOC6NCAAEEEEAAAQQQQAABBBBAAAEEEEAAAQQQQAABBBAIiACBXUAmmjIRQAABBBBAAAEEEEAAAQQQQAABBBBAAAEEEEAAAQTcKUBg5855YVQIIIAAAggggAACCCCAAAIIIIAAAggggAACCCCAAAIBESCwC8hEUyYCCCCAAAIIIIAAAggggAACCCCAAAIIIIAAAggggIA7BQjs3DkvjAoBBBBAAAEEEEAAAQQQQAABBBBAAAEEEEAAAQQQQCAgAgR2AZloykQAAQQQQAABBBBAAAEEEEAAAQQQQAABBBBAAAEEEHCnAIGdO+eFUSGAAAIIIIAAAggggAACCCCAAAIIIIAAAggggAACCAREgMAuIBNNmQgggAACCCCAAAIIIIAAAggggAACCCCAAAIIIIAAAu4UILBz57wwKgQQQAABBBBAAAEEEEAAAQQQQAABBBBAAAEEEEAAgYAIENgFZKIpEwEEEEAAAQQQQAABBBBAAAEEEEAAAQQQQAABBBBAwJ0CBHbunBdGhQACCCCAAAIIIIAAAggggAACCCCAAAIIIIAAAgggEBABAruATDRlIoAAAggggAACCCCAAAIIIIAAAggggAACCCCAAAIIuFOAwM6d88KoEEAAAQQQQAABBBBAAAEEEEAAAQQQQAABBBBAAAEEAiJAYBeQiaZMBBBAAAEEEEAAAQQQQAABBBBAAAEEEEAAAQQQQAABdwoQ2LlzXhgVAggggAACCCCAAAIIIIAAAggggAACCCCAAAIIIIBAQAQI7AIy0ZSJAAIIIIAAAggggAACCCCAAAIIIIAAAggggAACCCDgTgECO3fOC6NCAAEEEEAAAQQQQAABBBBAAAEEEEAAAQQQQAABBBAIiACBXUAmmjIRQAABBBBAAAEEEEAAAQQQQAABBBBAAAEEEEAAAQTcKUBg5855YVQIIIAAAggggAACCCCAAAIIIIAAAggggAACCCCAAAIBESCwC8hEUyYCCCCAAAIIIIAAAggggAACCCCAAAIIIIAAAggggIA7BQjs3DkvjAoBBBBAAAEEEEAAAQQQQAABBBBAAAEEEEAAAQQQQCAgAgR2AZloykQAAQQQQAABBBBAAAEEEEAAAQQQQAABBBBAAAEEEHCnAIGdO+eFUSGAAAIIIIAAAggggAACCCCAAAIIIIAAAggggAACCAREgMAuIBNNmQgggAACCCCAAAIIIIAAAggggAACCCCAAAIIIIAAAu4UILBz57wwKgQQQAABBBBAAAEEEEAAAQQQQAABBBBAAAEEEEAAgYAIENgFZKIpEwEEEEAAAQQQQAABBBBAAAEEEEAAAQQQQAABBBBAwJ0C/x+emWpK8sYz8wAAAABJRU5ErkJggg=="/>
          <p:cNvSpPr>
            <a:spLocks noChangeAspect="1" noChangeArrowheads="1"/>
          </p:cNvSpPr>
          <p:nvPr/>
        </p:nvSpPr>
        <p:spPr bwMode="auto">
          <a:xfrm>
            <a:off x="168275" y="-2193925"/>
            <a:ext cx="421957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data:image/png;base64,iVBORw0KGgoAAAANSUhEUgAABuwAAAeECAYAAAC+ZjPuAAAAAXNSR0IArs4c6QAAHRB0RVh0bXhmaWxlACUzQ214R3JhcGhNb2RlbCUzRSUzQ3Jvb3QlM0UlM0NteENlbGwlMjBpZCUzRCUyMjAlMjIlMkYlM0UlM0NteENlbGwlMjBpZCUzRCUyMjElMjIlMjBwYXJlbnQlM0QlMjIwJTIyJTJGJTNFJTNDbXhDZWxsJTIwaWQlM0QlMjIyJTIyJTIwdmFsdWUlM0QlMjIlMjIlMjBzdHlsZSUzRCUyMmdyb3VwJTIyJTIwdmVydGV4JTNEJTIyMSUyMiUyMGNvbm5lY3RhYmxlJTNEJTIyMCUyMiUyMHBhcmVudCUzRCUyMjElMjIlM0UlM0NteEdlb21ldHJ5JTIweCUzRCUyMjUwJTIyJTIweSUzRCUyMjgwJTIyJTIwd2lkdGglM0QlMjI0MjIlMjIlMjBoZWlnaHQlM0QlMjI0NjAlMjIlMjBhcyUzRCUyMmdlb21ldHJ5JTIyJTJGJTNFJTNDJTJGbXhDZWxsJTNFJTNDbXhDZWxsJTIwaWQlM0QlMjIzJTIyJTIwdmFsdWUlM0QlMjIlRUElQjIlOEMlRUMlOUUlODQlMjAlRUMlOEIlQTQlRUQlOTYlODklMjIlMjBzdHlsZSUzRCUyMnJvdW5kZWQlM0QxJTNCd2hpdGVTcGFjZSUzRHdyYXAlM0JodG1sJTNEMSUzQmFyY1NpemUlM0Q1MCUzQmZvbnRTaXplJTNEMTglM0IlMjIlMjB2ZXJ0ZXglM0QlMjIxJTIyJTIwcGFyZW50JTNEJTIyMiUyMiUzRSUzQ214R2VvbWV0cnklMjB3aWR0aCUzRCUyMjIzMCUyMiUyMGhlaWdodCUzRCUyMjYwJTIyJTIwYXMlM0QlMjJnZW9tZXRyeSUyMiUyRiUzRSUzQyUyRm14Q2VsbCUzRSUzQ214Q2VsbCUyMGlkJTNEJTIyNCUyMiUyMHZhbHVlJTNEJTIyJUVEJThBJTlDJUVEJTg2JUEwJUVCJUE2JUFDJUVDJTk2JUJDJTIwJUVDJUE3JTg0JUVEJTk2JTg5JTNGJTIyJTIwc3R5bGUlM0QlMjJyaG9tYnVzJTNCd2hpdGVTcGFjZSUzRHdyYXAlM0JodG1sJTNEMSUzQmZvbnRTaXplJTNEMTglM0IlMjIlMjB2ZXJ0ZXglM0QlMjIxJTIyJTIwcGFyZW50JTNEJTIyMiUyMiUzRSUzQ214R2VvbWV0cnklMjB4JTNEJTIyMjAlMjIlMjB5JTNEJTIyOTAlMjIlMjB3aWR0aCUzRCUyMjE5MCUyMiUyMGhlaWdodCUzRCUyMjcwJTIyJTIwYXMlM0QlMjJnZW9tZXRyeSUyMiUyRiUzRSUzQyUyRm14Q2VsbCUzRSUzQ214Q2VsbCUyMGlkJTNEJTIyNSUyMiUyMHN0eWxlJTNEJTIyZWRnZVN0eWxlJTNEb3J0aG9nb25hbEVkZ2VTdHlsZSUzQnJvdW5kZWQlM0QwJTNCb3J0aG9nb25hbExvb3AlM0QxJTNCamV0dHlTaXplJTNEYXV0byUzQmh0bWwlM0QxJTNCZXhpdFglM0QwLjUlM0JleGl0WSUzRDElM0JleGl0RHglM0QwJTNCZXhpdER5JTNEMCUzQmVudHJ5WCUzRDAuNSUzQmVudHJ5WSUzRDAlM0JlbnRyeUR4JTNEMCUzQmVudHJ5RHklM0QwJTNCZm9udFNpemUlM0QxOCUzQmNvbnRhaW5lciUzRDElM0IlMjIlMjBlZGdlJTNEJTIyMSUyMiUyMHBhcmVudCUzRCUyMjIlMjIlMjBzb3VyY2UlM0QlMjIzJTIyJTIwdGFyZ2V0JTNEJTIyNCUyMiUzRSUzQ214R2VvbWV0cnklMjByZWxhdGl2ZSUzRCUyMjElMjIlMjBhcyUzRCUyMmdlb21ldHJ5JTIyJTJGJTNFJTNDJTJGbXhDZWxsJTNFJTNDbXhDZWxsJTIwaWQlM0QlMjI2JTIyJTIwdmFsdWUlM0QlMjIlRUIlQTklOTQlRUMlOUQlQjglMjAlRUMlOTQlQUMlMjAlRUMlOUQlQjQlRUIlOEYlOTklMjIlMjBzdHlsZSUzRCUyMnJvdW5kZWQlM0QwJTNCd2hpdGVTcGFjZSUzRHdyYXAlM0JodG1sJTNEMSUzQmZvbnRTaXplJTNEMTglM0IlMjIlMjB2ZXJ0ZXglM0QlMjIxJTIyJTIwcGFyZW50JTNEJTIyMiUyMiUzRSUzQ214R2VvbWV0cnklMjB4JTNEJTIyMjklMjIlMjB5JTNEJTIyMTkwJTIyJTIwd2lkdGglM0QlMjIxNzIlMjIlMjBoZWlnaHQlM0QlMjI1MCUyMiUyMGFzJTNEJTIyZ2VvbWV0cnklMjIlMkYlM0UlM0MlMkZteENlbGwlM0UlM0NteENlbGwlMjBpZCUzRCUyMjclMjIlMjBzdHlsZSUzRCUyMmVkZ2VTdHlsZSUzRG9ydGhvZ29uYWxFZGdlU3R5bGUlM0Jyb3VuZGVkJTNEMCUzQm9ydGhvZ29uYWxMb29wJTNEMSUzQmpldHR5U2l6ZSUzRGF1dG8lM0JodG1sJTNEMSUzQmV4aXRYJTNEMC41JTNCZXhpdFklM0QxJTNCZXhpdER4JTNEMCUzQmV4aXREeSUzRDAlM0JlbnRyeVglM0QwLjUlM0JlbnRyeVklM0QwJTNCZW50cnlEeCUzRDAlM0JlbnRyeUR5JTNEMCUzQmZvbnRTaXplJTNEMTglM0IlMjIlMjBlZGdlJTNEJTIyMSUyMiUyMHBhcmVudCUzRCUyMjIlMjIlMjBzb3VyY2UlM0QlMjI0JTIyJTIwdGFyZ2V0JTNEJTIyNiUyMiUzRSUzQ214R2VvbWV0cnklMjByZWxhdGl2ZSUzRCUyMjElMjIlMjBhcyUzRCUyMmdlb21ldHJ5JTIyJTJGJTNFJTNDJTJGbXhDZWxsJTNFJTNDbXhDZWxsJTIwaWQlM0QlMjI4JTIyJTIwdmFsdWUlM0QlMjIlMjZsdCUzQmZvbnQlMjBjb2xvciUzRCUyNnF1b3QlM0IlMjNmZjMzMzMlMjZxdW90JTNCJTI2Z3QlM0JZZXMlMjZsdCUzQiUyRmZvbnQlMjZndCUzQiUyMiUyMHN0eWxlJTNEJTIydGV4dCUzQmh0bWwlM0QxJTNCc3Ryb2tlQ29sb3IlM0Rub25lJTNCZmlsbENvbG9yJTNEbm9uZSUzQmFsaWduJTNEY2VudGVyJTNCdmVydGljYWxBbGlnbiUzRG1pZGRsZSUzQndoaXRlU3BhY2UlM0R3cmFwJTNCcm91bmRlZCUzRDAlM0Jmb250U2l6ZSUzRDE4JTNCJTIyJTIwdmVydGV4JTNEJTIyMSUyMiUyMHBhcmVudCUzRCUyMjIlMjIlM0UlM0NteEdlb21ldHJ5JTIweCUzRCUyMjYwJTIyJTIweSUzRCUyMjE2MCUyMiUyMHdpZHRoJTNEJTIyNDAlMjIlMjBoZWlnaHQlM0QlMjIyMCUyMiUyMGFzJTNEJTIyZ2VvbWV0cnklMjIlMkYlM0UlM0MlMkZteENlbGwlM0UlM0NteENlbGwlMjBpZCUzRCUyMjklMjIlMjB2YWx1ZSUzRCUyMiUyNmx0JTNCZm9udCUyMGNvbG9yJTNEJTI2cXVvdCUzQiUyM2ZmMzMzMyUyNnF1b3QlM0IlMjZndCUzQk5vJTI2bHQlM0IlMkZmb250JTI2Z3QlM0IlMjIlMjBzdHlsZSUzRCUyMnRleHQlM0JodG1sJTNEMSUzQnN0cm9rZUNvbG9yJTNEbm9uZSUzQmZpbGxDb2xvciUzRG5vbmUlM0JhbGlnbiUzRGNlbnRlciUzQnZlcnRpY2FsQWxpZ24lM0RtaWRkbGUlM0J3aGl0ZVNwYWNlJTNEd3JhcCUzQnJvdW5kZWQlM0QwJTNCZm9udFNpemUlM0QxOCUzQiUyMiUyMHZlcnRleCUzRCUyMjElMjIlMjBwYXJlbnQlM0QlMjIyJTIyJTNFJTNDbXhHZW9tZXRyeSUyMHglM0QlMjIyMTAlMjIlMjB5JTNEJTIyMTMwJTIyJTIwd2lkdGglM0QlMjI0MCUyMiUyMGhlaWdodCUzRCUyMjIwJTIyJTIwYXMlM0QlMjJnZW9tZXRyeSUyMiUyRiUzRSUzQyUyRm14Q2VsbCUzRSUzQ214Q2VsbCUyMGlkJTNEJTIyMTAlMjIlMjB2YWx1ZSUzRCUyMiVFQSVCMiU4QyVFQyU5RSU4NCUyMCVFQyU4QiU5QyVFQyU5RSU5MSUyMiUyMHN0eWxlJTNEJTIycm91bmRlZCUzRDElM0J3aGl0ZVNwYWNlJTNEd3JhcCUzQmh0bWwlM0QxJTNCYXJjU2l6ZSUzRDUwJTNCZm9udFNpemUlM0QxOCUzQiUyMiUyMHZlcnRleCUzRCUyMjElMjIlMjBwYXJlbnQlM0QlMjIyJTIyJTNFJTNDbXhHZW9tZXRyeSUyMHklM0QlMjI0MDAlMjIlMjB3aWR0aCUzRCUyMjIzMCUyMiUyMGhlaWdodCUzRCUyMjYwJTIyJTIwYXMlM0QlMjJnZW9tZXRyeSUyMiUyRiUzRSUzQyUyRm14Q2VsbCUzRSUzQ214Q2VsbCUyMGlkJTNEJTIyMTElMjIlMjBzdHlsZSUzRCUyMmVkZ2VTdHlsZSUzRG9ydGhvZ29uYWxFZGdlU3R5bGUlM0Jyb3VuZGVkJTNEMCUzQm9ydGhvZ29uYWxMb29wJTNEMSUzQmpldHR5U2l6ZSUzRGF1dG8lM0JodG1sJTNEMSUzQmV4aXRYJTNEMC41JTNCZXhpdFklM0QxJTNCZXhpdER4JTNEMCUzQmV4aXREeSUzRDAlM0JlbnRyeVglM0QxJTNCZW50cnlZJTNEMC41JTNCZW50cnlEeCUzRDAlM0JlbnRyeUR5JTNEMCUzQmZvbnRTaXplJTNEMTglM0IlMjIlMjBlZGdlJTNEJTIyMSUyMiUyMHBhcmVudCUzRCUyMjIlMjIlMjBzb3VyY2UlM0QlMjIxMiUyMiUyMHRhcmdldCUzRCUyMjYlMjIlM0UlM0NteEdlb21ldHJ5JTIwcmVsYXRpdmUlM0QlMjIxJTIyJTIwYXMlM0QlMjJnZW9tZXRyeSUyMiUyRiUzRSUzQyUyRm14Q2VsbCUzRSUzQ214Q2VsbCUyMGlkJTNEJTIyMTIlMjIlMjB2YWx1ZSUzRCUyMiVFRCU4QSU5QyVFRCU4NiVBMCVFQiVBNiVBQyVFQyU5NiVCQyUyMCVFQyVBNyU4NCVFRCU5NiU4OSUyMiUyMHN0eWxlJTNEJTIycm91bmRlZCUzRDAlM0J3aGl0ZVNwYWNlJTNEd3JhcCUzQmh0bWwlM0QxJTNCZm9udFNpemUlM0QxOCUzQiUyMiUyMHZlcnRleCUzRCUyMjElMjIlMjBwYXJlbnQlM0QlMjIyJTIyJTNFJTNDbXhHZW9tZXRyeSUyMHglM0QlMjIyNTAlMjIlMjB5JTNEJTIyMTAwJTIyJTIwd2lkdGglM0QlMjIxNzIlMjIlMjBoZWlnaHQlM0QlMjI1MCUyMiUyMGFzJTNEJTIyZ2VvbWV0cnklMjIlMkYlM0UlM0MlMkZteENlbGwlM0UlM0NteENlbGwlMjBpZCUzRCUyMjEzJTIyJTIwc3R5bGUlM0QlMjJlZGdlU3R5bGUlM0RvcnRob2dvbmFsRWRnZVN0eWxlJTNCcm91bmRlZCUzRDAlM0JvcnRob2dvbmFsTG9vcCUzRDElM0JqZXR0eVNpemUlM0RhdXRvJTNCaHRtbCUzRDElM0JleGl0WCUzRDElM0JleGl0WSUzRDAuNSUzQmV4aXREeCUzRDAlM0JleGl0RHklM0QwJTNCZW50cnlYJTNEMCUzQmVudHJ5WSUzRDAuNSUzQmVudHJ5RHglM0QwJTNCZW50cnlEeSUzRDAlM0Jmb250U2l6ZSUzRDE4JTNCJTIyJTIwZWRnZSUzRCUyMjElMjIlMjBwYXJlbnQlM0QlMjIyJTIyJTIwc291cmNlJTNEJTIyNCUyMiUyMHRhcmdldCUzRCUyMjEyJTIyJTNFJTNDbXhHZW9tZXRyeSUyMHJlbGF0aXZlJTNEJTIyMSUyMiUyMGFzJTNEJTIyZ2VvbWV0cnklMjIlMkYlM0UlM0MlMkZteENlbGwlM0UlM0NteENlbGwlMjBpZCUzRCUyMjE0JTIyJTIwc3R5bGUlM0QlMjJlZGdlU3R5bGUlM0RvcnRob2dvbmFsRWRnZVN0eWxlJTNCcm91bmRlZCUzRDAlM0JvcnRob2dvbmFsTG9vcCUzRDElM0JqZXR0eVNpemUlM0RhdXRvJTNCaHRtbCUzRDElM0JleGl0WCUzRDAuNSUzQmV4aXRZJTNEMSUzQmV4aXREeCUzRDAlM0JleGl0RHklM0QwJTNCZW50cnlYJTNEMC41JTNCZW50cnlZJTNEMCUzQmVudHJ5RHglM0QwJTNCZW50cnlEeSUzRDAlM0Jmb250U2l6ZSUzRDE4JTNCJTIyJTIwZWRnZSUzRCUyMjElMjIlMjBwYXJlbnQlM0QlMjIyJTIyJTIwc291cmNlJTNEJTIyMTYlMjIlMjB0YXJnZXQlM0QlMjIxMCUyMiUzRSUzQ214R2VvbWV0cnklMjByZWxhdGl2ZSUzRCUyMjElMjIlMjBhcyUzRCUyMmdlb21ldHJ5JTIyJTJGJTNFJTNDJTJGbXhDZWxsJTNFJTNDbXhDZWxsJTIwaWQlM0QlMjIxNSUyMiUyMHN0eWxlJTNEJTIyZWRnZVN0eWxlJTNEb3J0aG9nb25hbEVkZ2VTdHlsZSUzQnJvdW5kZWQlM0QwJTNCb3J0aG9nb25hbExvb3AlM0QxJTNCamV0dHlTaXplJTNEYXV0byUzQmh0bWwlM0QxJTNCZXhpdFglM0QxJTNCZXhpdFklM0QwLjUlM0JleGl0RHglM0QwJTNCZXhpdER5JTNEMCUzQmZvbnRTaXplJTNEMTglM0IlMjIlMjBlZGdlJTNEJTIyMSUyMiUyMHBhcmVudCUzRCUyMjIlMjIlMjBzb3VyY2UlM0QlMjIxNiUyMiUzRSUzQ214R2VvbWV0cnklMjByZWxhdGl2ZSUzRCUyMjElMjIlMjBhcyUzRCUyMmdlb21ldHJ5JTIyJTNFJTNDbXhQb2ludCUyMHglM0QlMjIxMTUlMjIlMjB5JTNEJTIyMjYwJTIyJTIwYXMlM0QlMjJ0YXJnZXRQb2ludCUyMiUyRiUzRSUzQ0FycmF5JTIwYXMlM0QlMjJwb2ludHMlMjIlM0UlM0NteFBvaW50JTIweCUzRCUyMjI4MCUyMiUyMHklM0QlMjIzMzUlMjIlMkYlM0UlM0NteFBvaW50JTIweCUzRCUyMjI4MCUyMiUyMHklM0QlMjIyNjAlMjIlMkYlM0UlM0NteFBvaW50JTIweCUzRCUyMjEzMCUyMiUyMHklM0QlMjIyNjAlMjIlMkYlM0UlM0MlMkZBcnJheSUzRSUzQyUyRm14R2VvbWV0cnklM0UlM0MlMkZteENlbGwlM0UlM0NteENlbGwlMjBpZCUzRCUyMjE2JTIyJTIwdmFsdWUlM0QlMjIlRUElQjIlOEMlRUMlOUUlODQlMjAlRUMlOEIlOUMlRUMlOUUlOTElMjAlRUIlQjIlODQlRUQlOEElQkMlMjZsdCUzQmJyJTI2Z3QlM0JPbkNsaWNrJTNGJTIyJTIwc3R5bGUlM0QlMjJyaG9tYnVzJTNCd2hpdGVTcGFjZSUzRHdyYXAlM0JodG1sJTNEMSUzQmZvbnRTaXplJTNEMTglM0IlMjIlMjB2ZXJ0ZXglM0QlMjIxJTIyJTIwcGFyZW50JTNEJTIyMiUyMiUzRSUzQ214R2VvbWV0cnklMjB4JTNEJTIyMTAlMjIlMjB5JTNEJTIyMjgwJTIyJTIwd2lkdGglM0QlMjIyMTAlMjIlMjBoZWlnaHQlM0QlMjI5MCUyMiUyMGFzJTNEJTIyZ2VvbWV0cnklMjIlMkYlM0UlM0MlMkZteENlbGwlM0UlM0NteENlbGwlMjBpZCUzRCUyMjE3JTIyJTIwc3R5bGUlM0QlMjJlZGdlU3R5bGUlM0RvcnRob2dvbmFsRWRnZVN0eWxlJTNCcm91bmRlZCUzRDAlM0JvcnRob2dvbmFsTG9vcCUzRDElM0JqZXR0eVNpemUlM0RhdXRvJTNCaHRtbCUzRDElM0JleGl0WCUzRDAuNSUzQmV4aXRZJTNEMSUzQmV4aXREeCUzRDAlM0JleGl0RHklM0QwJTNCZW50cnlYJTNEMC41JTNCZW50cnlZJTNEMCUzQmVudHJ5RHglM0QwJTNCZW50cnlEeSUzRDAlM0Jmb250U2l6ZSUzRDE4JTNCJTIyJTIwZWRnZSUzRCUyMjElMjIlMjBwYXJlbnQlM0QlMjIyJTIyJTIwc291cmNlJTNEJTIyNiUyMiUyMHRhcmdldCUzRCUyMjE2JTIyJTNFJTNDbXhHZW9tZXRyeSUyMHJlbGF0aXZlJTNEJTIyMSUyMiUyMGFzJTNEJTIyZ2VvbWV0cnklMjIlMkYlM0UlM0MlMkZteENlbGwlM0UlM0NteENlbGwlMjBpZCUzRCUyMjE4JTIyJTIwdmFsdWUlM0QlMjIlMjZsdCUzQmZvbnQlMjBjb2xvciUzRCUyNnF1b3QlM0IlMjNmZjMzMzMlMjZxdW90JTNCJTI2Z3QlM0JObyUyNmx0JTNCJTJGZm9udCUyNmd0JTNCJTIyJTIwc3R5bGUlM0QlMjJ0ZXh0JTNCaHRtbCUzRDElM0JzdHJva2VDb2xvciUzRG5vbmUlM0JmaWxsQ29sb3IlM0Rub25lJTNCYWxpZ24lM0RjZW50ZXIlM0J2ZXJ0aWNhbEFsaWduJTNEbWlkZGxlJTNCd2hpdGVTcGFjZSUzRHdyYXAlM0Jyb3VuZGVkJTNEMCUzQmZvbnRTaXplJTNEMTglM0IlMjIlMjB2ZXJ0ZXglM0QlMjIxJTIyJTIwcGFyZW50JTNEJTIyMiUyMiUzRSUzQ214R2VvbWV0cnklMjB4JTNEJTIyMjMwJTIyJTIweSUzRCUyMjMwNSUyMiUyMHdpZHRoJTNEJTIyNDAlMjIlMjBoZWlnaHQlM0QlMjIyMCUyMiUyMGFzJTNEJTIyZ2VvbWV0cnklMjIlMkYlM0UlM0MlMkZteENlbGwlM0UlM0NteENlbGwlMjBpZCUzRCUyMjE5JTIyJTIwdmFsdWUlM0QlMjIlMjZsdCUzQmZvbnQlMjBjb2xvciUzRCUyNnF1b3QlM0IlMjNmZjMzMzMlMjZxdW90JTNCJTI2Z3QlM0JZZXMlMjZsdCUzQiUyRmZvbnQlMjZndCUzQiUyMiUyMHN0eWxlJTNEJTIydGV4dCUzQmh0bWwlM0QxJTNCc3Ryb2tlQ29sb3IlM0Rub25lJTNCZmlsbENvbG9yJTNEbm9uZSUzQmFsaWduJTNEY2VudGVyJTNCdmVydGljYWxBbGlnbiUzRG1pZGRsZSUzQndoaXRlU3BhY2UlM0R3cmFwJTNCcm91bmRlZCUzRDAlM0Jmb250U2l6ZSUzRDE4JTNCJTIyJTIwdmVydGV4JTNEJTIyMSUyMiUyMHBhcmVudCUzRCUyMjIlMjIlM0UlM0NteEdlb21ldHJ5JTIweCUzRCUyMjcwJTIyJTIweSUzRCUyMjM3MCUyMiUyMHdpZHRoJTNEJTIyNDAlMjIlMjBoZWlnaHQlM0QlMjIyMCUyMiUyMGFzJTNEJTIyZ2VvbWV0cnklMjIlMkYlM0UlM0MlMkZteENlbGwlM0UlM0MlMkZyb290JTNFJTNDJTJGbXhHcmFwaE1vZGVsJTNF/fooxgAAIABJREFUeF7s3QeUVFWCxvFPRBtkkbMyiCAMKC5NK4gI0ihBGBhwQUEFaccmDEGikpSgJEFQggroEiVIaLARVFAcURBJYjcwSJAmiwNi2sGDLEI7iHtujYWviuru6uoK773633M4M3a9d8PvviLUV/fey0RBAAEEEEAAAQQQQAABBBBAAAEEEEAAAQQQQAABBBBAAIGYCVwWs5ZpGAEEEEAAAQQQQAABBBBAAAEEEEAAAQQQQAABBBBAAAEERGDHQ4AAAggggAACCCCAAAIIIIAAAggggAACCCCAAAIIIIBADAUI7GKIT9MIIIAAAggggAACCCCAAAIIIIAAAggggAACCCCAAAIIENjxDCCAAAIIIIAAAggggAACCCCAAAIIIIAAAggggAACCCAQQwECuxji0zQCCCCAAAIIIIAAAggggAACCCCAAAIIIIAAAggggAACBHY8AwgggAACCCCAAAIIIIAAAggggAACCCCAAAIIIIAAAgjEUIDALob4NI0AAggggAACCCCAAAIIIIAAAggggAACCCCAAAIIIIAAgR3PAAIIIIAAAggggAACCCCAAAIIIIAAAggggAACCCCAAAIxFCCwiyE+TSOAAAIIIIAAAggggAACCCCAAAIIIIAAAggggAACCCBAYMczgAACCCCAAAIIIIAAAggggAACCCCAAAIIIIAAAggggEAMBQjsYohP0wgggAACCCCAAAIIIIAAAggggAACCCCAAAIIIIAAAggQ2PEMIIAAAggggAACCCCAAAIIIIAAAggggAACCCCAAAIIIBBDAQK7GOLTNAIIIIAAAggggAACCCCAAAIIIIAAAggggAACCCCAAAIEdjwDCCCAAAIIIIAAAggggAACCCCAAAIIIIAAAggggAACCMRQgMAuhvg0jQACCCCAAAIIIIAAAggggAACCCCAAAIIIIAAAggggACBHc8AAggggAACCCCAAAIIIIAAAggggAACCCCAAAIIIIAAAjEUILCLIT5NI4AAAggggAACCCCAAAIIIIAAAggggAACCCCAAAIIIEBgxzOAAAIIIIAAAggggAACCCCAAAIIIIAAAggggAACCCCAQAwFCOxiiE/TCCCAAAIIIIAAAggggAACCCCAAAIIIIAAAggggAACCBDY8QwggAACCCCAAAIIIIAAAggggAACCCCAAAIIIIAAAgggEEMBArsY4tM0AggggAACCCCAAAIIIIAAAggggAACCCCAAAIIIIAAAgR2PAMIIIAAAggggAACCCCAAAIIIIAAAggggAACCCCAAAIIxFCAwC6G+DSNAAIIIIAAAggggAACCCCAAAIIIIAAAggggAACCCCAAIEdzwACCCCAAAIIIIAAAggggAACCCCAAAIIIIAAAggggAACMRQgsIshPk0jgAACCCCAAAIIIIAAAggggAACCCCAAAIIIIAAAgggQGDHM4AAAggggAACCCCAAAIIIIAAAggggAACCCCAAAIIIIBADAUI7GKIT9MIIIAAAggggAACCCCAAAIIIIAAAggggAACCCCAAAIIENjxDCCAAAIIIIAAAggggAACCCCAAAIIIIAAAggggAACCCAQQwECuxji0zQCCCCAAAIIIIAAAggggAACCCCAAAIIIIAAAggggAACBHY8AwgggAACCCCAAAIIIIAAAggggAACCCCAAAIIIIAAAgjEUIDALob4NI0AAggggAACCCCAAAIIIIAAAggggAACCCCAAAIIIIAAgR3PAAIIIIAAAggggAACCCCAAAIIIIAAAggggAACCCCAAAIxFCCwiyE+TSOAAAIIIIAAAggggAACCCCAAAIIIIAAAggggAACCCBAYMczgAACCCCAAAIIIIAAAggggAACCCCAAAIIIIAAAggggEAMBQjsYohP0wgggAACCCCAAAIIIIAAAggggAACCCCAAAIIIIAAAggQ2PEMIIAAAggggAACCCCAAAIIIIAAAggggAACCCCAAAIIIBBDAQK7GOLTNAIIIIAAAggggAACCCCAAAIIIIAAAggggAACCCCAAAIEdjwDCCCAAAIIIIAAAggggAACCCCAAAIIIIAAAggggAACCMRQgMAuhvg0jQACCCCAAAIIIIAAAggggAACCCCAAAIIIIAAAggggACBHc9AuAQKS6ogqbyk6yWVlVRa0h8klZT0n5JKSPoPScUkFZF0paQrJBUKVyeoBwEEEEAAAQQQQACBMApckPQvST9LOifpjKT/k3RK0g+S/inpfyV9K+mEpK8kHZP0paTzYewHVSGAAAIIIIAAAggggAACCLhcgMDO5RMcgeGVkVRVUpKkKpIqS6okqWIE2qJKBBBAAAEEEEAAAQScKnBU0mFJByTtk5QlaY+kr506IPqNAAIIIIAAAggggAACCCAQOQECu8jZuqFmE87VllRL0u2SakgyP6MggAACCCCAAAIIIIBAaAImsNsh6e+StknKJMQLDZK7EEAAAQQQQAABBBBAAAE3CRDYuWk2Cz4Ws1Lubkn1JNX9bfVcwWulBgQQQAABBBBAAAEEEMhNwKzC2yxpk6T1v63MQwwBBBBAAAEEEEAAAQQQQCCOBAjs4miyAwz1KknNJP1ZUuOCBnTlypXTH//4R5n/LVu2rK677jqVKlVKf/jDH/Sf//mfKlGihIoXL65ixYqpaNGiuvLKK3XFFVeoUCGOsIvvx5DRI4AAAggggAAC9hS4cOGC/vWvf+nnn3/W2bNndebMGZ0+fVqnTp3SDz/8oP/93//V999/r2+++UYnTpzQ8ePH9Y9//MPzvwUsJsBbK+lDSasl/VTA+rgdAQQQQAABBBBAAAEEEEDA5gIEdjafoAh0r7yk+yS1kNQ8v/UXKVJEt956q2655RYlJSUpMTFR//Vf/6Ubb7xRCQkJ+a2O6xFAAAEEEEAAAQQQcJ1Adna2jhw5ooMHD2r//v3KysrS559/rl27duncuXOhjPc9SaskvSPpWCgVcA8CCCCAAAIIIIAAAggggIC9BQjs7D0/4erd9ZJaS3rwty0vg663Tp06ql27tmrVqqUaNWqoatWqQd/LhQgggAACCCCAAAIIIOArsGfPHu3YsUPbtm1TZmamPv300/wSmS0z35S0XNJX+b2Z6xFAAAEEEEAAAQQQQAABBOwpQGBnz3kJR68KS3pEUkqwK+nM1pSNGjVSgwYNVL9+fd11112smgvHTFAHAggggAACCCCAAAI5CJjVeJ988ok2btyoDRs2aN26dTJbcQZZzMq7dEmLJZ0P8h4uQwABBBBAAAEEEEAAAQQQsKEAgZ0NJ6WAXaojqYOkdpKK51WX2dayWbNm+vOf/6zGjRsT0OUFxusIIIAAAggggAACCERQwAR4a9eu1YcffqjVq1d7ttMMopyWtEjSAkn5XrIXRP1cggACCCCAAAIIIIAAAgggEGEBArsIA0ex+s6SzK+6ebVpVs61bNlSLVq0YIvLvLB4HQEEEEAAAQQQQACBGAqYLTRXrVqllStXelbiBVE2S5r7268gLucSBBBAAAEEEEAAAQQQQAABOwgQ2NlhFkLvQxlJPSR1l1Q6t2rMOXRt2rTRgw8+qEqVKoXeIncigAACCCCAAAIIIIBATAQOHz6sN998U8uWLfOcf5dH+VbSTEkzJH2d18W8jgACCCCAAAIIIIAAAgggEFsBArvY+ofaepKkxyX1zK2CcuXK6ZFHHtFf/vIX3XbbbaG2xX0IIIAAAggggAACCCBgM4HPPvtMS5Ys0eLFi3X8+PG8ejdd0iuSgtpfM6/KeB0BBBBAAAEEEEAAAQQQQCD8AgR24TeNZI0mdesnqWNujdx3333q2LGjWrduHcm+UDcCCCCAAAIIIIAAAgjYQGD58uWaP3++3nnnnbx6M1/SZEmf5XUhryOAAAIIIIAAAggggAACCERXgMAuut6htnaLpIG5BXUlSpTQo48+qq5duyoxMTHUdrgPAQQQQAABBBBAAAEEHCqwf/9+zZ49W6+++qpOnTqV2yhMcDdR0ucOHSrdRgABBBBAAAEEEEAAAQRcJ0BgZ+8pLS/pqdy2vqxcubJ69eqlHj16KCEhwd6joXcIIIAAAggggAACCCAQcYHs7GzNmDFD06ZN04EDB3Jrz2yV+bykYxHvFA0ggAACCCCAAAIIIIAAAgjkKkBgZ88HpLCk4ZKGSSoUqIs1a9ZU37591b59e3uOgF4hgAACCCCAAAIIIIBAzAUWLlyoKVOmaPv27Tn15YKkMZKelXQ+5h2mAwgggAACCCCAAAIIIIBAnAoQ2Nlv4jtLGinpj4G6Vrt2bQ0YMEApKSn26zk9QgABBBBAAAEEEEAAAVsKpKen66WXXlJmZmZO/fuHpFGS5tpyAHQKAQQQQAABBBBAAAEEEHC5AIGdfSa4zm/fbG0cqEvVqlXT4MGDlZqaap8e0xMEEEAAAQQQQAABBBBwlEBaWprGjx+v3bt359Tvtb/t9PGpowZGZxFAAAEEEEAAAQQQQAABhwsQ2MV+As32l+MkPRGoK2XLltXQoUM959RREEAAAQQQQAABBBBAAIFwCJjz7caOHasTJ07kVN2LkoawTWY4tKkDAQQQQAABBBBAAAEEEMhbgMAub6NIXvGApAmSbgrUiAnqhg8froSEhEj2gboRQAABBBBAAAEEEEAgDgWys7P17LPPeoK7HMohSYMkvRWHPAwZAQQQQAABBBBAAAEEEIiqAIFdVLkvNvYfkl6S9Gig5tu2bavRo0crMTExNr2jVQQQQAABBBBAAAEEEIgbgf3792vEiBFaunRpTmN+VdIASf8XNygMFAEEEEAAAQQQQAABBBCIsgCBXZTBJbWSNFlSRf+mK1eurOeee06tW7eOfq9oEQEEEEAAAQQQQAABBOJaYPny5Xr66ad14MCBQA5HJfWTtCKukRg8AggggAACCCCAAAIIIBAhAQK7CMHmUK1ZVdc/0GuDBg3yHP5OQQABBBBAAAEEEEAAAQRiKTB48GBNmGB27g9YJv222i6WXaRtBBBAAAEEEEAAAQQQQMB1AgR20ZnS2yVNk5Ts31zt2rX1wgsvqH79+tHpCa0ggAACCCCAAAIIIIAAAnkIbNy4UU8++aQyMzMDXZkhqZekvwOJAAIIIIAAAggggAACCCAQHgECu/A45lZLN0kzA10wdOhQjRkzJvI9oAUEEEAAAQQQQAABBBBAIASBYcOGaezYsTnd2V3SrBCq5RYEEEAAAQQQQAABBBBAAAE/AQK7yD4SZlVdT/8mkpKS9Morr6hx48aRbZ3aEUAAAQQQQAABBBBAAIECCqxdu1aPP/64srKyAtU0/bfVdgVshdsRQAABBBBAAAEEEEAAgfgWILCLzPxXkjRP0iX7XHbp0kVTp05VQkJCZFqmVgQQQAABBBBAAAEEEEAgzALZ2dnq3bu35syZE6jmjZI6SToc5mapDgEEEEAAAQQQQAABBBCIGwECu/BP9X9Lmi+plH/VM2fOVLduZodMCgIIIIAAAggggAACCCDgPIFZs2ape3ezE+Yl5XtJHSX9zXmjoscIIIAAAggggAACCCCAQOwFCOzCOwfm4PWp/lVWr15ds2fPVq1atcLbGrUhgAACCCCAAAIIIIAAAlEW2LZtm7p27aqdO3cGarm3JHM0AAUBBBBAAAEEEEAAAQQQQCAfAgR2+cDK49LnJQ3xv+aRRx7R3Llz2QIzfM7UhAACCCCAAAIIIIAAAjEWMFtkdu7cWYsXLw7Uk3GSnopxF2keAQQQQAABBBBAAAEEEHCUAIFdeKbrtd+2f/GpbdSoURoxYkR4WqAWBBBAAAEEEEAAAQQQQMBmAqNHj9bIkSMD9cocE/BXm3WX7iCAAAIIIIAAAggggAACthUgsCvY1Fwl6Q1Jzf2rWbRokVJTUwtWO3cjgAACCCCAAAIIIIAAAjYXSEtLU7t27QL18j1JD0n6yeZDoHsIIIAAAggggAACCCCAQMwFCOxCn4IykpZLutNaRbly5TzbwtSvXz/0mrkTAQQQQAABBBBAAAEEEHCQwMaNG2WOAzh+/Lh/r7dIai3pawcNh64igAACCCCAAAIIIIAAAlEXILALjbySpLclVbXeXrNmTaWnp6tSJfMyBQEEEEAAAQQQQAABBBCIH4HDhw8rJSVF27dv9x/0Hkn3SzocPxqMFAEEEEAAAQQQQAABBBDInwCBXf68zNVJklZKusl6a7NmzfTGG2+oePHi+a+ROxBAAAEEEEAAAQQQQAABFwicPn1aDz30kFavXu0/mkOSWkrKcsEwGQICCCCAAAIIIIAAAgggEHYBArv8kd4i6V1JFa23tW3b1rOyjoIAAggggAACCCCAAAIIICDPSrulS5f6UxyVdK+kzzFCAAEEEEAAAQQQQAABBBDwFSCwC/6JMCvrzKHpPmFdp06dNHfu3OBr4UoEEEAAAQQQQAABBBBAIA4EOnfurHnz5gUK7Zqz0i4OHgCGiAACCCCAAAIIIIAAAvkSILALjsscSve+/zaY3bt314wZM4KrgasQQAABBBBAAAEEEEAAgTgT6NGjh2bOnOk/arM95j2caRdnDwPDRQABBBBAAAEEEEAAgVwFCOzyfkDKSPpAUlXrpT179tS0adPyvpsrEEAAAQQQQAABBBBAAIE4FujVq5emT5/uL7BHUlNJX8cxDUNHAAEEEEAAAQQQQAABBC4KENjl/jBcJWmNpDutl7GyjncQAggggAACCCCAAAIIIBC8QA4r7bZIaiLpp+Br4koEEEAAAQQQQAABBBBAwJ0CBHa5z+sqSeZ8hYuFM+vc+UZgVAgggAACCCCAAAIIIBBZgRzOtDPnhLeIbMvUjgACCCCAAAIIIIAAAgjYX4DALuc5ek1SR+vLbdu2VXp6uv1nlR4igAACCCCAAAIIIIAAAjYUSElJ0dKlS/17Nl/SX23YXbqEAAIIIIAAAggggAACCERNgMAuMPXzkoZYX2rWrJnef//9qE0MDSGAAAIIIIAAAggggAACbhS45557tHr1av+hjZP0lBvHy5gQQAABBBBAAAEEEEAAgWAECOwuVeolaar1xzVr1tS6detUvHjxYEy5BgEEEEAAAQQQQAABBBBAIAeB06dPq1GjRtq+fbv/Fb0lTQMOAQQQQAABBBBAAAEEEIhHAQI731n/b0nmDIWLpVy5cvr4449VqVKleHw+GDMCCCCAAAIIIIAAAgggEHaBw4cPq2HDhjp+/Lh/3eYM8b+FvUEqRAABBBBAAAEEEEAAAQRsLkBg9/sEmURui6RS1jnbsGGD6tevb/NppHsIIIAAAggggAACCCCAgLMENm7cqAYNGvh3+ntJd0o67KzR0FsEEEAAAQQQQAABBBBAoGACBHa/+22Q5JPMLVq0SKmpqQUT5m4EEEAAAQQQQAABBBBAAIGAAmlpaWrXrp3/axslXZLkQYgAAggggAACCCCAAAIIuFmAwO7fs2vOSehpnehRo0ZpxIgRbp57xoYAAggggAACCCCAAAIIxFxg9OjRGjlypH8/pksy54tTEEAAAQQQQAABBBBAAIG4ECCwk7pJmmmd7UceeUTmm54UBBBAAAEEEEAAAQQQQACByAuYnU0WL17s31B3SbMi3zotIIAAAggggAACCCCAAAKxF4j3wO52Sdut01C9enVlZGQoISEh9rNDDxBAAAEEEEAAAQQQQACBOBDIzs5WcnKydu7c6T/ampL+HgcEDBEBBBBAAAEEEEAAAQTiXCDeA7tPJSVbn4GtW7eqVq1acf5YMHwEEEAAAQQQQAABBBBAILoC27Zt0x133OHfaIakOtHtCa0hgAACCCCAAAIIIIAAAtEXiOfA7iVJ/a3kM2fOVLduZodMCgIIIIAAAggggAACCCCAQLQFZs2ape7dzU6YPmWSpAHR7gvtIYAAAggggAACCCCAAALRFIjXwK6VpLet0F26dNHs2bOjaU9bCCCAAAIIIIAAAggggAACfgJdu3bVnDlz/F3ul7QCLAQQQAABBBBAAAEEEEDArQLxGNj9h6Tdkip6JzUpKUk7duzg3Dq3PuWMCwEEEEAAAQQQQAABBBwjYM6zq1GjhrKysqx9PiqpmqT/c8xA6CgCCCCAAAIIIIAAAgggkA+BeAzsZkl61Gq0Zs0aNW7cOB9sXIoAAggggAACCCCAAAIIIBApgbVr16pJkyb+1b8qiTMMIoVOvQgggAACCCCAAAIIIBBTgXgL7B6Q9KZVfOjQoRozZkxMJ4HGEUAAAQQQQAABBBBAAAEEfAWGDRumsWPH+rM8KOktrBBAAAEEEEAAAQQQQAABtwnEU2BXWJLZU+Um7yTWrl1bGRkZbptTxoMAAggggAACCCCAAAIIuEIgOTlZmZmZ1rEckpQk6bwrBsggEEAAAQQQQAABBBBAAIHfBOIpsHtB0hPWmd+wYYPq16/Pw4AAAggggAACCCCAAAIIIGBDgY0bN6pBgwb+PXtR0pM27C5dQgABBBBAAAEEEEAAAQRCFoiXwK6OpC1WpUGDBmn8+PEhw3EjAggggAACCCCAAAIIIIBA5AUGDx6sCRMm+Dd0p6RPI986LSCAAAIIIIAAAggggAAC0RGIl8BujaTGXtLKlStr//790RGmFQQQQAABBBBAAAEEEEAAgQIJJCYm6sCBA9Y61kpqUqBKuRkBBBBAAAEEEEAAAQQQsJFAPAR2nSXNsZovW7ZMrVu3ttE00BUEEEAAAQQQQAABBBBAAIGcBJYvX642bdr4v9xF0lzUEEAAAQQQQAABBBBAAAE3CLg9sCss6bCkP3onq23btkpPT3fD3DEGBBBAAAEEEEAAAQQQQCBuBFJSUrR06VLreP8hqZKk83GDwEARQAABBBBAAAEEEEDAtQJuD+xGSRphnb19+/bJbKdCQQABBBBAAAEEEEAAAQQQcI6AOdagSpUq/h0eLWmkc0ZBTxFAAAEEEEAAAQQQQACBwAJuDuzKSzoqqZB36EOHDtWYMWN4FhBAAAEEEEAAAQQQQAABBBwoMGzYMI0dO9ba8wuSKko65sDh0GUEEEAAAQQQQAABBBBA4KKAmwO7aZJ6ekdatmxZHTlyRAkJCUw/AggggAACCCCAAAIIIICAAwWys7N144036sSJE9beT5fUy4HDocsIIIAAAggggAACCCCAgOsDu1sk7bHO89SpU9WrF/+G49lHAAEEEEAAAQQQQAABBJwsMG3aNPXu3dt/CFUlfe7kcdF3BBBAAAEEEEAAAQQQiG8Bt66we01SR+/UVqtWTbt27YrvmWb0CCCAAAIIIIAAAggggIBLBG699Vbt3r3bOpr5kv7qkuExDAQQQAABBBBAAAEEEIhDATcGdrdJ2mGdy0WLFik1NTUOp5chI4AAAggggAACCCCAAALuE0hLS1O7du38B1ZD0mfuGy0jQgABBBBAAAEEEEAAgXgQcGNg57O6rnbt2srIyIiHuWSMCCCAAAIIIIAAAggggEDcCCQnJyszM9M6XlbZxc3sM1AEEEAAAQQQQAABBNwn4LbALknSXus0vf7660pJSXHfzDEiBBBAAAEEEEAAAQQQQCCOBdLT0/Xwww/7C9wsKSuOWRg6AggggAACCCCAAAIIOFTAbYHdNEk9vXNRs2ZNbdu2zaFTQ7cRQAABBBBAAAEEEEAAAQRyE6hVq5a2b99uvWS6pF6oIYAAAggggAACCCCAAAJOE3BTYFdG0gnrBCxYsEDt27d32pzQXwQQQAABBBBAAAEEEEAAgSAEFi5cqA4dOvhfWVbS10HcziUIIIAAAggggAACCCCAgG0E3BTYjZI0witbuXJl7d+/3zbQdAQBBBBAAAEEEEAAAQQQQCD8AomJiTpw4IC14tGSRoa/JWpEAAEEEEAAAQQQQAABBCIn4KbA7htJpb1UkydPVt++fSMnR80IIIAAAggggAACCCCAAAIxF5gyZYr69etn7ce3kq6LecfoAAIIIIAAAggggAACCCCQDwG3BHadJc3xjrtEiRL69ttvlZCQkA8KLkUAAQQQQAABBBBAAAEEEHCaQHZ2tkqXLq1Tp05Zu95F0lynjYX+IoAAAggggAACCCCAQPwKuCWw2ySprncan3zySU2cODF+Z5WRI4AAAggggAACCCCAAAJxJDBw4EC98MIL1hFvllQvjggYKgIIIIAAAggggAACCDhcwA2BXR1JW6zzsG/fPplzDCgIIIAAAggggAACCCCAAALuFzDnl1epUsV/oHdK+tT9o2eECCCAAAIIIIAAAggg4AYBNwR20yT19E7Gfffdp5UrV7phbhgDAggggAACCCCAAAIIIIBAkAItW7bUO++8Y716uqReQd7OZQgggAACCCCAAAIIIIBATAWcHtgVlnRSUnGv4rJly9S6deuYotI4AggggAACCCCAAAIIIIBAdAWWL1+uNm3aWBs9LekaSeej2xNaQwABBBBAAAEEEEAAAQTyL+D0wK6DpPneYZcrV07Hjh3LvwJ3IIAAAggggAACCCCAAAIIOF6gfPnyOn78uHUcHSUtcPzAGAACCCCAAAIIIIAAAgi4XsDpgd0qSc29szRo0CCNHz/e9ZPGABFAAAEEEEAAAQQQQAABBC4VGDx4sCZMmGB94T1JLbBCAAEEEEAAAQQQQAABBOwu4OTA7npJPl+d3LFjh2677Ta7m9M/BBBAAAEEEEAAAQQQQACBCAh89tlnqlGjhn/N5SR9FYHmqBIBBBBAAAEEEEAAAQQQCJuAkwO7PpKmeCVq166tjIyMsMFQEQIIIIAAAggggAACCCCAgPMEkpOTlZmZae14X0kvO28k9BgBBBBAAAEEEEAAAQTiScDJgd3Hku72TpbZ9mTgwIHxNHeMFQEEELCFwObNm1WvXj2fvjRr1kxpaWkqWbKkLfoYq05gEz35/fv3KyUlRTt37rzYKM/hpf5nz55V//79NXPmTJ8XN23apLp160ZvwmhOcs5ZAAAgAElEQVQJAQQQiKDAxIkTZY5LsJT1khpGsEmqRgABBBBAAAEEEEAAAQQKLODUwK68pH9YR3/o0CFVqlSpwCBUgAACCMS7wLPPPqsRI0b4MCxatEipqakBaQilcn5i4snGBLTt2rXzwRg9erSGDx8elbeUHQO7nMKx3N5P+cH65z//6Xlfrl692ue23MI3Arv8CHMtAgg4VeDw4cO66aab/Lv/R0nHnDom+o0AAggggAACCCCAAALuF3BqYNdL0lTv9Nx1110yH4pSEEAAAQQKLuD0wO78+fMyH9SZ0ML8Mv/fnGdz+vTpizh16tRRxYoVZf78ML+qVaumK6+8suB4fjUQ2BHYBVrNRmAX9rcaFSKAAAKXCJhVw5988on1570lTYMKAQQQQAABBBBAAAEEELCrgFMDu1WSmntRx40bp8GDB9vVmH4hgAACjhJwamBnVhstWbJEs2bN0u7du/Nlfs0116h9+/bq3r27qlSpossuC88fjwR2BHYEdvl6K3IxAgggEDaB8ePHa8iQIdb63pPUImwNUBECCCCAAAIIIIAAAgggEGaB8HwiGeZO5VHdVZLOWK8xH8xWrVo1ur2gNQQQQMClAk4L7M6cOeMJ6caMGaOTJ08WaFaKFy+uNm3aaNSoUSpf3uy+XLBCYEdgR2BXsPcQdyOAAAKhCuzZs8ezgt6vFJP0U6h1ch8CCCCAAAIIIIAAAgggEEkBJwZ2D0h604uSlJSkvXv3RtKIuhFAAIG4EnBSYLdv3z4NHDhQ7777bljnKDExUZMnT1azZs0KtNqOwI7AjsAurG9NKkMAAQTyJXDzzTcrKyvLes+Dkt7KVyVcjAACCCCAAAIIIIAAAghEScCJgZ05d6Cn16dfv36aNGlSlLhoBgEEEAi/gNnKMTU1VatXrw5/5ZYan3vuOT311FN5tuGUwG7Lli3q2bOndu7cmeeYQrnArLYzZj169FDhwoVDqcJzvmq9evV87jUhYFpamkqWLBlSnXa9yYypXbt2Pt0bPZrAjsDOrk8s/UIAgXgQML8Hmy/gWMp0SeY8dAoCCCCAAAIIIIAAAgggYDsBJwZ2+yVV9kquWrVKzZtfPM7OdsB0CAEEEMhLIFqB3aJFizzBYF7FCYHdhg0b1K1bN+3fb/5IuLRUqFBBLVu21L333qvq1at7wjFv6HbhwgWdOnVKR44c0dq1a2VccjrzzoR25kshHTt2DCm0I7AjsCOwy+t3HF5HAAEEIifw3nvvqUULn2PrDkhKjFyL1IwAAggggAACCCCAAAIIhC7gtMCukqRD3uEWKlRIP/30kxISEkIX4E4EEEAgxgIEdvmbgKNHj3pWcpkwzL9cc801GjZsmCfMK1bMHFOTdzl//rzWrVunoUOHauvWrZfcYEK7ZcuWqWnTpnlX5ndFPAV2M2fO9KxGtJbu3bt7As+iRYvm2y6/N5jwNiUlxWfFZThWM549e1aBQrf89i8c1/uPJ6ffOzZt2qS6desGbDKn8eR2Tzj6Th0IIIBALASys7N11VVXyXxZx1JuknQ4Fv2hTQQQQAABBBBAAAEEEEAgNwGnBXadJc3xDqhx48Zas2YNM4wAAgg4WiBagd369evVoEGDPK3svMLOhA2DBg3S//zP/1wyDhOoTZkyRVWqVMlzjIEuOHnypIYPH65p08zOy77FhB9mJV7FihXzVXe8BHa//PKLx+7555/38WnTpo1mz56tEiVK5MstlIsJ7H5XI7AL5QniHgQQcKtAkyZNPCvqLaWLpLluHS/jQgABBBBAAAEEEEAAAecKOC2wM/+w6uTlHjVqlEaMGOFcfXqOAAIISIpGYGdWiX3wwQeqU6dOnuZ2DuzMB24PPPCATp8+7TOOVq1ayazwKl26dJ7jy+0CEwhOmDBBzzzzzCWXmUBq5MiRuvzyy4NuI14CO7PFaNeuXT0rEa3FbEeanp6uxMTI7z5GYPe7PIFd0G9RLkQAgTgQMOepmj+/LWWeJPNFUAoCCCCAAAIIIIAAAgggYCsBpwV2PufXffTRR2rUqJGtQOkMAgggEGuBQAFgfoITuwZ2Z86c0WOPPabXXnvNhzg5OVnz5s1TUlJSWOhNO2YLxFdffdWnPlP/G2+8oVtuuSXoduIlsNu1a5fMarqDBw9eYrN8+XI9+OCDQZuFeiGB3e9yBHahPkXchwACbhQw217/6U9/sg6Nc+zcONGMCQEEEEAAAQQQQAABFwg4KbArI+mE1fzcuXOcX+eCh5AhIIBAeAVOnDih1NRUffzxxxcrNttBLV68WKVKlcqzMbsGdtu3b9d9992nr7/+2mcMZqtKM95wFhNAPfzww8rKyvKpdsaMGTLnsgVb4iWwC3R+ndeoT58+nlWLkT5vlsDu96eSwC7YdyjXIYBAPAiYc+yKFCniP9Syknz/QhEPGIwRAQQQQAABBBBAAAEEbC3gpMCulaS3vZpmW7ctW7bYGpfOIYAAArEQCBRctG/fXlOnTpXZGjOvYtfALlAoZILIBQsWqEwZ852O8JXz5897ts967rnnfCrNj6O5MR4Cu++++06PPvqoVq5cGXACKlSo4Nkqs1atWuGboAA1RSqwi2inC1h5TtvpEtgVEJbbEUDAdQJ33nmnPv30U+u47pe0wnUDZUAIIIAAAggggAACCCDgaAEnBXbPShrm1Tbf2J8yZYqj8ek8AgggEAmBQCHRU089JRPEBXP+mh0DO7Oi+oknntC0adN8yExfhw4dqssuC/8fZx9++KGaNm3q095dd93lWaloQqhgSjwEdmlpaWrXrl2uHGbuxo4dG9FVdgR2v08BgV0w706uQQCBeBLo27evXn75ZeuQx0gaHk8GjBUBBBBAAAEEEEAAAQTsLxD+TzgjN+ZVkpp7qzcrKsxKBwoCCCCAgK+A+f2xY8eOPj+cP3++OnToEBSVHQO7H374wfN7/qpV5o+C38uKFSvUsmXLoMaV34u+/PJLPfLII/rkk08u3mpW8r3zzjuqWbNmUNW5PbD76quvPPNizgfKrZiVnWaVnX8AGhRikBcR2P0ORWAX5EPDZQggEDcCCxcu9P970HuSWsQNAANFAAEEEEAAAQQQQAABRwg4KbAz59dd3PNs9+7dqlq1qiOQ6SQCCCAQLYFffvlFw4cP1/PPP3+xSROWfPDBBzJbCQdT7BjYff/9957wbM2aNReHkN/wLJixW68JZbtB/zbcHNjltG2oWX1o5sZv6zE1atRI5gPT66+/Pr9TEdT1dgnsTp06pR07dniC3q1bt8oEv+a/veWaa65R9erVPas069Wr5/lVqVIlFS5cOKhxFvQZPXv2rPr37y+zxay15Bby5btj3IAAAgjYTGDPnj2qVq2atVfm/Dpzjh0FAQQQQAABBBBAAAEEELCNgFMCOxPUmcDOU8yh4eYDJwoCCCCAgK+ACQu6du3qWc3kLfndxtGOgV2gMMaEHunp6UpMTIzIY5BTsLFo0SKlpqYG1aZbA7tff/1VS5YsUY8ePXT69Gkfi6effloPPvigZ+VdVlaWz2u9evXShAkTVKxYsaD88nNRLAO7CxcuKCMjQzNmzNBbb711iUle4zDPcLdu3TwrY0uWLJnX5RdfDyVUJrALmpcLEUDAZQJFixaV2WLbUkxgZ4I7CgIIIIAAAggggAACCCBgCwGnBHZ/lvSBV6x27dqeD8YoCCCAAAK+Art27VKbNm108ODBiy+YAM+c+XnVVVcFxUVg92+mnIKN119/XSkpKUFZujWwW79+vSdcMqvHrMUbolauXNlzVlC/fv0ucXrmmWc0aNAgmQ9Ow1liFdgdPXpUI0eOlNmKtqDFrL4bPXq0J3RPSEjIszoCuzyJuAABBBC4KJCcnKzMzEyriDmo9kOIEEAAAQQQQAABBBBAAAG7CDglsOsjaYoXrVOnTpo7d65dDOkHAgggYBuBOXPmeD7st5aXXnrJswVesMWOgV2gLTHzu9VnsOP3XhdKGOLfhhsDO7OtmHnGAn1xZtasWZ7XLrvsMplzB7t376433njjEvrnnntOAwYMCCqUCnbeoh3YmVWGq1ev9oSSpu1wFrM68cUXX1SpUqVyrTaUZ5QVduGcKepCAAEnCXTu3Fnz5s2zdrmvpJedNAb6igACCCCAAAIIIIAAAu4WcEpgN01ST+9UmO20Bg4c6O6ZYXQIIIBAPgUCfRBvzhJ7++23ZVYmB1vsGNiZ8MeEGKtWrfIZxooVK9SyZctgh5av68zqMXNunjmLzFvye26e2wK77du3q3fv3gHDug4dOuiVV17R1VdffdHLbIlpvmQTKNwzW2eaX+HaHjOagZ0J68x2rMbi5MmT+Xqugr24VatWnnPmSpcuneMtOQV2wbZhvY4z7EJR4x4EEHCSwMSJEz0rvC1luqReThoDfUUAAQQQQAABBBBAAAF3CzglsFsjqbF3KiL5Aa27p5vRIYCAmwU+//xzPfTQQz7nht1zzz1auHCh/vCHPwQ9dDsGdj///LOGDBmiSZMm+YzD9HXo0KGeFV3hLh9++KGaNjW7Zf1e8nseoFsCOxNQmW0wzZl1gVaTmW3GzKqFpKSkS6Yhp+0zzYUmhDVfwrnuuusKPH3RDOy2bdvm2XrWf0tQ7yAaN26s1q1bq2HDhipbtqwnxPQ+o+ZZNgH0zp079e6772rlypU51pPXmX8EdgV+bKgAAQTiSMD8fmu+DGEpayU1iSMChooAAggggAACCCCAAAI2Fwj/J5yRGfAXkip6q967d2/ADwUj0zS1IoAAAs4QMGGW2WbQWkIJtOwY2JkxmdVGJjCyliZNmnjODjMr38JZzp8/7zmXzGzdaC1mi0fjHOz5a24I7LKzs7V48WI9+eSTAVeTVahQQfPnz9fdd98dcApM2Pf++++rZ8+eAYOpO+64Q5MnT9add95ZoOA1WoHdjz/+qMcffzzgmXX33nuv57m5/fbbVahQoaAeSVOfeYZfeOGFS3zMtq8mcPf7gPlivQR2QRFzEQIIIOARMKu+b775ZqvGUUk3wIMAAggggAACCCCAAAII2EXACYFdYUn/soKdO3curOfe2GUy6AcCCCAQqsB3332nRx991LNax1tC2Q7T3GvXwG7Xrl2eVU0HDx70YTKBRmpqaoHCHn9309bDDz/ss1rRXDN79mx16dIl6GlyemD3zTffeFYw5nRu7DXXXKOpU6cqJSUlV38T2r311lueQDnQqjQTTJnVZE888USe57blhB+twG7t2rV64IEHdPr06YtdMf0fNmyY+vbtG/LfT/bt2+e5/4MPPvAZonnmzXNXokSJS4ZOYBf0W5ELEUAAAZkvoBQpUsRf4gpJ5+FBAAEEEEAAAQQQQAABBOwg4ITArpKkQ16scuXK6dixY3awow8IIICAbQTefPNNzxZ81mJChQYNGqh///4F7ueiRYs8oVigEq1Q6syZM3rsscf02muv+XQjt+0YQxm4aceYvfrqq5e0s2TJEt1wQ/Bfxo+WTSjjzO0e86Hm8uXLNXr06IBbYJp7gw3rvO3ktdLOXJeYmKjBgwerbdu2+T7bLhqBnRnD2LFjNXz4cB8+cxbfqFGjVLiw+Y5R6MWs/vjLX/7i2S7TW3I7N5HALnRr7kQAgfgUKF++vI4fP24d/E2SDsenBqNGAAEEEEAAAQQQQAABuwk4IbBrKGmdF86cH2Q+AKUggAACCPxbwJyHZbZqfOONN3xIzKoc803ydu3aFZjKDoGdGUSg1U3m52bLQLNlZunSpQs01rNnz3rOVHvmmWcuqcdsjzlo0CBdfvnlQbfhtMDOBFI7duzwbOtozlfLqZhtMKdPny5zRmJ+zw/csmWLZ3tMayjl3061atXUrVs3T3B37bXXBuUdjcDOrKrr3bu3Z5tKbzHn9pn33i233BJUP3O7yPibLVfNSkNref311z2rGP1LToHdpk2bVLdu3YBNmWfcBNLm/WItud1T4IFRAQIIIGATAfN74yeffGLtTSNJH9uke3QDAQQQQAABBBBAAAEE4lzACYGdWdKxyDtP5sO79PT0OJ82ho8AAgj8LrBixQq1b9/eZ4s+s+rMrAYzH0q5KbAzK7/MFo0vvvjiJY9A06ZNNWXKFFWpUiWkx+PkyZOelVPTpk275H7zAZ8JLStWvHicalBtOCWwu3Dhgsz5sBMnTgx4Npt1sObZMttg1qxZMyiDQBeZbTFNaGS2ycytmFV88+bNU8uWLfNsKxqBXaCArFmzZkpLS1PJkiXz7GMwF3z44Ycyz7K15BSYE9gFI8o1CCCAwO8C5ssPS5cutZKYbzWlYYQAAggggAACCCCAAAII2EHACYHdQEkTvFj9+vXzfPucggACCCCQ8+o6EzyZVVJmZY6bAjsz50ePHvWMKdBqaxPwmLPEzDlzV199dVCPyPnz57Vu3TpPELh169ZL7jGryebPn6+77747qPqsFzklsHv77bfVoUMHn9A30GDNdo3jx4+X2VKsoMWsVhs3bpxeeeWVHNs1r5vVZsFsNUlg9/uMsMKuoE8n9yOAgFsFzJdFJk+ebB3eIEkT3TpexoUAAggggAACCCCAAALOEnBCYPeCpIt7Q5kP78z5NhQEEEAg3gXM9nlm20uzdaC1WLfoMyt/3BbYmbHmta2iCdnMqqx7771X1atX96x+8oY+ZjXZqVOndOTIEc8Wm2b10u7duwM+TsWLF9eMGTM854rld+tHU6FTAjsTWppVi0OGDAno4A1Ce/TooaJFi4btrWfm4m9/+5snlDOBm7WYMxjNto2lSpUKqr1oBHZsiRnUVHARAgggYFsB86UTvz/rzJL9J23bYTqGAAIIIIAAAggggAACcSXghMDuNUkdvbMyZ84cde7cOa4micEigAACgQQOHjzo2QozIyPD52Xv6rr8nLVmreDZZ5/ViBEjfOq0yxl21k7lFdoV9KkxYZ1Z0d2xY8egVngFas8pgZ3pe05nIZrQc9SoUapRo0ZIoWUw8/D99997AkOzHakJxcy2m2YrTBM+B1uiEdiZkHzs2LGerVOt5emnn/YYBbMSMLfxZGVlecJh6/l+ZcqU0TvvvBNwC1K2xAz26eA6BBBA4N8Cc+fO9azCt5T5kv6KDwIIIIAAAggggAACCCBgBwEnBHbvSLrXi2XOagrmLBs74NIHBBBAIFICOZ3lZlaTmXM+ExMTQ27aKYGdGaAJLQcMGKB333035PEGutH4mS2zzPlkoays89bppMDO9NkERp06dfKEwN5VdWYFZ7FixcLqG6gyE4Z98cUXnnMI69Spo4cffjhf9tEI7Ey/zapMs/rPBIveYsJdsxVr3759lZCQEJLVvn37PPd/8MEHPve3adPGs5K2RIkSl9RLYBcSNTchgEAcC6xcuVKtWrWyCpi/QNwXxyQMHQEEEEAAAQQQQAABBGwk4ITAbpOkul6zDRs2qH79+jYipCsIIIBA9AXM2XQmSLGGBqYXJmTq06dPvoIO/947KbAzfT9z5oxmzZqlMWPG6OTJkwWaDBO8mKBo9OjRuu666wpUl7nZaYGd6bP5c9Z8oPnYY4+pYsWKBTaIVgXRCux+/PFHPf7441qwYMElQzOrEc3ZkbfffrsKFSoU1NBNfWb3gEDPr3keFy5c6P/h8sV6CeyCIuYiBBBA4KLAxo0b1aBBA6vIZkn1IEIAAQQQQAABBBBAAAEE7CDghMDOHCxU1Ytltom69dZb7WBHHxBAAIGYCFhXQVk70KJFC89KnIIGTU4L7LwGJrxYsmSJJ7zL6Uy6nCbMrCYz24t2795dVapUKVDg6fMp4ObNqlfP93NAs2rPnC1oztWjhE8gWoGd6fG2bdtkVr59+eWXAQdgvlhktrZs2LChypYtq6uvvvriM/Xzzz97th81f58xK0NNOJpTPb169dKECRNyXOFIYBe+54eaEEAgPgR27drlOdvWUvZIqhYfo2eUCCCAAAIIIIAAAgggYHcBJwR2X0i6+BX/I0eO6IYbbrC7K/1DAAEEIiKQ0+qevFbi5KczTg3svGM8f/68Dh8+rE2bNnl+mTDEhCPW1Xdmy0Wzeuyuu+7y/KpWrZquvPLK/DAFda0TV9gFNbA4v8hs3/nWW295tmPNKWwrKJHZsm3mzJkqXbp0jlUR2BVUmfsRQCDeBMzWyzfeeKN12Ecl8Y/LeHsQGC8CCCCAAAIIIIAAAjYVcEJg952kUl6/b7/9Vtdee61NOekWAgggEDkBE0S9+OKLGjJkyCWNPPHEExo7dmzI52dZK3R6YBe5Gch/zQR2+Tdzyh0mtFu9erX69esns7ovnOWhhx7SpEmTdP311+daLYFdONWpCwEE4kHgu+++8/8ixPeS+MdlPEw+Y0QAAQQQQAABBBBAwAECTgjsfpRU3GtpVpeYlSQUBBBAIJ4ETDhgtnvs0aPHJefW1a1bV4sWLQrbeWMEduF7sgjswmdp15qOHj3qObcu0Jl2+e2z2Zp12LBhnvd50aJF87ydwC5PIi5AAAEEfATM2b9mm2JLOS3J5weQIYAAAggggAACCCCAAAKxEnBCYHdOUoIX6Ny5c2FZQRIrcNpFAAEEQhFYv369OnbseMn2exUqVND8+fN19913h1JtwHsI7MJGKTcHdoGek/DJhaemaJ0XeOHCBWVkZGjGjBmerTLNB8L5KeZ93K1bN3Xq1EllypQJ+lYCu6CpuBABBBDwCGRnZ6tIkSJWjWxJPj+ACgEEEEAAAQQQQAABBBCIlYATArtfJBXyAv3yyy8qVOjif8bKjXYRQACBqAlkZWV5Psg3gYB/GTdunMx2mIULFw5bfwjswkbp6ooI7AJP7w8//KCtW7dq27Ztnv81Z9zt2LHj4sVml4DbbrtNlSpVUr169Ty/zP8P5T1MYOfqtxiDQwCBCAiYL1hcfvnl1povSPL5QQSapUoEEEAAAQQQQAABBBBAICgBJwR2v1pHYraFoyCAAALxIpBbWNerVy9NmDBBxYoVCysHgV1YOV1bGYGdM6f27Nmz6t+/v2bOnOkzgE2bNslsr0tBAAEE3C5w2WWX/BPYCf8mdvu0MD4EEEAAAQQQQAABBBCQ5IR/nBDY8agigEBcCuzfv19dunTxbKvoX1q1auX5wL106dJhtyGwCzupKysksHPmtBLYOXPe6DUCCIRPgMAufJbUhAACCCCAAAIIIIAAAuEVcEJgx5aY4Z1zakMAAQcIbN++Xb179w64DWZycrLmzZunpKSkiIyEwC4irK6rlMDOdVPKgBBAAAHXC7AlpuunmAEigAACCCCAAAIIIOBoAScEduckJXiVz507p4SEi//paHw6jwACCPgLmG1/169frx49esissPMvJqybOnWqatasGTE8pwZ2Oa0cihhUiBU3a9ZMaWlpKlmyZIg1cFsggUDnuTnF2jy733zzjfbu3SuzDe4XX3yhQ4cOyXywfPDgQc85eIFKYmKiKlSooCuuuMJzLl7ZsmV1880366abbtK1116rK6+8kocFAQQQQMAikJ2drSJFilhNsiX5/AAwBBBAAAEEEEAAAQQQQCBWAk4I7H6UVNwL9OOPP6p48Yv/GSs32kUAAQTCLnD+/HlPkDNgwACdPHnykvrNh/OzZs1SgwYNwt62tUICu4jyyikhUmQVwl+7kwI7817fsWOH3n//fa1du9YT0oe7mL8rmTPpWrZsqebNm6t8+fIqVKhQuJuhPgQQQMBRAqdPn9bVV19t7fNpST4/cNSA6CwCCCCAAAIIIIAAAgi4SsAJgd13kkp51b/99lvPt8YpCCCAgJsEvv/+ez3zzDOaNm1awGFFK6wzjRPYRfbJIrCLjK8TArvvvvtOCxcu1CuvvJLjqrnI6Ej169f3rNw1518WK1YsUs1QLwIIIGBrAfP7sN/5v99L4h+Xtp41OocAAggggAACCCCAQPwIOCGw+0JSRe+UHDlyRDfccEP8zBAjRQABVwuYLe8++ugjPf3009q6dWvAsUZjG0xrwwR2kX3kCOwi42vnwO7MmTOe1bFjxowJuHo2MiKBazXh/4gRI9S6dWu2GI8mPG0hgIAtBMyWwzfeeKO1L0cl8Y9LW8wOnUAAAQQQQAABBBBAAAEnBHa7JVX1TtXOnTt16623MnMIIICA4wWOHj2qkSNHasGCBTmOxWxpN3PmTN1yyy1RGy+BXWSpCewi42vXwO7vf/+7+vTpo82bN0dm4CHW2rlzZ40dO1bXXXddiDVwGwIIIOA8gV27dql69erWju+RVM15I6HHCCCAAAIIIIAAAggg4EYBJwR2myTV9eJv2LDBs60TBQEEEHCqwL/+9S9PCGfCukBn1XnH9dBDD2nSpEm6/vrrozpUtwV2mzZt8pzlFYtiQpp69er5NE1gF5mZsGNgZ/7O0q1bN+3fvz/XQVeoUEENGzb0fIhctWpVlStXzrP9tzlzrkSJEjmePWfOwjPnMZmVuseOHdNXX32lzz//XNu2bfOcjZfb7y+mQy1atNDUqVNl2qcggAAC8SCwceNG/7OAzbcpfP+gjgcIxogAAggggAACCCCAAAK2FHBCYPeOpHu9eitWrFDLli1tiUmnEEAAgWAFtmzZop49e8qsGg5UhgwZ4tkms3jx4sFWGbbrCOzCRulZVUVgFz7P3GqyW2CXlZWlTp06KSMjI2C3q1Wrpi5duuj+++9X+fLlcwzlQtUzYd6XX36pxYsXa86cOTmemffAAw94vkBQqtTF44JDbZL7EEAAAdsLrFy50nOWp6W8K+k+23ecDiKAAAIIIIAAAggggEBcCDghsHtNUkfvbJgPncw2ThQEEEDA6QKBVt9cc801eumll5SamqrChQvHZIgEduFjd3NgF+g5CZ9ceGqK1WrGs2fPqn///p4gzL/E4gy5vM7Qmzx5smfbzssuc8JfC8PzbFALAgjEp8DcuXM9X5awlPmS/hqfGowaAQQQQAABBBBAAAEE7CbghE9mXpD0hBdu3Ew+dtgAACAASURBVLhxGjx4sN0c6Q8CCCAQksD69evVsWNHz+oXs22j+eC8Zs2aMf3gnMAupKkMeBOBXfgsQ6kpVoFdZmamZ+Xc119/7dPt5ORkzZ4927PtZSyK9fcba/t33XWXZyUeW2PGYlZoEwEEoikwfvx4mV0MLOVFSU9Gsw+0hQACCCCAAAIIIIAAAgjkJOCEwG6gpAneAfTr189zphMFAQQQcIuA+RD9gw8+0BNPPCGzwi7WhcAufDNAYBc+y1BqilVgZ/6eMmDAAJ8um+1tly1bpqZNm4YylLDc8+uvvyotLU3t27e/pD62HA8LMZUggIDNBczqZ/PlKEsZJGmizbtN9xBAAAEEEEAAAQQQQCBOBJwQ2KVKWuSdj7Zt2yo9PT1OpodhIoAAAtEXILALnzmBXfgsQ6kpFoFdTtthmpBs6tSpMTmX0mp34sQJz5a7H3/8sQ/pc889p6eeeioUZu5BAAEEHCOQkpKipUuXWvvbTlKaYwZARxFAAAEEEEAAAQQQQMDVAk4I7BpKWuedBbNtk/kAlIIAAgggEBkBArvwuRLYhc8ylJpiEdidOnVKXbt29ayms5aRI0fK/Ir1OXE5BYqjR4/W8OHDQ2HmHgQQQMAxAmb78U8++cTa30aSfL/B4JjR0FEEEEAAAQQQQAABBBBwm4ATArtKkg554cuVK6djx465bR4YDwIIIGAbAQK78E1FvAV2hD4SgV343j/UhAACCIRboHz58jp+/Li12pskHQ53O9SHAAIIIIAAAggggAACCIQi4ITArrCkf1kHd+7cOSUkJIQyXu5BAAEEEMhDgMAufI8IgV34LJ1SE1tiOmWm6CcCCMSbQHZ2tooUKeI/7CsknY83C8aLAAIIIIAAAggggAAC9hRwQmBn5L6QVNFLuHfvXiUlJdlTlF4hgAACDhcgsAvfBBLYhc/SSTVNmjRJAwYM8Oly8eLFPdtkNm3aNGZD+fXXX5WWliZznp5/WbFihVq2bBmzvtEwAgggEGmBrKws3XzzzdZmjkq6IdLtUj8CCCCAAAIIIIAAAgggEKyAUwK7NZIaewfFh0rBTi/XIYAAAvkXILDLv1lOdxDYhc/SSTVlZmbq/vvv19dff+3T7eTkZM2ePVtVq1aNyXDWr1+vjh076ssvv/Rp35wPvHjxYlWoUCEm/aJRBBBAIBoCK1euVKtWraxNrZXUJBpt0wYCCCCAAAIIIIAAAgggEIyAUwK7aZJ6egc0YcIEDRw4MJjxcQ0CCCCAQD4FCOzyCZbL5QR24bN0Uk1m27WhQ4fqxRdfvKTbiYmJGjFihFq3bh217b3PnDmjWbNmacyYMTp58uQlfZo8ebL69Omjyy5zyl8LnfQ00FcEELCLwMSJEzVo0CBrd6ZL6mWX/tEPBBBAAAEEEEAAAQQQQMApn8z0kTTFO12dOnXS3LlzmT0EEEAAgQgIENiFD5XALnyWTqvJbL1m/r6SkZERsOvVqlVTly5dPCvxypcvr0KFCoV1iOfPn/espDMr5+bMmXPJqjpvYw888IBmzpypUqVKhbV9KkMAAQTsJtC5c2fNmzfP2q2+kl62Wz/pDwIIIIAAAggggAACCMSvgFMCuz9L+sA7TbVr187xA7D4nUpGjgACCIRHgMAuPI6mFgK78Fk6saYtW7aoZ8+e2rlzZ67dN1tRNmzYUNWrV/dsl1muXDlde+21nhCvRIkSOYZ5JpQ7ffq0Lly4oGPHjumrr77S559/ru3bt3v+nuS/9aV/J1q0aKGpU6eyFaYTHy76jAAC+RYw2xKbLYstxRwq+mG+K+IGBBBAAAEEEEAAAQQQQCBCAk4J7MpIOuE1KFKkiM6ePRshEqpFAAEE4lvAbYGd3WazWbNmSktLU8mSJe3WtXz1J9Bzkq8KonhxLM337dvn2cb73XffjeKI827KrDQZO3asrrvuurwv5goEEEDABQJFixbVuXPnrCMpK8n3sFEXjJMhIIAAAggggAACCCCAgHMFnBLYGWET2JngzlN2797t+RY6BQEEEEAgvAIEduH19K8tluFROEdGYBe8Zl5nyAVfU8GvjMUZegXvNTUggAACBRPYs2ePzFbElmKCOhPYURBAAAEEEEAAAQQQQAAB2wg4KbBbJam5V27BggVq3769bSDpCAIIIOAWAQK7yM4kgV1kfQPVbhfzf/7zn1qyZIlmzZrl+eJRNEv9+vXVo0cPtWrVSsWKFYtm07SFAAIIxFxg4cKF6tChg7Uf70lqEfOO0QEEEEAAAQQQQAABBBBAwCLgpMDuWUnDvH3v06ePpkyZwmQigAACCIRZgMAuzKB+1dklPCroKFlhF7qgOXvuwIEDnm0y33vvPa1fvz70ynK4s3jx4qpbt65atmyp5s2bq3z58jmehRf2xqkQAQQQsJlA37599fLLL1t7NUbScJt1k+4ggAACCCCAAAIIIIBAnAs4KbBrJelt73zVqVNHW7ZsifPpY/gIIIBA+AUI7MJvaq2RwC6yvoFqt7u5OZf3m2++0d69e5WVlaUvvvhChw4d0oULF3Tw4EF9+eWXAdHM9pYVKlTwvFa9enWVKVNGt956q8zPr732Wl155ZXRx6ZFBBBAwIYCd955pz799FNrz+6XtMKGXaVLCCCAAAIIIIAAAgggEMcCTgrszPl15hy7i8UcGp6QkBDH08fQEUAAgdgLbN68WfXq1fPpiN0Dktir0QMEEEAAAQQQiIZAdna2ihQp4t+UOb/OnGNHQQABBBBAAAEEEEAAAQRsI+CkwM6g7ZdU2av30UcfqVGjRrbBpCMIIIBAPAoQ2MXjrDNmBBBAAAEEnCGwbt06/elPf7J29oCkRGf0nl4igAACCCCAAAIIIIBAPAk4LbCbK6mTd4JGjRqlESNGxNN8MVYEEEAAAQQQQAABBBBAAIEgBUaPHq2RI0dar54nqXOQt3MZAggggAACCCCAAAIIIBA1AacFduYfVnO8Oo0bN9aaNWuihkVDCCCAAAIIIIAAAggggAACzhFo0qSJ1q5da+1wF0nmi6AUBBBAAAEEEEAAAQQQQMBWAk4L7CpJOuQVLFSokH766SfOsbPVI0VnEEAAAQQQQAABBBBAAIHYC5jz66666ipduHDB2pmbJB2Ofe/oAQIIIIAAAggggAACCCDgK+C0wM703uccu1WrVql58+bMKwIIIIAAAggggAACCCCAAAIXBd577z21aNHCKsL5dTwfCCCAAAIIIIAAAgggYFsBJwZ20yT19Ir269dPkyZNsi0wHUMAAQQQQAABBBBAAAEEEIi+QP/+/TV58mRrw9Ml9Yp+T2gRAQQQQAABBBBAAAEEEMhbwImB3QOS3vQOLSkpSXv37s17pFyBAAIIIIAAAggggAACCCAQNwI333yzsrKyrON9UNJbcQPAQBFAAAEEEEAAAQQQQMBRAk4M7K6SdMaqvHv3blWtWtVR8HQWAQQQQAABBBBAAAEEEEAgMgJ79uxRtWrV/CsvJumnyLRIrQgggAACCCCAAAIIIIBAwQScGNiZEa+SdPHgunHjxmnw4MEFk+BuBBBAAAEEEEAAAQQQQAABVwiMHz9eQ4YMsY7lPUk+B9q5YqAMAgEEEEAAAQQQQAABBFwj4NTAzpw7MNU7C3fddZc2b97smklhIAgggAACCCCAAAIIIIAAAqEL1K1bV5988om1gt6SzHnoFAQQQAABBBBAAAEEEEDAlgJODezKS/qHVfTQoUOqVKmSLZHpFAIIIIAAAggggAACCCCAQHQEDh8+rJtuusm/sT9KOhadHtAKAggggAACCCCAAAIIIJB/AacGdmakH0u62zvkCRMmaODAgfkX4A4EEEAAAQQQQAABBBBAAAHXCEycOFGDBg2yjme9pIauGSADQQABBBBAAAEEEEAAAVcKODmw6yNpindWateurYyMDFdOEoNCAAEEEEAAAQQQQAABBBAITiA5OVmZmZnWi/tKejm4u7kKAQQQQAABBBBAAAEEEIiNgJMDu+slHbey7dixQ7fddltsJGkVAQQQQAABBBBAAAEEEEAgpgKfffaZatSo4d+HcpK+imnHaBwBBBBAAAEEEEAAAQQQyEPAyYGdGdoqSc29YzTbnowfP55JRwABBBBAAAEEEEAAAQQQiEOBwYMHyxyXYCnvSWoRhxQMGQEEEEAAAQQQQAABBBwm4PTAroOk+V7zcuXK6dgxzhF32DNIdxFAAAEEEEAAAQQQQACBsAiUL19ex4/7bMTSUdKCsFROJQgggAACCCCAAAIIIIBABAWcHtgVlnRSUnGv0bJly9S6desIklE1AggggAACCCCAAAIIIICA3QSWL1+uNm3aWLt1WtI1ks7bra/0BwEEEEAAAQQQQAABBBDwF3B6YGfGM01ST+/A7rvvPq1cuZKZRgABBBBAAAEEEEAAAQQQiCOBli1b6p133rGOeLqkXnFEwFARQAABBBBAAAEEEEDAwQJuCOzqSNpinYN9+/YpMTHRwdNC1xFAAAEEEEAAAQQQQAABBIIV2L9/v6pUqeJ/+Z2SPg22Dq5DAAEEEEAAAQQQQAABBGIp4IbAzvhtklTXC/nkk09q4sSJsXSlbQQQQAABBBBAAAEEEEAAgSgJDBw4UC+88IK1tc2S6kWpeZpBAAEEEEAAAQQQQAABBAos4JbArrOkOV6NEiVK6Ntvv1VCQkKBgagAAQQQQAABBBBAAAEEEEDAvgLZ2dkqXbq0Tp06Ze1kF0lz7dtreoYAAggggAACCCCAAAII+Aq4JbAzo/pGUmnv8CZPnqy+ffsy3wgggAACCCCAAAIIIIAAAi4WmDJlivr162cd4beSrnPxkBkaAggggAACCCCAAAIIuFDATYHdKEkjvHNUuXJlmXMMKAgggAACCCCAAAIIIIAAAu4VMOeXHzhwwDrA0ZJGunfEjAwBBBBAAAEEEEAAAQTcKOCmwK6MpBPWSVqwYIHat2/vxnljTAgggAACCCCAAAIIIIBA3AssXLhQHTp08HcoK+nruMcBAAEEEEAAAQQQQAABBBwl4KbAzsBPk9TTOwM1a9bUtm3bHDUhdBYBBBBAAAEEEEAAAQQQQCA4gVq1amn79u3Wi6dL6hXc3VyFAAIIIIAAAggggAACCNhHwG2BXZKkvVbe119/XSkpKfYRpycIIIAAAggggAACCCCAAAIFFkhPT9fDDz/sX8/NkrIKXDkVIIAAAggggAACCCCAAAJRFnBbYGf4XpPU0etYu3ZtZWRkRJmV5hBAAAEEEEAAAQQQQAABBCIpkJycrMzMTGsT8yX9NZJtUjcCCCCAAAIIIIAAAgggECkBNwZ2t0naYQVbtGiRUlNTI2VIvQgggAACCCCAAAIIIIAAAlEUSEtLU7t27fxbrCHpsyh2g6YQQAABBBBAAAEEEEAAgbAJuDGwMzg+q+yqVaumXbt2hQ2NihBAAAEEEEAAAQQQQAABBGIncOutt2r37t3WDrC6LnbTQcsIIIAAAggggAACCCAQBgG3Bna3SNpj9Zk6dap69eLs8TA8M1SBAAIIIIAAAggggAACCMRMYNq0aerdu7d/+1UlfR6zTtEwAggggAACCCCAAAIIIFBAAbcGdoZlmqSeXp+yZcvqyJEjSkhIKCAZtyOAAAIIIIAAAggggAACCMRCIDs7WzfeeKNOnDhhbX66JL6dGYsJoU0EEEAAAQQQQAABBBAIm4CbA7vyko5KKuTVGjp0qMaMGRM2PCpCAAEEEEAAAQQQQAABBBCInsCwYcM0duxYa4MXJFWUdCx6vaAlBBBAAAEEEEAAAQQQQCD8Am4O7IzWKEkjrGz79u1TYmJi+CWpEQEEEEAAAQQQQAABBBBAIGIC+/fvV5UqVfzrHy1pZMQapWIEEEAAAQQQQAABBBBAIEoCbg/sCks6LOmPXs+2bdsqPT09Srw0gwACCCCAAAIIIIAAAgggEA6BlJQULV261FrVPyRVknQ+HPVTBwIIIIAAAggggAACCCAQSwG3B3bGtrOkOVbkZcuWqXXr1rF0p20EEEAAAQQQQAABBBBAAIEgBZYvX642bdr4X91F0twgq+AyBBBAAAEEEEAAAQQQQMDWAvEQ2JkJWCOpsXcmKleuLLOdCgUBBBBAAAEEEEAAAQQQQMD+AuZYgwMHDlg7ulZSE/v3nB4igAACCCCAAAIIIIAAAsEJxEtgV0fSFivJoEGDNH78+OCUuAoBBBBAAAEEEEAAAQQQQCAmAoMHD9aECRP8275T0qcx6RCNIoAAAggggAACCCCAAAIREIiXwM7QvSDpCavhhg0bVL9+/QiwUiUCCCCAAAIIIIAAAggggEBBBTZu3KgGDRr4V/OipCcLWjf3I4AAAggggAACCCCAAAJ2EoinwK6wpCxJN3knoHbt2srIyLDTfNAXBBBAAAEEEEAAAQQQQACB3wSSk5OVmZlp9TgkKUnSeZAQQAABBBBAAAEEEEAAATcJxFNgZ+btAUlvWidw6NChGjNmjJvmlLEggAACCCCAAAIIIIAAAo4XGDZsmMaOHes/jgclveX4wTEABBBAAAEEEEAAAQQQQMBPIN4COzP8WZIetTqsWbNGjRs35uFAAAEEEEAAAQQQQAABBBCwgcDatWvVpEkT/568KqmbDbpHFxBAAAEEEEAAAQQQQACBsAvEY2D3H5J2S6ro1UxKStKOHTuUkJAQdmAqRAABBBBAAAEEEEAAAQQQCF4gOztbNWrUUFaWOdHgYjkqqZqk/wu+Jq5EAAEEEEAAAQQQQAABBJwjEI+BnZmdVpLetk5Tly5dNHv2bOfMHD1FAAEEEEAAAQQQQAABBFwo0LVrV82ZM8d/ZPdLWuHC4TIkBBBAAAEEEEAAAQQQQMAjEK+BnRn7S5L6W5+DmTNnqls3dljhvYEAAggggAACCCCAAAIIxEJg1qxZ6t69u3/TkyQNiEV/aBMBBBBAAAEEEEAAAQQQiJZAPAd2xvhTSclW7K1bt6pWrVrR8qcdBBBAAAEEEEAAAQQQQAABSdu2bdMdd9zhb5EhqQ5ACCCAAAIIIIAAAggggIDbBeI9sLtd0nbrJFevXl0ZGRmcZ+f2J5/xIYAAAggggAACCCCAgG0EzLl1ycnJ2rlzp3+fakr6u206SkcQQAABBBBAAAEEEEAAgQgJxHtgZ1jNHpgzrb6PPPKI0tLSIkROtQgggAACCCCAAAIIIIAAAlaB1NRULV682B/F7I05CykEEEAAAQQQQAABBBBAIB4ECOz+PcvTJPW0TvioUaM0YsSIeHgGGCMCCCCAAAIIIIAAAgggEDOB0aNHa+TIkf7tT5fUK2adomEEEEAAAQQQQAABBBBAIMoCBHa/g2+QVN/qv2jRIplvelIQQAABBBBAAAEEEEAAAQTCL2B2NmnXrp1/xRslNQh/a9SIAAIIIIAAAggggAACCNhXgMDu97mpJGmLpFLW6dqwYYPq1/fJ8ew7m/QMAQQQQAABBBBAAAEEEHCIwMaNG9WgwSW53PeS7pR02CHDoJsIIIAAAggggAACCCCAQFgECOx8Gf9b0nvWH5UrV04ff/yxKlUyeR4FAQQQQAABBBBAAAEEEECgoAKHDx9Ww4YNdfz4cf+qmkv6W0Hr534EEEAAAQQQQAABBBBAwGkCBHaXzpg5J2Gq9cc1a9bUunXrVLx4cafNL/1FAAEEEEAAAQQQQAABBGwlcPr0aTVq1Ejbt2/371fv384Xt1V/6QwCCCCAAAIIIIAAAgggEA0BArvAys9LGmJ9qVmzZnr//fejMSe0gQACCCCAAAIIIIAAAgi4VuCee+7R6tWr/cc3TtJTrh00A0MAAQQQQAABBBBAAAEE8hAgsMsZ6DVJHa0vt23bVunp6TxUCCCAAAIIIIAAAggggAACIQikpKRo6dKl/nfOl/TXEKrjFgQQQAABBBBAAAEE/p+9e4GyrSrvRP+1IaFoW1GpagWNmqYjMjSBqEPNAUQb47leTbxapaePGPEFIrbtq6/aQSXg24iPGBGMyEWRyolVGny0lob2mfIRiAo68BG61TY++lRApe0ciK13fFtWUadO1V6zdu3HWnv/5hhnFMlee+65fnPVseb51zcnAQJjIyCw6z6VH4qIPENhtT35yU+Od7zjHWPzALgRAgQIECBAgAABAgQIDEPgKU95Slx00UXrPyrPEH/EMD7fZxAgQIAAAQIECBAgQKDJAgK77rPzLyPiryPid9de9vSnPz3OP//8Js+rsREgQIAAAQIECBAgQKAxAqeffnpccMEF68fz2Yh4aET878YM1EAIECBAgAABAgQIECAwIgGBXT384RHx0Yi499pLn/GMZ8R5551X/25XECBAgAABAgQIECBAYIIFzjjjjHjrW9+6XuArEfGwiPj+BNO4dQIECBAgQIAAAQIECKwKCOzKHoYjI+IjEfFv116u0q4Mz1UECBAgQIAAAQIECEymwCaVdX8fEf9XRFw7mSrumgABAgQIECBAgAABAgcKCOzKn4qjIyLPV7j72rc4064c0JUECBAgQIAAAQIECEyOwCZn1n3r5nPCr5kcCXdKgAABAgQIECBAgACBegGBXb3R2ivuFREfXB/aPe5xj4s9e/ZsrSdXEyBAgAABAgQIECBAYEwFdu3aFX/5l3+5/u4yrHtkRHx1TG/bbREgQIAAAQIECBAgQKBnAYHd1umy0u7967fH3LlzZ7znPe+J29zmNlvv0TsIECBAgAABAgQIECAwBgI33HBDPPaxj42lpaX1d5PbYP5BRKisG4N5dgsECBAgQIAAAQIECPRfQGDXm2meafdXEXHvtW+/733v26m0O/LIfFkjQIAAAQIECBAgQIDA5Ahce+21kZV1V1555fqb/kpE/D/OrJucZ8GdEiBAgAABAgQIECCwdQGB3dbNqnccHhGLEfG7a7u4y13uEpdeemmccMIJvffsnQQIECBAgAABAgQIEGiRwKc//el4/OMfH9/97nfXj/qzETEbEd9v0e0YKgECBAgQIECAAAECBIYuILDbHvm/jIj33Hxo+n49XXLJJXHyySdvr3fvJkCAAAECBAgQIECAQMMF3v3ud8cTnvCEjUb5XyLisRHxvxt+C4ZHgAABAgQIECBAgACBkQsI7PozBf9fRJyyvquzzz47XvrSl/bnE/RCgAABAgQIECBAgACBhgmcc845cdZZZ200qosj4kkNG67hECBAgAABAgQIECBAoLECArv+Tc2rIuJF67vLbWHe8Y53xMEHH9y/T9ITAQIECBAgQIAAAQIERihw4403xlOe8pTOcQAbtFdHxH8e4fB8NAECBAgQIECAAAECBFonILDr75SdERFvWd/lMcccE29/+9vjfve7X38/TW8ECBAgQIAAAQIECBAYssAVV1wRT3va0+LLX/7yRp/8zIg4b8hD8nEECBAgQIAAAQIECBBovYDArv9T+PCIyO1fZtZ3fcEFF8Rpp53W/0/UIwECBAgQIECAAAECBIYg8La3vS2e/vSnb/RJe28+JuDDQxiGjyBAgAABAgQIECBAgMDYCQjsBjOlR0bERRFxwvrun/rUp8Zb3vIWW2QOxl2vBAgQIECAAAECBAgMQCC3wHzmM58ZF1544Ua9fzoinhwR1w7go3VJgAABAgQIECBAgACBiRAQ2A12mnMrmGes/4ijjz463vzmN8dJJ5002E/XOwECBAgQIECAAAECBLYpcPnll8eznvWsuOaaazbq6a0RkUcDaAQIECBAgAABAgQIECCwDQGB3TbwCt+ae2BesNG1Z555Zrz85S8v7MZlBAgQIECAAAECBAgQGK7Ai1/84njFK16x2Yfm3phvG+6IfBoBAgQIECBAgAABAgTGU0BgN5x5vc/NB68/YP3H3f/+94/Xve51ccIJB+yeOZyR+RQCBAgQIECAAAECBAisE/j0pz8d/+k//af4whe+sJHN52+uqvs7cAQIECBAgAABAgQIECDQHwGBXX8cS3t5fUQ8d6OLX/CCF8RrXvOa0n5cR4AAAQIECBAgQIAAgYEIvPCFL4zXvva1m/X9hoh43kA+WKcECBAgQIAAAQIECBCYYAGB3fAn/1ER8caIuPv6j77HPe4Rr3zlK2N2dnb4o/KJBAgQIECAAAECBAhMtMDi4mL80R/9UXzjG9/YyOFbEfGciLhsopHcPAECBAgQIECAAAECBAYkILAbEGxNt/8qIrLa7tSNrnvc4x4X55xzThx11FGjGZ1PJUCAAAECBAgQIEBgYgS+/vWvx0tf+tL4y7/8y83u+c9vrqr7XxOD4kYJECBAgAABAgQIECAwZAGB3ZDB133coyMi95r5txsN48wzz4yXvOQlcfDBB492lD6dAAECBAgQIECAAIGxE7jxxhvjZS97WbziFa/Y7N7+PiJeEBHvG7ubd0MECBAgQIAAAQIECBBomIDAbvQTclBEvDoinr/RUI444ojI4O6MM84Y/UiNgAABAgQIECBAgACBsRA477zzOkHd9773vc3u59yIeFFE/GwsbthNECBAgAABAgQIECBAoOECArvmTNADI+LlEXHSRkP6rd/6rcjD308++eTmjNhICBAgQIAAAQIECBBolcC73/3ueM1rXhNXX331ZuO+PCJeHBGfa9WNGSwBAgQIECBAgAABAgRaLiCwa94EPiUizoqIu240tPvf//7xvOc9L3bt2tW8kRsRAQIECBAgQIAAAQKNFNizZ0+8/vWvjy984Qubje87EXF2RLyjkTdgUAQIECBAgAABAgQIEBhzAYFdMyc4t8l8yc2/2XqrjYZ43/veN5797GfHH/7hHzbzDoyKAAECBAgQIECAAIGRC7zrXe+KN73pTXHllVduNpaf37zTx8tsfzny6TIAAgQIECBAgAABAgQmWEBg1+zJ//WI+M8R8YzNhnmPe9yjc77d6aefHgcffHCz78boCBAgQIAAAQIECBAYuMCNN94Y559/fuQ5dd/4LabfKgAAIABJREFUxje6fd5bI+JVEfE/Bj4oH0CAAAECBAgQIECAAAECXQUEdu14QO4VEf9vRJyy2XAPPfTQOPXUU+NpT3taHHXUUe24K6MkQIAAAQIECBAgQKBvAl//+tfj7W9/e/z5n/95/PjHP+7W78UR8ScR8dW+fbiOCBAgQIAAAQIECBAgQGBbAgK7bfEN/c3HRsRzugV3OaLf//3fj1NOOSVmZ2eHPkAfSIAAAQIECBAgQIDAcAUWFxfj4osvjg984AN1H5xB3Rsj4kt1F3qdAAECBAgQIECAAAECBIYrILAbrne/Pu3oiHhWt60y84Pucpe7xOMf//jYvXt3HHtsZn0aAQIECBAgQIAAAQLjIPClL30p5ufn49JLL43vfve7dbeUW1++OSKuqbvQ6wQIECBAgAABAgQIECAwGgGB3Wjc+/Wph0fE6RHx9Ii4Y7dO73//+8fc3Fw85jGPiSOPPLJfn68fAgQIECBAgAABAgSGJHDttdfGe9/73lhYWIgvfOELdZ/6w4i4ICLOj4jv113sdQIECBAgQIAAAQIECBAYrYDAbrT+/fz0p0RE/jmurtMdO3bEH/zBH8QjHvGIuPe97113udcJECBAgAABAgQIEBiRwFe+8pX40Ic+FO9///tjeXm5ZBR/ExHvuPlPyfWuIUCAAAECBAgQIECAAIEGCAjsGjAJfR7CAyPiiRHxhIi4TV3fRx99dOzcuTN+7/d+L0466aQ4+OCD697idQIECBAgQIAAAQIEBiRw4403xuWXXx4f+9jHYmlpKa65pmgXyxsi4pKIeGdEfG5AQ9MtAQIECBAgQIAAAQIECAxQQGA3QNwRd31QRDw+InZFxP9dMpZb3epW8ZCHPCQe9KAHxQknnBBZiSfAK5FzDQECBAgQIECAAIHeBDKgy8q5T3/60/GpT30qPv7xj8fPf/7z0s7+S0TsiYhLI+JnpW9yHQECBAgQIECAAAECBAg0T0Bg17w5GcSI7hwRsxHxmIg4cSsf8MAHPjDy/Lv73e9+8Tu/8zu20NwKnmsJECBAgAABAgQIrBPILS6/+MUvxhVXXNE5h+5zn9tyQdwnI+K9EbEYEf8AmAABAgQIECBAgAABAgTGQ0BgNx7zuJW7+PWI+P2IeERp5d3azqempuK3f/u34173ulfkdppHHXVU/OZv/mb8m3/zb1TjbWUWXEuAAAECBAgQIDC2Alk199/+23+Lb37zm/H1r3+9s63lV7/61bjqqqti3759vdx3VtJ9KCI+EBH/o5cOvIcAAQIECBAgQIAAAQIEmi0gsGv2/Ax6dP8yInZGxO9FxEkRcY/tfOBd7nKXuOtd7xr59Ygjjog73elOMTMzE9PT03H7298+Dj300LjNbW4Tt771reOQQw6JX/u1X4tf/dVfjdyKUyNAgAABAgQIECDQNIHcmvKf//mf46abbop/+qd/ip/+9Kdxww03xI9//OO4/vrrY2VlJfbu3Rs/+MEP4nvf+15897vfje985zudr9ts34iIyyPiYxGxFBH/e5v9eTsBAgQIECBAgAABAgQINFxAYNfwCRry8I68ecvM4yPiuO0GeEMeu48jQIAAAQIECBAg0FaBDOj+JiI+ExG55eW1bb0R4yZAgAABAgQIECBAgACB3gQEdr25Tcq7Do+I+0fE/SLiPhHxOxGR/z+NAAECBAgQIECAAIHeBL4fEV+MiL+LiCsi4gsRkf8/jQABAgQIECBAgAABAgQmWEBgN8GT3+OtZ2B374g4OiLueXMVXlbm3b3H/ryNAAECBAgQIECAwDgKfOvmSrmsnvtaRFwTEV8Rzo3jVLsnAgQIECBAgAABAgQIbF9AYLd9Qz38UuCgiLhbRPx6RNw5Io6IiDtGxHREHBYRt4+IQyPiX0XErSNiKiJ+LSJ+NSIcYucpIkCAAAECBAgQaKLAzyPinyPipojYFxE/jYj/FRE/jojrI+IfI2IlIn4YEd+LiH+IiP8REd+OiJ818YaMiQABAgQIECBAgAABAgSaKSCwa+a8GBUBAgQIENiqwC/WvcH/xm9V0PUECBAgQIAAAQIECBAgQIAAAQIERiTgH/NGBO9jCRAgQIBAnwUEdn0G1R0BAgQIECBAgAABAgQIECBAgACBYQkI7IYl7XMIECBAgMBgBQR2g/XVOwECBAgQIECAAAECBAgQIECAAIGBCQjsBkarYwIECBAgMFQBgd1QuX0YAQIECBAgQIAAAQIECBAgQIAAgf4JCOz6Z6knAgQIECAwSgGB3Sj1fTYBAgQIECBAgAABAgQIECBAgACBbQgI7LaB560ECBAgQKBBAgK7Bk2GoRAgQIAAAQIECBAgQIAAAQIECBDYioDAbitariVAgAABAs0VENg1d26MjAABAgQIECBAgAABAgQIECBAgEBXAYGdB4QAAQIECIyHgMBuPObRXRAgQIAAAQIECBAgQIAAAQIECEyggMBuAifdLRMgQIDAWAoI7MZyWt0UAQIECBAgQIAAAQIECBAgQIDAJAgI7CZhlt0jAQIECEyCgMBuEmbZPRIgQIAAAQIECBAgQIAAAQIECIylgMBuLKfVTREgQIDABAoI7CZw0t0yAQIECBAgQIAAAQIECBAgQIDAeAgI7MZjHt0FAQIECBAQ2HkGCBAgQIAAAQIECBAgQIAAAQIECLRUQGDX0okzbAIECBAgsE5AYOeRIECAAAECBAgQIECAAAECBAgQINBSAYFdSyfOsAkQIECAgMDOM0CAAAECBAgQIECAAAECBAgQIEBgPAQEduMxj+6CAAECBAiosPMMECBAgAABAgQIECBAgAABAgQIEGipgMCupRNn2AQIECBAYJ2AwM4jQYAAAQIECBAgQIAAAQIECBAgQKClAgK7lk6cYRMgQIAAAYGdZ4AAAQIECBAgQIAAAQIECBAgQIDAeAgI7MZjHt0FAQIECBBQYecZIECAAAECBAgQIECAAAECBAgQINBSAYFdSyfOsAkQIECAwDoBgZ1HggABAgQIECBAgAABAgQIECBAgEBLBQR2LZ04wyZAgAABAgI7zwABAgQIECBAgAABAgQIECBAgACB8RAQ2I3HPLoLAgQIECCgws4zQIAAAQIECBAgQIAAAQIECBAgQKClAgK7lk6cYRMgQIAAgXUCAjuPBAECBAgQIECAAAECBAgQIECAAIGWCgjsWjpxhk2AAAECBAR2ngECBAgQIECAAAECBAgQIECAAAEC4yEgsBuPeXQXBAgQIEBAhZ1ngAABAgQIECBAgAABAgQIECBAgEBLBQR2LZ04wyZAgAABAusEBHYeCQIECBAgQIAAAQIECBAgQIAAAQItFRDYtXTiDJsAAQIECAjsPAMECBAgQIAAAQIECBAgQIAAAQIExkNAYDce8+guCBAgQICACjvPAAECBAgQIECAAAECBAgQIECAAIGWCgjsWjpxhk2AAAECBNYJCOw8EgQIECBAgAABAgQIECBAgAABAgRaKiCwa+nEGTYBAgQIEBDYeQYIECBAgAABAgQIECBAgAABAgQIjIeAwG485tFdECBAgAABFXaeAQIECBAgQIAAAQIECBAgQIAAAQItFRDYtXTiDJsAAQIECKwTENh5JAgQIECAAAECBAgQIECAAAECBAi0VEBg19KJM2wCBAgQICCw8wwQIECAAAECBAgQIECAAAECBAgQGA8Bgd14zKO7IECAAAECKuw8AwQIECBAgAABAgQIECBAgAABAgRaKiCwa+nEGTYBAgQIEFgnILDzSBAgQIAAAQIECBAgQIAAAQIECBBoqYDArqUTZ9gECBAgQEBg5xkgQIAAAQIECBAgQIAAAQIECBAgMB4CArvxmEd3QYAAAQIEVNh5BggQIECAAAECBAgQIECAAAECBAi0VEBg19KJM2wCBAgQILBOQGDnkSBAgAABAgQIECBAgAABAgQIECDQUgGBXUsnzrAJECBAgIDAzjNAgAABAgQIECBAgAABAgQIECBAYDwEBHbjMY/uggABAgQIqLDzDBAgQIAAAQIECBAgQIAAAQIECBBoqYDArqUTZ9gECBAgQGCdgMDOI0GAAAECBAgQIECAAAECBAgQIECgpQICu5ZOnGETIECAAAGBnWeAAAECBAgQIECAAAECBAgQIECAwHgICOzGYx7dBQECBAgQUGHnGSBAgAABAgQIECBAgAABAgQIECDQUgGBXUsnzrAJECBAgMA6AYGdR4IAAQIECBAgQIAAAQIECBAgQIBASwUEdi2dOMMmQIAAAQICO88AAQIECBAgQIAAAQIECBAgQIAAgfEQENiNxzy6CwIECBAgoMLOM0CAAAECBAgQIECAAAECBAgQIECgpQICu5ZOnGETIECAAIF1AgI7jwQBAgQIECBAgAABAgQIECBAgACBlgoI7Fo6cYZNgAABAgQEdp4BAgQIECBAgAABAgQIECBAgAABAuMhILAbj3l0FwQIECBAQIWdZ4AAAQIECBAgQIAAAQIECBAgQIBASwUEdi2dOMMmQIAAAQLrBAR2HgkCBAgQIECAAAECBAgQIECAAAECLRUQ2LV04gybAAECBAgI7DwDBAgQIECAAAECBAgQIECAAAECBMZDQGA3HvPoLggQIECAgAo7zwABAgQIECBAgAABAgQIECBAgACBlgoI7Fo6cYZNgAABAgTWCQjsPBIECBAgQIAAAQIECBAgQIAAAQIEWiogsGvpxBk2AQIECBAQ2HkGCBAgQIAAAQIECBAgQIAAAQIECIyHgMBuPObRXRAgQIAAARV2ngECBAgQIECAAAECBAgQIECAAAECLRUQ2LV04gybAAECBAisExDYeSQIECBAgAABAgQIECBAgAABAgQItFRAYNfSiTNsAgQIECAgsPMMECBAgAABAgQIECBAgAABAgQIEBgPAYHdeMyjuyBAgAABAirsPAMECBAgQIAAAQIECBAgQIAAAQIEWiogsGvpxBk2AQIECBBYJyCw80gQIECAAAECBAgQIECAAAECBAgQaKmAwK6lE2fYBAgQIEBAYOcZIECAAAECBAgQIECAAAECBAgQIDAeAgK78ZhHd0GAAAECBFTYeQYIECBAgAABAgQIECBAgAABAgQItFRAYNfSiTNsAgQIECCwTkBg55EgQIAAAQIECBAgQIAAAQIECBAg0FIBgV1LJ86wCRAgQICAwM4zQIAAAQIECBAgQIAAAQIECBAgQGA8BAR24zGP7oIAAQIECKiw8wwQIECAAAECBAgQIECAAAECBAgQaKmAwK6lE2fYBAgQIEBgnYDAziNBgAABAgQIECBAgAABAgQIECBAoKUCAruWTpxhEyBAgAABgZ1ngAABAgQIECBAgAABAgQIECBAgMB4CAjsxmMe3QUBAgQIEFBh5xkgQIAAAQIECBAgQIAAAQIECBAg0FIBgV1LJ86wCRAgQIDAOgGBnUeCAAECBAgQIECAAAECBAgQIECAQEsFBHYtnTjDJkCAAAECAjvPAAECBAgQIECAAAECBAgQIECAAIHxEBDYjcc8ugsCBAgQIKDCzjNAgAABAgQIECBAgAABAgQIECBAoKUCAruWTpxhEyBAgACBdQICO48EAQIECBAgQIAAAQIECBAgQIAAgZYKCOxaOnGGTYAAAQIEBHaeAQIECBAgQIAAAQIECBAgQIAAAQLjISCwG495dBcECBAgQECFnWeAAAECBAgQIECAAAECBAgQIECAQEsFBHYtnTjDJkCAAAEC6wQEdh4JAgQIECBAgAABAgQIECBAgAABAi0VENi1dOIMmwABAgQICOw8AwQIECBAgAABAgQIECBAgAABAgTGQ0BgNx7z6C4IECBAgIAKO88AAQIECBAgQIAAAQIECBAgQIAAgZYKCOxaOnGGTYAAAQIE1gkI7DwSBAgQIECAAAECBAgQIECAAAECBFoqILBr6cQZNgECBAgQENh5BggQIECAAAECBAgQIECAAAECBAiMh4DAbjzm0V0QIECAAAEVdp4BAgQIECBAgAABAgQIECBAgAABAi0VENi1dOIMmwABAgQIrBMQ2HkkCBAgQIAAAQIECBAgQIAAAQIECLRUQGDX0okzbAIECBAgILDzDBAgQIAAAQIECBAgQIAAAQIECBAYDwGB3XjMo7sgQIAAAQIq7DwDBAgQIECAAAECBAgQIECAAAECBFoqILBr6cQZNgECBAiMlcCxEfGoiHhTRPyoxzvrV2B3u4h4dkRcFhFf6nEs3kaAAAECBAgQIECAAAECBAgQIECAwBYEBHZbwHIpAQIECBAYoMAnIuKYiHhjj8HddgO7Kqh7TkR8OSIePMB71TUBAgQIECBAgAABAgQIECBAgAABAmsEBHYeBwIECBAg0AyBDMg+fvNQsspuq8Fdr4Hd2qAu/zvbQyIiA0SNAAECBAgQIECAAAECBAgQIECAAIEhCAjshoDsIwgQIECAQKFAhmQnrrl2K8HdVgO7jYK6/OhPqq4rnC2XESBAgAABAgQIECBAgAABAgQIEOiTgMCuT5C6IUCAAAECfRBYW2W3truS4K40sNssqKs+T3VdHyZSFwQIECBAgAABAgQIECBAgAABAgS2IiCw24qWawkQIECAwOAF1lfZlQZ3dYFdXVCXn6O6bvDz6xMIECBAgAABAgQIECBAgAABAgQIHCAgsPNQECBAgACBZglsVmVXF9xtFtiVBHVV36rrmvUsGA0BAgQIECBAgAABAgQIECBAgMCECAjsJmSi3SYBAgQItEqgW5XdZsHd9evu8PYR8eyIeE5EZGhX11TX1Ql5nQABAgQIECBAgAABAgQIECBAgMCABAR2A4LVLQECBAgQ2IZASZXd2u7zjLv1odxG/79uQ1Jdt40J81YCBAgQIECAAAECBAgQIECAAAEC2xEQ2G1Hz3sJECBAgMDgBEqr7PoxAtV1/VDUBwECBAgQIECAAAECBAgQIECAAIEeBQR2PcJ5GwECBAgQGLDAVqvstjMc1XXb0fNeAgQIECBAgAABAgQIECBAgAABAtsUENhtE9DbCRAgQIDAAAWGUWWnum6AE6hrAgQIECBAgAABAgQIECBAgAABAiUCArsSJdcQIECAAIHRCAyjyk513Wjm1qcSIECAAAECBAgQIECAAAECBAgQWBUQ2HkYCBAgQIBAswUGWWWnuq7Zc290BAgQIECAAAECBAgQIECAAAECEyIgsJuQiXabBAgQINBagUFW2amua+1jYeAECBAgQIAAAQIECBAgQIAAAQLjJCCwG6fZdC8ECBAgMK4Cg6iyU103rk+L+yJAgAABAgQIECBAgAABAgQIEGidgMCudVNmwAQIECAwgQKDqLJTXTeBD5JbJkCAAAECBAgQIECAAAECBAgQaKaAwK6Z82JUBAgQIEBgvUA/q+xU13m+CBAgQIAAAQIECBAgQIAAAQIECDRIQGDXoMkwFAIECBAg0EWgn1V2qus8agQIECBAgAABAgQIECBAgAABAgQaJCCwa9BkGAoBAgQIEKgR6EeVneo6jxkBAgQIECBAgAABAgQIECBAgACBhgkI7Bo2IYZDgAABAgS6CPSjyk51nUeMAAECBAgQIECAAAECBAgQIECAQMMEBHYNmxDDIUCAAAECNQLbqbJTXefxIkCAAAECBAgQIECAAAECBAgQINBAAYFdAyfFkAgQIECAQBeB7VTZqa7zaBEgQIAAAQIECBAgQIAAAQIECBBooIDAroGTYkgECBAgQKBGoJcqO9V1HisCBAgQIECAAAECBAgQIECAAAECDRUQ2DV0YgyLAAECBAh0Eeilyk51nUeKAAECBAgQIECAAAECBAgQIECAQEMFBHYNnRjDIkCAAAECNQJbqbJTXedxIkCAAAECBAgQIECAAAECBAgQINBgAYFdgyfH0AgQIECAQBeBrVTZqa7zKBEgQIAAAQIECBAgQIAAAQIECBBosIDArsGTY2gECBAgQKBGoKTKTnWdx4gAAQIECBAgQIAAAQIECBAgQIBAwwUEdg2fIMMjQIAAAQJdBEqq7FTXeYQIECBAgAABAgQIECBAgAABAgQINFxAYNfwCTI8AgQIECBQI9Ctyk51nceHAAECBAgQIECAAAECBAgQIECAQAsEBHYtmCRDJECAAAECXQS6VdmprvPoECBAgAABAgQIECBAgAABAgQIEGiBgMCuBZNkiAQIECBAoEZgoyo71XUeGwIECBAgQIAAAQIECBAgQIAAAQItERDYtWSiDJMAAQIECHQR2KjKTnWdR4YAAQIECBAgQIAAAQIECBAgQIBASwQEdi2ZKMMkQIAAAQI1Amur7FTXeVwIECBAgAABAgQIECBAgAABAgQItEhAYNeiyTJUAgQIECDQRWBtlZ3qOo8KAQIECBAgQIAAAQIECBAgQIAAgRYJCOxaNFmGSoAAAQIENhHYERH/PiJOv/n18yPiLyJimRgBAgQIECBAgAABAgQIECBAgAABAs0XENg1f46MkAABAgQIbCTwGzeHdBnU/fYmRFfdHNxlePffMRIgQIAAAQIECBAgQIAAAQIECBAg0EwBgV0z58WoCBAgQIDARgJTa0K6nVskWloT3u3b4ntdToAAAQIECBAgQIAAAQIECBAgQIDAAAUEdgPE1TUBAgQIEOiTQIZzWUmXfzK0207LsC4r7vJPhngaAQIECBAgQIAAAQIECBAgQIAAAQIjFhDYjXgCfDwBAgQIENhEILe5rEK63P6ya5ubm4t//+/z8oi/+Iu/iIWFhbq35Ou5TWYV3uX2mRoBAgQIECBAgAABAgQIECBAgAABAiMQENiNAN1HEiBAgACBTQRm1oR0O+qUduzYEbt37+4EddPT0/tdvrKy0gnu5ufnY3l5ua6rfD0vqsK7vSVvcA0BAgQIECBAgAABAgQIECBAgAABAv0RENj1x1EvBAgQIEBgOwJzEbErIvJr1/Ybv/EbnYAu//z2b2cRXn276qqrOuFd/vnv/z2L6mpbluftiYiiMr3a3lxAgAABAgQIECBAgAABAgQIECBAgEBXAYGdB4QAAQIECIxGICvoqi0vs7Ju0zY1NbUa0u3cmcfZ9d6WlpZWw7t9+/I4u64tK+2qqruiMr26Dr1OgAABAgQIECBAgAABAgQIECBAgMCBAgI7TwUBAgQIEBieQJ5FV4V0teVxGc5V1XQZ2vWzZVhXVd1liFfQ8oy7KrwrKtMr6NMlBAgQIECAAAECBAgQIECAAAECBAhEhMDOY0CAAAECBAYrkElbFdLVlsflNpdVSJfbXw6j5TaZVXiX22cWtEz4qvCutkyvoD+XECBAgAABAgQIECBAgAABAgQIEJhoAYHdRE+/mydAgACBAQpkOFcFdV3L42ZmZlZDuh07cqfM0bXl5eXV8G7v3twRs2vLsK4K7orK9Oo69DoBAgQIECBAgAABAgQIECBAgACBSRQQ2E3irLtnAgQIEBiUQG5zWYV0teVxc3NznaBudnZ2UOPZVr+Li4ud8G5hYaGkn9wmswrvisr0Sjp1DQECBAgQIECAAAECBAgQIECAAIFJEBDYTcIsu0cCBAgQGKTAzJqQrrY8Livodu/e3QnqpqenBzmuvvW9srLSCe7m5+cjK/AKWl5UhXe1ZXoF/bmEAAECBAgQIECAAAECBAgQIECAwFgLCOzGenrdHAECBAgMUGAuInZFRH7t2vIsuupcujyjrs0tz7irzrvLs+8KWpbn7YmIojK9gv5cQoAAAQIECBAgQIAAAQIECBAgQGDsBAR2YzelbogAAQIEBiiQFXTVlpdZWbdpm5qaWg3pdu7M4+zGry0tLa2Gd/v25XF2XVtW2lVVd0VlenUdep0AAQIECBAgQIAAAQIECBAgQIDAuAgI7MZlJt0HAQIECAxKIM+iq0K62vK4DOeqaroM7SahZVhXVd1liFfQ8oy7KrwrKtMr6NMlBAgQIECAAAECBAgQIECAAAECBForILBr7dQZOAECBAgMUCCTtiqkqy2Py20uq5Aut7+c5JbbZFbhXW6fWdAy4avCu9oyvYL+XEKAAAECBAgQIECAAAECBAgQIECgdQICu9ZNmQETIECAwAAFMpyrgrqu5XEzMzOrId2OHblTprZeYHl5eTW827s3d8Ts2jKsq4K7ojK9ug69ToAAAQIECBAgQIAAAQIECBAgQKAtAgK7tsyUcRIgQIDAoARym8sqpKstj5ubm+sEdbOzs4Maz1j2u7i42AnvFhYWSu4vt8mswruiMr2STl1DgAABAgQIECBAgAABAgQIECBAoKkCArumzoxxESBAgMAgBWbWhHS15XFZQbd79+5OUDc9PT3IcY193ysrK53gbn5+PrICr6DlRVV4V1umV9CfSwgQIECAAAECBAgQIECAAAECBAg0TkBg17gpMSACBAgQGKDAXETsioj82rXlWXTVuXR5Rp3Wf4E846467y7PvitoWZ63JyKKyvQK+nMJAQIECBAgQIAAAQIECBAgQIAAgUYICOwaMQ0GQYAAAQIDFMgKumrLy6ys27RNTU2thnQ7d+ZxdtqwBJaWllbDu3378ji7ri0r7aqqu6IyvboOvU6AAAECBAgQIECAAAECBAgQIEBglAICu1Hq+2wCBAgQGJRAnkVXhXS15XEZzlXVdBnaaaMTyLCuqrrLEK+g5Rl3VXhXVKZX0KdLCBAgQIAAAQIECBAgQIAAAQIECAxVQGA3VG4fRoAAAQIDFMikrQrpasvjcpvLKqTL7S+15gnkNplVeJfbZxa0TPiq8K62TK+gP5cQIECAAAECBAgQIECAAAECBAgQGIqAwG4ozD6EAAECBAYokOFcFdR1LY+bmZlZDel27MidMrW2CCwvL6+Gd3v35o6YXVuGdVVwV1SmV9eh1wkQIECAAAECBAgQIECAAAECBAgMUkBgN0hdfRMgQIDAoARym8sqpKstj5ubm+sEdbOzs4Maj36HKLDWj6OJAAAgAElEQVS4uNgJ7xYWFko+NbfJrMK7ojK9kk5dQ4AAAQIECBAgQIAAAQIECBAgQKCfAgK7fmrqiwABAgQGKTCzJqSrLY/LCrrdu3d3grrp6elBjkvfIxJYWVnpBHfz8/ORFXgFLS+qwrvaMr2C/lxCgAABAgQIECBAgAABAgQIECBAoC8CAru+MOqEAAECBAYoMBcRuyIiv3ZteRZddS5dnlGnTY5AnnFXnXeXZ98VtCzP2xMRRWV6Bf25hAABAgQIECBAgAABAgQIECBAgEDPAgK7num8kQABAgQGKJAVdNWWl1lZt2mbmppaDel27szj7LRJF1haWloN7/bty+PsurastKuq7orK9Oo69DoBAgQIECBAgAABAgQIECBAgACBrQoI7LYq5noCBAgQGJRAnkVXhXS15XEZzlXVdBnaaQTWC2RYV1XdZYhX0PKMuyq8KyrTK+jTJQQIECBAgAABAgQIECBAgAABAgRqBQR2tUQuIECAAIEBCmTSVoV0teVxuc1lFdLl9pcagVKB3CazCu9y+8yClglfFd7VlukV9OcSAgQIECBAgAABAgQIECBAgAABApsKCOw8HAQIECAwCoEM56qgrmt53MzMzGpIt2NH7pSpEdiewPLy8mp4t3dv7ojZtWVYVwV3RWV6dR16nQABAgQIECBAgAABAgQIECBAgMB6AYGdZ4IAAQIEhiWQ21xWIV1tedzc3FwnqJudnR3W+HzOBAosLi52wruFhYWSu89tMqvwrqhMr6RT1xAgQIAAAQIECBAgQIAAAQIECBAQ2HkGCBAgQGCQAjNrQrra8risoMuQbvfu3TE9PT3IcembwH4CKysrneBufn4+sgKvoOVFVXhXW6ZX0J9LCBAgQIAAAQIECBAgQIAAAQIEJlhAYDfBk+/WCRAgMECBuYjYFRH5tWvLs+iqc+nyjDqNwKgF8oy76ry7PPuuoGV53p6IKCrTK+jPJQQIECBAgAABAgQIECBAgAABAhMmILCbsAl3uwQIEBigQFbQVVteZmXdpm1qamo1pNu5M4+z0wg0U2BpaWk1vNu3L4+z69qy0q6quisq06vr0OsECBAgQIAAAQIECBAgQIAAAQKTISCwm4x5dpcECBAYlECeRVeFdLXlcRnOVdV0GdppBNoikGFdVXWXIV5ByzPuqvCuqEyvoE+XECBAgAABAgQIECBAgAABAgQIjKmAwG5MJ9ZtESBAYIACmbRVIV1teVxuc1mFdLn9pUag7QK5TWYV3uX2mQUtE74qvKst0yvozyUECBAgQIAAAQIECBAgQIAAAQJjJiCwG7MJdTsECBAYoECGc1VQ17U8bmZmZjWk27Ejd8rUCIynwPLy8mp4t3dv7ojZtWVYVwV3RWV6dR16nQABAgQIECBAgAABAgQIECBAYDwEBHbjMY/uggABAoMSyG0uq5Cutjxubm6uE9TNzs4Oajz6JdBYgcXFxU54t7CwUDLG3CazCu+KyvRKOnUNAQIECBAgQIAAAQIECBAgQIBAOwUEdu2cN6MmQIDAIAVm1oR0teVxWUGXId3u3btjenp6kOPSN4FWCKysrHSCu/n5+cgKvIKWF1XhXW2ZXkF/LiFAgAABAoMS+MWgOtYvAQIECBAgQIAAgSEINDoTa/TghjA5PoIAAQIEbhGYi4hdEZFfu7Y8i646ly7PqNMIENhYIM+4q867y7PvClqW5+2JiKIyvYL+XEKAAAECBPopILDrp6a+CBAgQIAAAQIEhi3Q6Eys0YMb9kz5PAIECEygQFbQVVteZmXdpm1qamo1pNu5M4+z0wgQ2IrA0tLSani3b18eZ9e1ZaVdVXVXVKZX16HXCRAgQIBAHwQEdn1A1AUBAgQIECBAgMDIBBqdiTV6cCObMh9MgACB8RbIs+iqkK62PC7DuaqaLkM7jQCB7QlkWFdV3WWIV9DyjLsqvCsq0yvo0yUECBAgQKAXAYFdL2reQ4AAAQIECBAg0BSBRmdijR5cU2bQOAgQIDAGApm0VSFdbXlcbnNZhXS5/aVGgMBgBHKbzCq8y+0zC1omfFV4V1umV9CfSwgQIECAwFYE9gvsfvEL+d1W8FxLgAABAgQIECAwXIF/8S8OiMAanYk1enDDnTqfRoAAgbEUyHCuCuq6lsfNzMyshnQ7duROmRoBAsMUWF5eXg3v9u7NHTG7tgzrquCuqEyvrkOvEyBAgACBAgGBXQGSSwgQIECAAAECBJohILBrxjwYBQECBCZZILe5rEK62vK4ubm5TlA3Ozs7yWbunUCjBBYXFzvh3cLCQsm4cpvMKrwrKtMr6dQ1BAgQIEBgAwGBnceCAAECBAgQIECgNQICu9ZMlYESIEBgrARm1oR0teVxWUGXId3u3btjenp6rCDcDIFxElhZWekEd/Pz85EVeAUtL6rCu9oyvYL+XEKAAAECBNYKCOw8DwQIECBAgAABAq0RENi1ZqoMlAABAmMhMBcRuyIiv3ZteRZddS5dnlGnESDQLoE846467y7PvitoWZ63JyKKyvQK+nMJAQIECBAQ2HkGCBAgQIAAAQIEWiMgsGvNVBkoAQIEWiuQFXTVlpdZWbdpm5qaWg3pdu7M4+w0AgTGQWBpaWk1vNu3L4+z69qy0q6quisq06vr0OsECBAgMLECAruJnXo3ToAAAQIECBBon4DArn1zZsQECBBog0CeRVeFdLXlcRnOVdV0GdppBAiMp0CGdVXVXYZ4BS3PuKvCu6IyvYI+XUKAAAECkyMgsJucuXanBAgQIECAAIHWCwjsWj+FboAAAQKNEcikrQrpasvjcpvLKqTL7S81AgQmSyC3yazCu9w+s6BlwleFd7VlegX9uYQAAQIExl9AYDf+c+wOCRAgQIAAAQJjIyCwG5updCMECBAYmUCGc1VQ17U8bmZmZjWk27Ejd8rUCBAgELG8vLwa3u3dmztidm0Z1lXBXVGZXl2HXidAgACBsRUQ2I3t1LoxAgQIECBAgMD4CQjsxm9O3REBAgSGIZDbXFYhXW153NzcXCeom52dHcbYfAYBAi0WWFxc7IR3CwsLJXeR22RW4V1RmV5Jp64hQIAAgbERENiNzVS6EQIECBAgQIDA+AsI7MZ/jt0hAQIE+iUwsyakqy2Pywq6DOl2794d09PT/RqDfggQmBCBlZWVTnA3Pz/fqcAraHlRFd7VlukV9OcSAgQIEGi/gMCu/XPoDggQIECAAAECEyMgsJuYqXajBAgQ6FlgLiJ2RUR+7dryLLrqXLo8o04jQIBAPwTyjLvqvLs8+66gZXnenogoKtMr6M8lBAgQINBOAYFdO+fNqAkQIECAAAECEykgsJvIaXfTBAgQqBXICrpqy8usrNu0TU1NrYZ0O3fmcXYaAQIEBiewtLS0Gt7t25fH2XVtWWlXVd0VlenVdeh1AgQIEGiVgMCuVdNlsAQIECBAgACByRYQ2E32/Lt7AgQIrBXIs+iqkK62PC7DuaqaLkM7jQABAsMUyLCuqrrLEK+g5Rl3VXhXVKZX0KdLCBAgQKDZAgK7Zs+P0REgQIAAAQIECKwRENh5HAgQIDDZApm0VSFdbXlcbnNZhXS5/aVGgACBJgjkNplVeJfbZxa0TPiq8K62TK+gP5cQIECAQDMFBHbNnBejIkCAAAECBAgQ2EBAYOexIECAwGQKZDhXBXVdy+NmZmZWQ7odO3KnTI0AAQLNFVheXl4N7/buzR0xu7YM66rgrqhMr65DrxMgQIBAowQEdo2aDoMhQIAAAQIECBDoJiCw83wQIEBgcgRym8sqpKstj5ubm+sEdbOzs5Mj5E4JEBgrgcXFxU54t7CwUHJfuU1mFd4VlemVdOoaAgQIEBipgMBupPw+nAABAgQIECBAYCsCArutaLmWAAEC7ROYWRPS1ZbHZQVdhnS7d++O6enp9t2tERMgQGADgZWVlU5wNz8/H1mBV9Dyoiq8qy3TK+jPJQQIECAwGgGB3WjcfSoBAgQIECBAgEAPAgK7HtC8hQABAi0QmIuIXRGRX7u2PIuuOpcuz6jTCBAgMM4CecZddd5dnn1X0LI8b09EFJXpFfTnEgIECBAYnoDAbnjWPokAAQIECBAgQGCbAgK7bQJ6OwECBBokkBV01ZaXWVm3aZuamloN6XbuzOPsNAIECEyewNLS0mp4t29fHmfXtWWlXVV1V1SmV9eh1wkQIEBg4AICu4ET+wACBAgQIECAAIF+CQjs+iWpHwIECIxGIM+iq0K62vK4DOeqaroM7TQCBAgQiMiwrqq6yxCvoOUZd1V4V1SmV9CnSwgQIECg/wICu/6b6pEAAQIECBAgQGBAAgK7AcHqlgABAgMUyKStCulqy+Nym8sqpMvtLzUCBAgQ2Fwgt8mswrvcPrOgZcJXhXe1ZXoF/bmEAAECBPonILDrn6WeCBAgQIAAAQIEBiwgsBswsO4JECDQR4EM56qgrmt53MzMzGpIt2NH7pSpESBAgMBWBZaXl1fDu717c0fMri3Duiq4KyrTq+vQ6wQIECCwbQGB3bYJdUCAAAECBAgQIDAsAYHdsKR9DgECBHoTyG0uq5CutjxudnY2du/eHflVI0CAAIH+CSwuLnbCu4WFhZJOc5vMKrwrKtMr6dQ1BAgQILBlAYHdlsm8gQABAgQIECBAYFQCArtRyftcAgQIbC4wsyakqy2Pywq63PIyg7rp6WmuBAgQIDBAgZWVlU5wNz8/H1mBV9Dyoiq8qy3TK+jPJQQIECBQLiCwK7dyJQECBAgQIECAwIgFBHYjngAfT4AAgTUCcxGxKyLya9eWZ9FV59LlGXUaAQIECAxfIM+4q867y7PvClqW5+2JiKIyvYL+XEKAAAEC3QUEdp4QAgQIECBAgACB1ggI7FozVQZKgMCYCmQFXbXlZVbWbdqmpqZWQ7qdO/M4O40AAQIEmiKwtLS0Gt7t25fH2XVtWWlXVd0VlenVdeh1AgQIENhQQGDnwSBAgAABAgQIEGiNgMCuNVNloAQIjJFAnkVXhXS15XEZzlXVdBnaaQQIECDQXIEM66qquwzxClqecVeFd0VlegV9uoQAAQIEfikgsPMkECBAgAABAgQItEZAYNeaqTJQAgRaLpBJWxXS1ZbH5TaXVUiX219qBAgQINA+gdwmswrvcvvMgpYJXxXe1ZbpFfTnEgIECEy6gMBu0p8A90+AAAECBAgQaJGAwK5Fk2WoBAi0UiDDuSqo61oeNzMzsxrS7diRO2VqBAgQIDAuAsvLy6vh3d69uSNm15ZhXRXcFZXp1XXodQIECEyogMBuQifebRMgQIAAAQIE2iggsGvjrBkzAQJNF8htLquQrrY8bnZ2Nnbv3h35VSNAgACB8RdYXFzshHcLCwslN5vbZFbhXVGZXkmnriFAgMCECAjsJmSi3SYBAgQIECBAYBwEBHbjMIvugQCBJgjMrAnpasvjsoIut7zMoG56eroJ4zcGAgQIEBiywMrKSie4m5+fj6zAK2h5URXe1ZbpFfTnEgIECIy7gMBu3GfY/REgQIAAAQIExkhAYDdGk+lWCBAYicBcROyKiPzateVZdNW5dHlGnUaAAAECBCqBPOOuOu8uz74raFmetyciisr0CvpzCQECBMZRQGA3jrPqnggQIECAAAECYyogsBvTiXVbBAgMVCAr6KotL7OybtM2NTW1GtLt3JnH2WkECBAgQKC7wNLS0mp4t29fHmfXtWWlXVV1V1SmV9eh1wkQIDBGAgK7MZpMt0KAAAECBAgQGHcBgd24z7D7I0CgXwJ5Fl0V0tWWx2U4V1XTZWinESBAgACBrQpkWFdV3WWIV9DyjLsqvCsq0yvo0yUECBBos4DArs2zZ+wECBAgQIAAgQkTENhN2IS7XQIEtiSQSVsV0tWWx+U2l1VIl9tfagQIECBAoF8CuU1mFd7l9pkFLRO+KryrLdMr6M8lBAgQaKOAwK6Ns2bMBAgQIECAAIEJFRDYTejEu20CBLoKZDhXBXVdy+NmZmZWQ7odO3KnTI0AAQIECAxWYHl5eTW827s3d8Ts2jKsq4K7ojK9ug69ToAAgRYJCOxaNFmGSoAAAQIECBCYdAGB3aQ/Ae6fAIFKILe5rEK62vK42dnZ2L17d+RXjQABAgQIjEpgcXGxE94tLCyUDCG3yazCu6IyvZJOXUOAAIEGCwjsGjw5hkaAAAECBAgQILC/gMDOE0GAwCQLzKwJ6WrL47KCLre8zKBuenp6kt3cOwECBAg0TGBlZaUT3M3Pz0dW4BW0vKgK72rL9Ar6cwkBAgSaKCCwa+KsGBMBAgQIECBAgMCGAgI7DwYBApMoMBcRuyIiv3ZteRZddS5dnlGnESBAgACBpgvkGXfVeXd59l1By/K8PRFRVKZX0J9LCBAg0BQBgV1TZsI4CBAgQIAAAQIEagUEdrVELiBAYEwEsoKu2vIyK+s2bVNTU6sh3c6deZydRoAAAQIE2imwtLS0Gt7t25fH2XVtWWlXVd0VlenVdeh1AgQIjFhAYDfiCfDxBAgQIECAAAEC5QICu3IrVxIg0D6BPIuuCulqy+MynKuq6TK00wgQIECAwLgIZFhXVd1liFfQ8oy7KrwrKtMr6NMlBAgQGLaAwG7Y4j6PAAECBAgQIECgZwGBXc903kiAQEMFMmmrQrra8rjc5rIK6XL7S40AAQIECIy7QG6TWYV3uX1mQcuErwrvasv0CvpzCQECBIYlILAblrTPIUCAAAECBAgQ2LaAwG7bhDogQKAhAhnOVUFd1/K4mZmZ1ZBux47cKVMjQIAAAQKTKbC8vLwa3u3dmztidm0Z1lXBXVGZXl2HXidAgMCABQR2AwbWPQECBAgQIECAQP8EBHb9s9QTAQLDF8htLquQrrY8bnZ2Nnbv3h35VSNAgAABAgT2F1hcXOyEdwsLCyU0uU1mFd4VlemVdOoaAgQI9FlAYNdnUN0RIECAAAECBAgMTkBgNzhbPRMgMBiBmTUhXW15XFbQ5ZaXGdRNT08PZkR6JUCAAAECYySwsrLSCe7m5+cjK/AKWl5UhXe1ZXoF/bmEAAEC/RIQ2PVLUj8ECBAgQIAAAQIDFxDYDZzYBxAg0CeBuYjYFRH5tWvLs+iqc+nyjDqNAAECBAgQ6E3g6quv7gR3GeDl2XcFLcvz9kREUZleQX8uIUCAwHYEBHbb0fNeAgQIECBAgACBoQoI7IbK7cMIENiiQFbQVVteZmXdpm1qamo1pNu5M4+z0wgQIECAAIF+CiwtLa2ed7dvXx5n17VlpV1VdVdUplfXodcJECDQg4DArgc0byFAgAABAgQIEBiNgMBuNO4+lQCBzQXyLLoqpKstj8twrqqmy9BOI0CAAAECBAYrkGFdVtzlnwzxClqecVeFd0VlegV9uoQAAQIlAgK7EiXXECBAgAABAgQINEJAYNeIaTAIAhMvkElbFdLVlsflNpdVSJfbX2oECBAgQIDAaARym8wqvLvqqszlalsmfFV4V1umV9ubCwgQINBdQGDnCSFAgAABAgQIEGiNgMCuNVNloATGUiDDuSqo61oeNzMzsxrS7diRO2VqBAgQIECAQJMElpeXV8O7vXtzR8yuLcO6KrgrKtOr69DrBAgQ2EBAYOexIECAAAECBAgQaI2AwK41U2WgBMZGILe5rEK62vK42dnZ2L17d+RXjQABAgQIEGiHwOLiYie8W1hYKBlwbpNZhXdFZXolnbqGAAECESGw8xgQIECAAAECBAi0RkBg15qpMlACrRaYWRPS1ZbHZQVdbnmZQd309HSrb9zgCRAgQIDAJAusrKx0grv5+fnICryClhdV4V1tmV5Bfy4hQGCyBQR2kz3/7p4AAQIECBAg0CoBgV2rpstgCbROYC4idkVEfu3a8iy66ly6PKNOI0CAAAECBMZL4Oqrr+4Edxng5dl3BS3L8/ZERFGZXkF/LiFAYPIEBHaTN+fumAABAgQIECDQWgGBXWunzsAJNFYgK+iqLS+zsm7TNjU1tRrS7dyZx9lpBAgQIECAwCQILC0trZ53t29fHmfXtWWlXVV1V1SmV9eh1wkQmBgBgd3ETLUbJUCAAAECBAi0X0Bg1/45dAcEmiCQZ9FVIV1teVyGc1U1XYZ2GgECBAgQIDCZAhnWZcVd/skQr6DlGXdVeFdUplfQp0sIEBhfAYHd+M6tOyNAgAABAgQIjJ2AwG7sptQNERiaQCZtVUhXWx6X21xWIV1uf6kRIECAAAECBNYK5DaZVXh31VWZy9W2TPiq8K62TK+2NxcQIDCOAgK7cZxV90SAAAECBAgQGFMBgd2YTqzbIjBAgQznqqCua3nc9PR07N69uxPU7diRO2VqBAgQIECAAIF6geXl5dXwbu/e3BGza8uwrgruisr06jr0OgECYyMgsBubqXQjBAgQIECAAIHxFxDYjf8cu0MC/RDIbS6rkK62PG52drYT1OVXjQABAgQIECCwHYHFxcVOeLewsFDSTW6TWYV3RWV6JZ26hgCB1goI7Fo7dQZOgAABAgQIEJg8AYHd5M25OyZQKjCzJqSrLY/LCrqspMugLivrNAIEBivwj//4j3HyyScfcObTZz7zmTjuuOMG++Et6f3rX/967Nq1K7785S+vjviYY46JPXv2xFFHHdWSu2jHMP/pn/4pnvvc58YFF1yw34AvueSSznOq/VJgMyfft2VPyMrKSie4m5+fj6zAK2h5URXe1ZbpFfTnEgIE2icgsGvfnBkxAQI9CFgf1qNZH9Yb9esK68MySevDMqdJu0pgN2kz7n4J1AvMRcSuiMivXVueRVedS5dn1GkECAxPoKkLsp/97Gdx7bXXRgYQ+Sf/+0tf+lLccMMNHZzb3OY2ceyxx8aRRx4Zxx9/fOdP/vdBBx3UdzwLsr6TbtphExdkgx5TL9+DFmT9eyavvvrqTnCXAV6efVfQsjxvT0QUlekV9OcSAgTaISCwa8c8GSUBAtsU6OVn021+ZNHbrQ+LmMbuokGvxXoBG/SYevketD7sZSbH/z0Cu/GfY3dIoEQgK+iqLS+zsm7TNjU1tRrS7dyZx9k1t/3N3/xNJwxoQ1Nd0YZZatYYe/lhcJB3kOO5+OKL421ve1tkULaVdre73S2e+tSnximnnBJ3vetdt/LWrtcK7PpGWdvRoBc/tQPY4IJBj6mX70ELsl5msv49S0tLq+fd7duXx9l1bVlpV1XdFZXp1XXodQIEGi0gsGv09Ax3cNaHw/X2acMV6OVn00GO0PpwkLrN73vQa7FeBAY9pl6+B60Pe5nJ8X+PwG7859gdEthMIM+iq0K62vK4DOeqaroM7drQLMjaMEvG2KtALz8M9vpZ3d6XP2Cef/758fKXvzyuu+66bX1EVt+dccYZ8fznPz9mZrr+7kDR5wjsipj6ctGgFz+9DHLQY+rle9CCrJeZLH9PhnVZcZd/MsQraHnGXRXeFZXpFfTpEgIEmiUgsGvWfIx0NNaHI+X34QMW6OVn00EMyfpwEKrt63PQa7FeRAY9pl6+B60Pe5nJ8X+PwG7859gdElgrkElbFdLVlsflNpdVSJfbX7atWZC1bcaMdysCvfwwuJX+S6799re/3Tm37H3ve1/J5cXX5Dlz5557bvy7f/fvYoMfVIr7aWNgt9kP7MU33ecLn/70p8cb3vCGOOSQQ7r2POjFTy+3Negx9fI9aEHWy0z29p7cJrMK7666KnO52pYJXxXe1Zbp1fbmAgIEmiIgsGvKTDRgHNaHDZgEQxiYQC8/m/Z7MNaH/Rbd/Azs/n9SWY/Wh5s79fI9aH1Y9txN2lUCu0mbcfc7qQIZzlVBXdfyuOnp6di9e3cnqNuxI3fKbG+zIGvv3Bl5vUAvPwzW91p+xZVXXhnPfOYz4/Of/3z5m7ZwZVbbZVCU22T2er6dwG4L4JtcakFmQbb9p2j0PSwvL6+Gd3v35o6YXVuGdVVwV1SmV9eh1wkQGKmAwG6k/M36cOvDZs2H0fRXwPqw3tP6sN6o7grrQ+vDumfE69sXENht31APBJoqkNtcViFdbXnc7OxsJ6jLr+PSLMi6z+S73/3ueMITntCK6c4tWXO8hx122EDGO8pnpfQH3vU3PsoF2TXXXBNPfvKTNw3r8ky6fLYe/vCHx1FHHRW3u93tVkO3PHT8Rz/6Ueecuw9/+MNxySWXRP4m5kYtQ7vcbjP/buql0s6CbPvfLqXP56Cr2Xq5k0GPqZfvQb9B2ctM9vc9i4uLnfBuYWGhpOPcJrMK74rK9Eo6dQ0BAkMVENgNlbvZHzbKn/m3KjOKM86tD2+ZpVE+K6U/f1sf/outflt11qC7du2KL3/5y6vvzd1d9uzZ01m3NrHZgaV/s2J92D9LPQ1WQGA3WF+9Exi2QB76VIV0teVxWUGXlXT5j+FZWTdubaMfsnv94XfcbPJ+LMgsyHp5rn/4wx9Gfh9ddtllB7w9FzkvfOEL43GPe1zc+ta3Luo+f2jOf0DPM/ByAbW+Zfh38cUXx4knnljU39qLLMi2THbAG0r/zhz04qeXOxn0mAR2vcxKc96zsrLSCe7m5+cjK/AKWl5UhXe1ZXoF/bmEAIHhCAjshuPcik+xPuw+TdaH1oe9fCNbH/aiVv4egV25Vd2V1od1Ql5vioDArikzYRwEticwFxG7IiK/dm15Fl11Ll2eUTfOzYLMgqz0+fYblGVSWR131llnxStf+coD3vDoRz+6s4VlBmy9tB/84Afxghe8IN71rncd8PbjjjuuU4l397vffUtdC+y2xLXhxaMO7Jq0QF1f6duWwO6mm26Kq6++uhNK5Z9vfetb8bnPfW51vrOS9dhjj40jjzwyjj/++M6f/O9et6Ld/lM3/B7SJ4O7DPDy7LuCluV5eyKiqEyvoD+XECAwOAGB3eBsW9ez9aH1YelDa31YJmV9WOa0nauatB7K+7A+vGU227o+3M7z6L3DERDYDcfZpxAYhJlAgkcAACAASURBVEBW0FXVdFlZt2mbmppaDenyf1AmpVmQWZCVPusWZGVSn/rUpzp/l3z/+9/f7w2nnnpqvPrVr4473OEOZR1tctUNN9zQqdB761vfesAVGRJmoPcrv/IrxZ/RxsCu+OY2uXCj34w+55xz4iUvecl2u+76/kH9tmKTFqhtW5B95zvf6Wwpe+mll2667exmk5rB+2mnndbZ+vbwww8f6LPTtM6XlpZWz7vbty+Ps+vastKuqrorKtOr69DrBAj0XUBg13fS9nZofWh9WPr0Wh+WSVkfljmN8irrw8Hpt219ODgJPfdbQGDXb1H9ERisQJ5FV4V0teVx+T8eVTVdhnaT1izILMhKn3kLsnqpG2+8sROY/emf/ul+Fz/iEY+It7/97XGnO92pvpOCKzbbUuUBD3hApwImq4RLm8Dul1ICu9Inpvt1bVmQ/fSnP403vvGN8frXvz6uu+66bd18hvAvfvGLO+Fd6Ta32/rABr05w7qsuMs/GeIVtDzjrgrvisr0Cvp0CQEC2xcQ2G3fcGx6sD60Pix9mK0P66WsD+uNmnCFwG5ws9CW9eHgBPQ8KAGB3aBk9UugfwKZtFUhXW15XG5zWYV0W/mH7f4Ntzk9WZBtfUE2jH/Yb84TMvyRbPTDcumWEutH28t2fNu5469+9avx2Mc+Nq655prVbnIrvYWFhXjYwx62na4PeO9mv6mZ22KefPLJxZ8lsPsl1TC+r1XY3fJYfuYzn4ncxnWjtplTt/cUP/AR8c1vfjP+w3/4D/HRj350K2+rvXa7W97WfkDDL8htMqvw7qqrMperbZnwVeFdbZlebW8uIEBgOwICu+3ojdl7rQ+tD5v2SFsfls2I9WGZ00ZXCex6t6t7p8CuTsjrvQoI7HqV8z4CgxfIcK4K6rqWx01PT8fu3bs7Qd2OHblTppYCFmQWZE37TmjzguzCCy+Mpz3tafuRPulJT4o/+7M/63vlzWa/rXnGGWfEueeeG6UVwwK7X06XwK4/fxM0fUH2la98pfM9+vnPf74/N7yul6xyzWrae9/73gPpvy2d5jmAGd5lxe/KykrdsDOsq4K7ojK9ug69ToDAlgUEdlsmG983WB9aHzbt6bY+LJsR68Myp42uEtj1blf3zqavD+vG7/XmCgjsmjs3RjaZArnNZRXS1e77Njs72wnq8qt2oIAFmQVZ074v2rogu+mmm+JFL3pRvOENb9iPdKsVb1uZj/e///3xqEc9ar+3PPShD+2cxzUz0/XYztX3TGJg97KXvSxe+tKX7ue21aBzK/NUXTuoCrtexjKs9/RS5TqoCrusfM3z5rqFdVkR+8hHPrJTKXvPe94z/vW//tcdqv/5P/9nXHHFFfHe9743Lr/88sizJDdrGdpddNFFcfTRRw+LudGfs7i42AnvstK4oOU2mVV4V1SmV9CnSwgQqBcQ2NUbTcwV1ofWh0172K0Py2fE+rDcau2V1oe9ufXyriatD3sZv/c0R0Bg15y5MJLJFch/ea5CutryuKygy0q6DOqysk7bXGCU+85vZV4GGXp0G8eoftNqKzbjdm1bF2TXX399/OEf/mF86EMfWp2S3/zN3+z8I3VuwzuI9rWvfS0e97jHxdVXX93X7o855pjYs2dPHHXUUX3ttwmd5Zlbz3/+8+O8887bbzh5zuC73vWuuP3tbz+wYQrsbqEd9paYeWZdni+5ft7XTvYTn/jEOPvss+Pud7/7ps/AL37xi8itH/O6d77znZtel329+c1vjtve9rYDe57a1nFW2lVVd1mBV9Dyoiq821twvUsIEOhdQGDXu93YvdP6sPuUWh8O/5G3Piw3tz4st6qutD7cutl23iGw246e964VENh5HgiMTmAuInZFRH7t2vIsuupcukH943jdGNr4ugWZBVnTntu2Lsj27t0bj3/84+Ov//qvV0kf/OAHR97PEUccMRDmzX7Y3e6HjXNg973vfa9zxt8nPvGJ/ZgGHa7mhwnsbiEfdmB32WWXdQL1jSrjsqouK2NPOeWUOOigg4q+fXLLobe97W1x5plnblptl6/n9psbLCSKPmOcL8pfMsjtMjPAywC0oGV53p6IKCrTK+jPJQQI7C8gsPNErApYH1ofNu3bwfqwfEasD8utqiutD7dutp13COy2o+e9awUEdp4HAsMVyAq6qpqu655ueUZTFdLlvsja1gUsyCzItv7UDPYdbV2QbbS15Pr92vstZ0G2ddH8O+/hD3/4hiFLnj321Kc+deudFr6jKYHdj3/84/jiF78YWeX0t3/7t/Htb3+7839X7Q53uENkaHu3u90tjj/++M6fI488sjjMWsvRhAVZVr/mvL7vfe/bcKb+9E//NJ7xjGds+f5+9rOfxcUXXxzPfe5zN3yejjvuuMjq8G4Ve4WPzlhftrS01Anu8k/+hnNNy0q7ququqEyvrkOvEyDQERDYeRBWBawPrQ+b9u1gfVg+I9aH5VbVldaHEZO2Ptz6U+IdTRQQ2DVxVoxp3ATyLLoqpKvdOy7/EbwK6jK003oXsCCzIOv96RnMOy3Iyl0tyMqt8sr/83/+T2crwzyjYKP26Ec/Oi688MKBbYs5ysDu5z//eefstvPPP78TXHU7g20jm9we9bTTTutUoR122GHF8E0I7DY6y6O6gVNPPbVTXXfrW9+6+J7WXphzmltt/tmf/dmG7x90CNzToBv6pgzrquAuQ7yClmfcVeFdUZleQZ8uITCpAgK7SZ35De7b+tD6sGnfDtaH5TNifVhuZX04uevDrT0lrm6qgMCuqTNjXG0XyKStCulqy+Nym8sqpMvtL7X+CFiQWZD150nqXy9tXZBttCVmnqd56aWXdiqVBtEsyLammlvv5dmmGVxt1HJrxDxz8GEPe9jWOi68elSB3be+9a0466yzup65VngLkdV355xzTmerx4MPPrj2baMO7HLrygzUsopufTv88MPjr/7qr+L+979/7X10u2Cj6trq+ic96UmdMK/XQHBbA2vxm/N7tQrvrroqc7nalglfFd7VlunV9uYCApMnILCbvDnf9I6tD60Pm/btYH1YPiPWh+VWeaX14eZncpdKtm19WHpfrmu+gMCu+XNkhO0SyHCuCuq6lsdNT093/nE1g7r8h2+t/wIbLcie/vSndyoODjnkkP5/YMt6dKj48CesrQuy3HYvz8j60Ic+tIqWgcAHPvCBuO997zsQyI0OFd9qSLhR2DCOZ9j94he/iKx2yiqxbu2xj31sXHDBBQOpsht2YJf3nJVKz3nOcyLnuZ8tn/Vzzz03Zma67lwdow7scrvPPFsyt/9c3/oVpnWr3Nzq92M/52hc+sq5y/Auz7xbWVmpu60M66rgrqhMr65DrxOYEAGB3YRMdMltWh92V7I+LHmK+nuN9WG5p/VhuZX14WSuD8ufEFc2XUBg1/QZMr42COQ2l1VIV1seNzs72wnq8qs2WAELsq0vyAY7I731Pk4ha1sXZDfddFO86EUv6oTda1ueYXXyySf3NrE179poq78MUt7ylrdEVouVtEkJ7LLK7AlPeELk33l17V3veldnzjb4AbDurV1fH2ZglwvQPXv2xDOf+cy47rrrtjXuzd78qEc9qhNu3vGOd9y0/37+lu9nPvOZyHPhttI+9alPxYknnrjhWxYXF+Mxj3nMVrrb9NrNPie/Dz/60Y/GAx/4wL58zqR3knOWwV1+LWi5TWYV3hWV6RX06RIC/RQ4NiK+1M8Ot9GXwG4beOP2VuvD7jO60Vqlic+A9eHGs9LLL5P1Or/Wh73KDed91of9d27D+rD/d63HUQkI7EYl73PbLpC/dl+FdLXlcflb6FlJl0FdVtZpwxGwILMgG86TVv4pbQ3s8g7z/LPcKnBt61cVz3rBzbb6y/PZzjzzzOKwaRICu5/97Gfx6le/Ol7ykpfsx5jVdA996EMj/0FjbXvAAx4QF110URx99NHlD27BlcMM7K644oqYm5uLrDDbqJ100kmdX4p58IMfHEcccUTc9ra3XX1m8h8XsmL0y1/+cnzwgx+MDIY36+eMM86I1772tZtu+TjqwC4DxdNPP/0Agn5XkXbbFrOXoLHgcZroS7LSLoO7rLzbqHpyA5wssazCu70TjefmmyTwxxGRv1FwdkR8YsQDE9iNeAKa9PHWh9aHTXoecyzWh2UzYn1Y5pRXWR8eaDUp68Pyp8SVTRcQ2DV9hoyvaQJzEbErIvJr15Zn0VXn0uUZddrwBSzILMiG/9Rt3bzX3xAd5m9Q5l199atfjQyBrrnmmtWbHNS5aFnRk39/fv/739/vsz784Q9vqQppEgK7T37yk3HKKafsFzrlvGQl3YMe9KBOYPee97xnvwfziU98Yrz5zW/uBFn9asMK7H7yk5/Es571rA3PrHvkIx/ZOc/uPve5T9zqVrcqurXs753vfGe87nWvOyC4qxzztyk3aqMM7HKrygxpX/WqVx0wtAwzc4vUQw89tMig7qLvfe97narMT3ziwH9zz1Bp1678sUgbhECecVedd5fnkBS0hYjYExH5VSMwSoHbRcS3IiL/Isq/PEYZ3AnsRvkkNOyzrQ+3vlZp2BR2htPr+qmJ99LmwM76sIlPVIT14S3zMknrw2Y+jUbVq4DArlc575skgaygq6rpuh5oMzU1tRrS7dyZx9lpoxSwILMgG+Xzt9Fnt3lBttlvNT7iEY/ohAN3utOd+sL9wx/+sLMIv+yyy/br79GPfnSnyu/2t7998eeMe2D3D//wD52zBT/+8Y/vZ7I2kNtowZYXZ1Xe85///DjooIOKPbtdOKzA7vLLL498Fm644YbV4WSw9uIXvzie/exnx8EHH9zT/eSZGPn+3OJxbesWfo0ysMttQb/73e/GtddeGxmo5bY3V199deQzccIJJ8Q555wTv/Irv9KTxfo3/f3f/33nZ5srr7zygP5U2PWFuKiTPLOxCu/27cvj7Lq2rLSrqu4OPOSw7t1eJ9AfgayyO2tNV6MK7gR2/ZnPsejF+tD6sGkPsvVh/YxYH9YbVVdYH/5SYhLXh+VPiSvbICCwa8MsGeMoBPIsuiqkqy2Py3CuqqbL0E5rhoAFmQVZM57EW0bR5gVZ3sVGlW/5/z/11FM7AdAd7nCHbZH/9Kc/jRe84AVx3nnn7ddPXaXTZh86zoHdZlZ3u9vdYmFhIe53v/t1WHJLlHPPPbdzBuHalqbnn39+Z6vmfpxnN4zALkOqV7ziFQds//lHf/RHcfbZZ287fMzq0fTI7TKrdvjhh8cHPvCBuO9973vAYzbKwG5b32hbfHNWeWVw+c1vfvOAZ8gZdlvE7MPlGdZVwV2GeAUtz7irwruiMr2CPl1CoERgbZXd2uuHHdwJ7Epma0KusT60Pmzao2592H1GrA/Ln1jrw1usrA/LnxtXNlNAYNfMeTGq0Qhk0laFdLXlcbnNZRXS5faXWvMELMi2viDLqoz1Z2E1b2bbO6K2L8gy/MktB1/5ylceMAlZ6ZXnffVaafeDH/ygE9blVo7rWwaCb3jDGzY9S2yzJ2JcA7vNQrh0yDl43vOet1911Wa/ldrP0G4YgV1W1T3zmc/c7xnJs/hyy8973ete2/6LIQPBfM6y8nBt22zbx162pd3MqcmVahudX5k+eT7vpZdeGhkSa6MRyG0yq/Aug9WClglfFd7VlukV9OcSAnUC66vs1l4/rOBOYFc3SxP0uvWh9WHTHnfrw81nxPqw/Gm1Przl3xCsD8ufG1c2V0Bg19y5MbLhCWQ4VwV1XcvjpqenO799n0Fd/kOV1myBjRZkTR7xJZdc0jknaFhto8XBpAZ2o3xWej2DoZewoB/P1mbhT/Z91FFHdbYmnJ2djUMOOaTo43Krzfe///2dyqm1lU3Vmx/wgAfERRddFPmD91bbOAZ2uRjLUOllL3vZfttCpk2eMXjBBRdsuG1oVo89+clPjs9//vP7MWbY8vrXv76zzeR2Ku2GEdht9MxnhXv+XXbYYYdt9fHY8PqPfexj8bCHPWy/1zb7u7mX78G2BXbXX399PPWpT433ve99B3j1+ndXXyZKJwcILC8vd8K7+fn5WFlZqRPKsK4K7orK9Oo69DqBTQQ2q7Jbe/mggzuBncdzVWCUP/P3Mg3Wh72o9ec9o3xWev0Zq5efTfuhZX3YD8Xe+7A+PDnW7jphfdj7s+SdzREQ2DVnLoxkuAK5zWUV0tWWx+U/PmdQl1+19giM8ofsXpQsyHpR6897RvmstG1BluKbhT/VbGQI9IQnPCEe/vCHd0K8293udqvbFeaC4kc/+lFkmPaRj3ykUx2V/71Ry34uvvjiOPHEE3ua6HEL7NIut7HMLT7WnuGWOCXB5mbn2eVWpm9+85s7v4xyq1vdqidrgd0tbN2q5doU2GXFYYahWT27UcuzKzPM05onsLi42Anu8mtBy20yq/CuqEyvoE+XEFgr0K3Kbu11gwruBHaex1WBUf7M38s0WB/2otaf94zyWbE+tD4sfYqtD/+x80vvArvSJ8Z1bREQ2LVlpoyzHwIza0K62vK4rKDLf7zMoC4r67T2CYzyh+xetCzIelHrz3tG+ay0cUGW6l/5ylfiaU972gEVW/2ZkV9W62U4lWFdr5Vf4xTYZSXim970pnj5y19+QFhXGmxmAJP/iH/66acf0Md2D+YeRmBnS8x+fXeV9bNZwJvvfshDHtLZmvTOd75zWWeuGolAVtrl93xW3mUFXkHLi6rwbm/B9S4hUCJQUmW3tp9+B3cCu5JZmpBrRvkzfy/E1oe9qPXnPaN8VqwPN55D68P9XawPo7OmdWRCf/7O00uzBAR2zZoPoxmMwFxE7IqI/Nq15Vl01bl0eUad1m6BUf6Q3YucBVkvav15zyiflbYuyFL+29/+djz3uc/dcLu87czMIx/5yPiTP/mTuOc977mdbjqVe7t27dpvq81jjjkm9uzZ0wkE29Kuu+66ztmS55133gFD3uo5dN3ON8jOn/KUp3S2J93qWYTDCOwycMyxrT9ns2mHio9Dhd1nP/vZeMYznrHhNrX5nGRYl7/N2muY3pbvvXEaZ55xV513l2ffFbSFiNgTEflVI7BdgdIqu7Wf06/gTmC33dkbo/eP8mf+XhitD3tR6897RvmsWB8eOIfWh/ubWB/+0sP6sD9/3+mleQICu+bNiRH1RyAr6KotL7OybtM2NTW1GtLlXsfa+AiM8ofsXhQtyHpR6897RvmstHlBlvr5m33veMc74jWveU0nwNtOy60Z8wy80047LW5961tvp6vOe8chsPvSl74UL3zhC+OjH/3ohh6vfvWr4/nPf/7qlqMlaHWhXYaaGZiedNJJxVtkDiOwy3u7/PLLO+ftrd0SdLvVgdnv1772tXj2s599gPPc3Fzk1o+HHnroAbS9nBPShi0xr7zyys5vqq4/77ACOOOMM+K1r31tX75HS55X1/RfILcNqsK7ffvyOLuuLSvtqqq7ojK9ug69PpECW62yW4u03eBOYDeRj9zGNz3Kn/l7mQbrw17U+vOeUT4r1oe3zKH14YHPs/Xh/ibWh/35O08vzRIQ2DVrPoxmewJ5Fl0V0tWWx2U4V1XTZWinEZg0gTybKM8ZW9vOOeecA6pXJsFlowVZvw8r7rdjL2FBv8ewtr8cT2699ra3vS2uvvrqLX3Ub/3Wb3VCutyC+LDDDtvSe7td3ObALoPQDIpe+tKXRv4G5UYtK8vyTy/hZvb/+te/vvP+zdoTn/jEOPvss+Pud7977ZwMK7D7yU9+Es961rPine985wFjyt+8Peuss+I+97lPcdCY/V144YWdrUbXO2cQmJVkj3rUoza8/16+B5se2H3qU5/qfC9udq7kcccdF/mPhyXPRO1D44KRC2RYVwV3a8/+6DKwPOOuCu+KyvRGfpMG0CSBXqrs1o6/1+BOYNekp8BYGi1gfXjL9Fgfbv9RtT7cvuHaHqwPN/a0Puzvc6a3ZggI7JoxD0bRu0AmbVVIV1sel9tcViFdbn+pEZhkAQsyC7JBPP9ZvXXttddGbguYf/K/87cAq4qoDEGOPfbYOPLII+P444/v/Mn/Puigg/o+nDYGdj//+c/j7/7u7zpB2Qc/+MFNTbIaLLeH7CWsqzrtdu5BdU3+Vuupp54aWVV117veddPxDCuwywFcccUVkZVvm1V0nnDCCZ3w98EPfnAcccQRcdvb3nZ168abbroprr/++s5Wj+n7/ve/f9N+6irJximwy+1kPvKRj3S2wdzM9QEPeEAnRL73ve/d9+9VHY5eILfJrMK73D6zoC2tCe9qy/QK+nPJ+Atsp8purc5WgzuB3fg/W+6wTwLWh9aHfXqU9uvG+nB7qtaH9X7Wh/VGrmiXgMCuXfNltLcIZDhXBXVdy+Omp6c7/3CXQd2OHblTpkaAQApYkFmQjft3QpsCuwxMclvG3OJyo+qxtXPVj7Cu6i8X0BdffHHnLMK120yufzbe+MY3xn/8j/9x0zPLhhnYpdX73ve+eN7znrftbVg3+x7IqroLLrgg7njHO276bTIugV2J593udrfOc3LiiSeO+18b7i8ilpeXO+FdVk2vrKzUmWRYV1XdZYinEegmsN0qu7V9lwZ3AjvPJIFCAetD68PCR6W1l1kf1k+d9eHGRpO0Pqx/SlwxaAGB3aCF9d9PgdzmsgrpasvjZmdnO0FdftUIEDhQYKMFWZOdBrlFpS1PmjzzvY+tTQuyrHY788wz49xzz+16w3/8x38cL3jBC+KQQw7pHWbdO+uqq7LC7g1veEPXar5hBnY5/BxzbuH3nOc8Z9PtG3sFeuxjH9u53zvf+c5duxiHwK4krDvqqKM6W90+6EEP6pXU+1ossLi42Anu8mtBy20yq/CuqEyvoE+XjJdAv6rs1qrUBXcCu/F6htzNAAWsD2/BtT4c4IM2wq6tD8vwrQ/3d5qk9WHZE+KqQQsI7AYtrP/tCsysCelqy+Oygi4r6TKoy8o6jQCBzQUsyCzIfH80S+CHP/xh5CHzl1122QEDy61EX/nKV8bpp58+kO1D8wM3OsA8t0G86KKL4uijj+6KNezArhrMt771rc65dXVViSUzXR1qn8Ylgeg4BHaf/OQn45RTTtm0UvGYY46Jt771rfG7v/u7JYSuGWOBrLTL4C4r77ICr6DlRVV4t7fgepdMjkA/q+zWqm0W3AnsJufZcqfbFLA+tD7c5iPk7X0WsD7cOqj14dbNvKN5AgK75s2JEf1SYC4idt38tatJnkVXnUuXZ9RpBAiUCViQWZCVPSmuGqbARvvvZ4VTbkmZVaYb/ODW1+Fdd9118apXvSpe97rXRYaE559/fueXYOo+d1SBXd58nuvw+c9/vjPW3Cqz29aeG2Hldo+nnXZaPPnJT47DDz+82LPtgd0111zTuee026g5s674UZi4C/OMu+q8uzz7rqAtRMSeiMivGoFBVNmtVV0f3AnsPHMECgWsD60PCx8Vlw1RwPpw69jWh1s3845mCQjsmjUfkz6arKCrtrzMyrpN29TU1GpIl/+AqREgsHUBCzILsq0/Nd4xaIHcfiSrWLLKK4OnJz7xifHyl788fv3Xf33QH73afy5w/ut//a/x2c9+trP95sEHH1z72aMM7NYO7vrrr4+//du/jVzY5tdvf/vb8cUvfnH1kgwhjz322DjyyCPj+OOP7/zJ/z7ooINq73H9BW0O7H7yk5/Es571rE0rE4877ri48MILI8NijUA3gdyatgrv9u3L4+w0Ao0RqIK7j68dUf7vrEaAwMYC1ofWh743midgfbi9ObE+3J6fd49GQGA3GnefeotAnkVXhXS15XEZzlXVdBnaaZMp0LaFRD9n6ZJLLomTTz65L122zdEZdvtPey9hQV8eHJ0MXCDDrzyrLrcjzHNYSwKzgQ+q5gOaEtiN2qHu8zdz+sxnPhMZkg2rdfv7X1g3rFkYr8/JsK4K7jLE0wg0VUBg19SZ2d642rau2d7d7v9u68N3x2GHHdZP0k5f/z979wOlV1Xf+/+zZxKZFiNaZ6j6A2kXbV3LmpDkCcYOS5tWcLigIM7YOFe9oFir3hqwd/mz1qp3+a/29qcgBVv54S1WdJqaqT+QWkbRJi47dMw8MyFU8G9bRP5o5mIlkDuYzJzf+j5kz00mz3POeZ7z5znnPO+9Vta0nn322ee1TyCbT/benGGXOikNJhBgfpgAr+C3FmV+WHCmnusegV3PDXnhXpjArnBDUvwOMSFLJ7BLc6Tf//736z3vec9xTb7vfe/Tu9/97jQfk1lbTMjSoS3D780sg990FMvZCoFdvHErwoTswQcfbKzcvP3220/odNwzC+O9LbV6SYDArpdGu9zvSmBX7vFr1fsy/Bk0K/k0A7s0+8j8ME3NeG0V8S90luH3JvPDeN9Xu7WYH8YTK8L8MF5PqZWnAIFdnto8K0qALTGjhLjeECjDH/qyGiomZNnIEtil41qG35tMyNIZ69WtMCHLxjWLVm+55RZdfPHFJzRt24V++tOfbnoti37QZjUE2BKzGuNY0bfYI+m/S2JLzIoO8LGvVYY/g2Y1DMwPs5FlfpiOaxl+bzI/TGesmR9m40irvSlAYNeb416Gtx6TtF2S/Qwtv/zLv7yyTeaGDZG7akY1x/USCJThD31ZMTIhy0aWCVk6rmX4vcmELJ2xrtKEzMLGhx56SHfffbfuuece/du//Zu+973vyc7y++53v9s4B69ZsfPdzjjjDK1du7ZxLt6znvUsPfe5z9Wv/Mqv6NRTT9WTnvSkbLATtPqzn/1Mf/iHf6irrrrqhFYuu+wyXXvttTr55JMTPIFbe0Fg//79K9tf2u+XGGWXpJ2S7CcFgadKsg/HfmZRfFBnZ9hZOe7QOlbYZUHe/TbL8GfQrJSYH2Yjy/wwHdcy/N5kfpjOWDM/VOP877LND7MZfVpNKkBgl1SQ+7MWfIBTEAAAIABJREFUGDrmjDtbgRdahoeHG+Hd+Pi4BgcHo6pzvaQCZfhDX1a0TMiykWVClo5rGX5vVmVCVrRvtkwr7I4cOaL5+Xnddttt+spXvqI9e+y/7aZbbLWanQV30UUX6YILLtDpp5+uvr6+dB/SQWsLCwt67Wtf23j31WVyclKveMUrOmiVW3pBwL6diYmJRlA3PT0d55Wt0t8c/XUgzg3U6RkBW/X23gzednVQ5x9BYJcBdtGaLMOfQbMyY36YjWzR/qwd5y3ZEjOO0ol1mB925hZ1F/PD44WKOj+MGkeud0eAwK477jy1MwFbPveqo7/s7LvQMjo62gju7CcFgWMFvv3tb2v79u268847V/7ns846Szt37mz8jZg0ShH/sJzGe7VqgzMKstRt3nYRv7Ey/McSJmTZfKtlmJD9+Mc/bmz5+Od//uctV81loyO98IUv1Jve9KbGdpPdXMHW7N9/9s5p/zswK0fazV/AglwL6uxnjGKrpnxItz9Gfar0nkAWq+taBXVel8Cu976ztt+Y+WHbZJE3MD+MJEq9AvPDzkiZH3bmFnUX88NwoaLMD6PGkevdESCw6447T00uMHJMeDcQ1pyttLPgzlbe2Qo8CgJMyNL/BpiQpW8a1WIRJ2RRfc77ehn/Zmxco6K9W5EnZI899piuv/56feADH9DDDz8clziTevaXQt7znvc0/jLRSSedlMkzwhpt9t1Y/ar8h4rcQSv6QFtBZyvpLKizlXURZfGYkG4qqjLXe14gzdV1UUGdxyaw6/nPLhqA+WG0Ubs1mB+2K5a8PvPDaMOizaGiexy/RtHejflhvLHr9vwwXi+plbcAgV3e4jwvbQEL6/yqOwvxQoudcWfBnf2ys+8ovSnAhCz9cWdClr5pVItMyKKEpKJNWqJ7HL9G0d6tqBOyubk57dixo/EtFKm8/vWv1wc/+EE94xnPyLVbrQK73/u932uca/dzP/dzufaHhxVHwM6is5DOftkZdTGKhXN+NZ2FdhQEogTSWl0XN6jz/SGwixoZrov5YfofAfPD9E2jWmR+GCXE/DBaKL0azA/bs+zW/LC9XlI7LwECu7ykeU4eApbA+fDOts8MLfa3yX14NzAQukgvqimul0yACVn6A8aELH3TqBaZkEUJMSGLFkqvRhEnZF/72tf0xje+sfEf4cKKHQy+bdu2xraQz3ve83Taaafp1FNPbZw5d8opp7Q8e87Owjt48KCWl5d133336f7779c3v/lNzc7ONs7Gi1rNd+GFF+q6665rHEyeV2m1be1b3vIWfeQjHxF/HsprJIrxnMXFxZWQbmoq1uI4S/J8SGfbX1IQaEcg6eq6doM63zcCu3ZGqUfrMj9Mf+CZH6ZvGtUi88MoIeaH0ULp1WB+WI75YXojTktpChDYpalJW0USsL0vfXg3FNYx+49TPrizEI9SfQEmZOmPMROy1qaPPvqoHn/88RMq2B9gbUXD0tJS49oDDzzQ+I/+FgDs27dPDz30kK699lq94AUvaNo4E7Lo77hoq9Ciexy/RtHerWgTsnvuuUeve93rNDMz0xR1/fr1uvzyy/Xyl79cp59+estQLv6IHF/Twrx7771Xn/3sZ/XJT36y5Zl5l1xyiT7xiU9oaCj0jyqdduOE+1oFdu973/v07ne/O7Xn0FCxBSyc86vpLLSLKAeOCemmoypzHYEWAklW13Ua1PmuENjxWUYKMD+MJGq7AvND5odtfzQ53FC0OVSar1y0d2N+WI75YZrfIG2lJ0Bgl54lLRVXYEzSdkn2M7TYNpk+vLPtMynVFGBClv64VnFClr5S+y1+6Utf0nnnndf0RgK7aM+iTVqiexy/RpXfLb5C85qtJodWuxtnBESdoXf11Vc3tu1s8ofypBQn3H/LLbfo4osvPuF/J7BLnbpwDdo2lz6ks78sEqPskrRTkv2kIJBUoJPVdUmDOt9nAruko9cD9zM/TH+QmR+mb2otMj9M5lrlOVSV3y3ZqEvMD5MKcn/eAgR2eYvzvG4K2F9f96vubAVeaBkeHm6Ed+Pj4xocHIyqzvUSCTAhS3+wmJClb2ot3nTTTXr1q1/dtPEiBnatVu9ko9NZq7aS2vr59Kc/vbMGCnIXE7LWA/GNb3yjsXLuwQcfPK7S1q1bdcMNNzS2vexG2bNnjy699NITVtvZnzdsJV6eW2N24/15Zv4CCwsLmpiYaAR109OxFsdZJb/lpa2soyCQhkC7q+vSCup83wns0hjFirfB/DD9AWZ+mL4p88NsTJkfZuNapFaZHxZpNOhLHAECuzhK1KmigC2f8+GdnX0XWkZHRxvBnf2klF+ACVn6Y8iELH1TazFs1QuBXWfmTMg6cyvTXVdddZX+4A/+4Lgur1u3Trt27dJLXvKSrr1KEASNsPi1r33tCX24+eabddFFF3Wtbzy4WgKTk5ONoM5+xii23M6HdHZGHQWBtAXirq5LO6jz70Fgl/aIVrA95ofpDyrzw/RNmR9mY8r8MBvXIrXK/LBIo0Ff4ggQ2MVRok7VBezgOh/eDYS9rK20s+DOVt7Z34inlFOACVn648aELH1Ta/Ftb3ubPvzhD+tJT3rSCQ8gsOvMnAlZZ25luavVdicWkl133XWy4K6bxc6qtFWzu3fvPq4bH/rQh/TOd76zm13j2SUXsBV0tpLOgjpbWRdR7OA6H9JNRVXmOgIJBOKsrssqqPPdJrBLMIC9civzw/RHmvlh+qbMD7MxZX6YjWtRWmV+WJSRoB/tCBDYtaNF3aoLWFjngzsL8UKLnXHnz7uzs+8o5RGo+oSsDNsSZvW1hG0hGfbMZtsLttvHF7zgBXrKU54Setsv/MIvaP369erv71+pZ2GcbdG3du3axv/2i7/4izr11FO1Zs2aRnutzrUisGt3hJ6oz4SsM7ey3PXTn/5Ub3jDGxqr6Y4t733ve2W/8jgnLsyq1YSRM+TK8oUVq592Fp0/l87OqItRLJzzQZ2FdhQEshYIW12XdVDn343ALutRrkD7zA8rMIgtXoH5ofT1r39d55xzTlcGuQz/bYL5YVc+jdweyvwwN2oelKIAgV2KmDRVKQFL4Hx4Z9tnhhb7F7wP7wYGQhfpRTXF9RwEmJDlgNylR3Q6IetSdxM9lsCuMz4mZJ25leUuJmRlGSn62anA4uLiSkg3NRVrcZwleT6ks+0vKQjkJdBqdV1eQZ1/TwK7vEa8xM9hfljiwYvoOvNDAruor5v5YZRQua8zPyz3+PVq7wnsenXkee92BGzvSx/eDYXdaGGdD+7sX/qUYgowISvmuKTRKyZkxZuQ9dKYpPENx22j2arQqkw24xo0q8eWJ631Wtn4O/i9muTLy/5eC+f8ajoL7SLKgWNCuumoylxHICOB1avr8g7q/GsR2GU0wFVqlvlhlUbz+HfppT/flOUvdPbSmOT5O4v5YXNt5od5foU8Ky0BAru0JGmnVwTGJG2XZD9Di22T6cM72z6TUhwBJmTFGYu0e9JLf/hnQpb211Ou9piQtR4vDhVvb7Lqa/fSPz/L8rvdtrn0IZ1tfxmj2F6wOyUdvydsjBupgkDKAseurutWUOdficAu5cGtYnPMD6s4qk+8Uy/9+Yb5YXW/4zhvxvyQ+WGc74Q65RAgsCvHONHL4gnYSju/6s5W4IWW4eHhRng3Pj6uwcHBqOpcz1iACVnGwF1sngkZK+y6+Pnl+mgmZK25v/GNb+jlL3+5HnzwweMqbd26VTfccEPjzMhulD179ujSSy/Vvffee9zj7c8In/3sZ3XGGWdk2i1W2GXKm1rjCwsLmpiYaAR109OxFsdZJb/lpa2soyBQBAFbXbdNkv3c3eUOEdh1eQDK8Hjmh2UYpc76yPyQ+WFnX0757mJ+yPywfF8tPW4lQGDHt4FAcgFbPufDOzv7LrSMjo42gjv7SemOQNUnZN1R5al5C/A3KPMWL9bzmJC1Ho/HH39c73rXu/SRj3zkhErPec5z9J73vKfx7+CTTjopl0F97LHHdP311+sDH/iAHn744ROeefXVV2vHjh1q8ofyVPtHYJcqZ+qNTU5ONoI6+xmj2HI7H9LZGXUUBIomsFHSvoJ0isCuIANR5G4wPyzy6NC3uALMD+NKVbMe80Pmh9X8snvzrQjsenPceevsBOzgOh/eDYQ9xlbaWXBnK+/sb9dT8hNgQpafNU/KToAJWXa2ZWiZCVn4KN1zzz163etep5mZmaYV169fr8svv7yxEu/0009XX19fqsN+5MiRxko6Wzn3yU9+8oRVdf5hl1xyiT7xiU9oaCj0iNxU+kZglwpjqo3YCjpbSWdBna2siyh2cJ0P6aaiKnMdAQRWBAjs+BgiBZgfRhJRoQQCzA9LMEgZdpH5IfPDDD8vms5ZgMAuZ3Ae1zMCFtb54M5CvNBiZ9z58+7s7DtKtgJMyLL1pfV8BJiQ5eNc1KcwIYsemTvuuENvfvObdeedd4ZWtq0ot23bprPOOquxXeZpp52mU089tRHinXLKKS3DPAvlDh48qOXlZd133326//779c1vflP1er0RFK7e+nJ1Jy688EJdd911mW+F6Z9LYBf9zeRRw86i8+fS2Rl1MYqFcz6os9COggAC7QkQ2LXn1ZO1mR/25LBX7qWZH1ZuSNt6IeaH0VzMD6ONqFEMAQK7YowDvai2gCVwPryz7TNDy8jIyEp4NzAQukgvqimutxBgQsanUQWBskzIimpt/6z9zGc+o6c//elF7WJov5pNyIr8Il//+td1zjnn5N7Fb33rW3r729+uW2+9Nfdnhz3w9a9/vT74wQ/qGc94Rm79IrDLjfqEBy0uLq6EdFNTsRbHWZLnQzrb/pKCAAKdCxDYdW7XM3cyP+yZoa70izI/TDa8zA+T+bV7N/PD48W6MT9sd8yon58AgV1+1jwJAROwvS99eBe6/5WFdX7Vnf3BgZKeABOy9CxpqXsCTMiS2TMhS+bX7t3dmpBZP6POkGv3XZLU78YZekn6y73JBCyc86vpLLSLKAeOCemmoypzHQEEYgsQ2MWm6t2KzA97d+yr9ObMD5ONJvPDZH7t3s388Akx5oftfjm9UZ/ArjfGmbcspsCYpO2S7GdosW0yLbyzM+/s3B1KMgEmZMn8uLsYAkzIko0DE7Jkfu3e3c0Jme+r/Z6xs8Kuv/563XXXXe2+QqL6L3zhC/WmN71JF198sU4++eREbXFzsQVsm0sf0tn2lzHKLkk7JdlPCgIIpC9AYJe+aeVaZH5YuSHtyRdifphs2JkfJvNr927mh8wP2/1meqk+gV0vjTbvWlQBW2nnV93ZCrzQMjw83AjuLMAbHByMqs71JgJMyPgsqiDAhCzZKDIhS+bX7t1FmJD5PtvZc9/5znca22R+8Ytf1J49e9p9ncj669ata2wBetFFF+mCCy7Q6aef3vIsvMjGqFB4gYWFhUYYbEHd9HSsxXFWyW95aSvrKAggkJ0AgV12tpVpmflhZYayp1+E+WGy4Wd+mMyv3buZHzI/bPeb6aX6BHa9NNq8axkE7Iw7H97Z2XehZWxsrBHcjY6ORlXl+jECTMj4HKogwIQs2SgyIUvm1+7dRZqQre67ne320EMP6e6779Y999wjWxX1ve99T8vLy/rud7+re++9t+nr2vYlZ5xxRuPaWWedpWc+85nasGFDY1uTU089VU960pPaZaJ+yQQmJycbQZ39jFFsuZ0P6eyMOgoCCOQjQGCXj3Opn8L8sNTDR+ePCjA/TPYpMD9M5tfu3cwP2xWjfi8JENj10mjzrmUTsIPrfHg3ENZ5W2nnV93ZCjxKuAATMr6QKggUcUJWBVfeAQEEEAgTsBV0tpLOgjpbWRdR7OA6H9JNRVXmOgIIZCJAYJcJa7UaZX5YrfHs1bdhftirI897I4BA1QQI7Ko2orxPFQUsrPPBnYV4ocX+dr+turNfdvYd5UQBJmR8FVUQYEJWhVHkHRBAoAwCturSn0tnZ9TFKBbO+aDOQjsKAgh0T4DArnv2pXky88PSDBUdDRFgfsjngQACCFRDgMCuGuPIW/SOgCVwPryz7TNDiy3p9+HdwEDoIr2opriOAAIIIIAAAgj0jMDi4uJKSDc1FWtxnCV5PqSz7S8pCCBQDAECu2KMA71AAAEEEEAAAQQQiCFAYBcDiSoIFFTA9r704d1QWB8trPPBnYV4FAQQQAABBBBAAIETBSyc86vpLLSLKAeOCemmoypzHQEEuiJAYNcVdh6KAAIIIIAAAggg0IkAgV0natyDQPEExiRtl2Q/Q4ttk2nhnZ15t379+qjqXEcAAQQQQAABBCotYNtc+pDOtr+MUXZJ2inJflJKLBDUajskfazFK9ysw4df7fbvfyzrVwzpx4KWl8918/N3Zt2HCrdPYFfhweXVEEAAAQQQQACBqgkQ2FVtRHmfXhewlXZ+1Z2twAstw8PDjeDOArzBwcGo6lxHAAEEEEAAAQQqIbCwsKCJiYlGUDc9HWtxnFXyW17ayjpKBQQiArslSTtcvf7xrF+VwC5TYQK7THlpHAEEEEAAAQQQQCBNAQK7NDVpC4FiCdgZdz68s7PvQsvY2FgjuBsdHY2qynUEEEAAAQQQQKCUApOTk42gzn7GKLbczod0dkYdpWICEYGdve0Dks539fpdWb46gV2WuiKwy5SXxhFAAAEEEEAAAQTSFCCwS1OTthAoroAdXOfDu4Gwbg4NDa2cd2cr8CgIIIAAAggggECZBWwFna2ks6DOVtZFFDu4zod0U1GVuV5ugRiBnb1g5ltjEthl+h0R2GXKS+MIIIAAAggggAACaQoQ2KWpSVsIFF/Awjof3FmIF1o2bNiwEt7Z2XcUBBBAAAEEEECgDAJ2Fp0/l87OqItRLJzzQZ2FdpQeEIgZ2GW+NSaBXaYfG4Fdprw0jgACCCCAAAIIIJCmAIFdmpq0hUC5BCyB8+GdbZ8ZWkZGRlbCu4GB0EV6UU1xHQEEEEAAAQQQSF1gcXFxJaSbmoq1OM6SPB/S2faXlB4TiBnYmUqmW2MS2GX64RHYZcpL4wgggAACCCCAAAJpChDYpalJWwiUV8D2vvTh3VDYa1hYZ2fd2S8L8SgIIIAAAggggEA3BSyc86vpLLSLKAeOCemmoypzvdoCbQR2BpHZ1pgEdpl+ZwR2mfLSOAIIIIAAAggggECaAgR2aWrSFgLVEBiTtF2S/Qwttk2mBXfj4+Nav359VHWuI4AAAggggAACqQjYNpc+pLPtL2OUXZJ2SrKfFAQaAm0GdpltjUlgl+kHSWCXKS+NI4AAAggggAACCKQpQGCXpiZtIVAtAVtp51fd2Qq80DI8PNwI7izAGxwcjKrOdQQQQAABBBBAoC2BhYUFTUxMNIK66elYi+Oskt/y0lbWURA4TqDNwM7uzWRrTAK7TD9MArtMeWkcAQQQQAABBBBAIE0BArs0NWkLgeoK2Bl3Pryzs+9Cy9jYWCO4Gx0djarKdQQQQAABBBBAIFRgcnKyEdTZzxjFltv5kM7OqKMg0FKgg8BOcm6nnvzky9zu3ZH7r8alJ7CLK9VRPQK7jti4CQEEEEAAAQQQQKAbAgR23VDnmQiUW8AOrvPh3UDYqwwNDa2cd2cr8CgIIIAAAggggEAcAVtBZyvpLKizlXURxYITH9JNRVXmOgJeoKPATlpSELzBzc3dmJYkgV1akk3bIbDLlJfGEUAAAQQQQAABBNIUILBLU5O2EOgtAQvrfHBnIV5o2bBhw0p4Z2ffURBAAAEEEEAAgWMF7Cw6fy6dnVEXo1g454O61FY7xXguVSoiEBKU3SvpXyX9VotX/YGce4mbnf12GhQEdmkotmyDwC5TXhpHAAEEEEAAAQQQSFOAwC5NTdpCoHcFLIHz4Z1tnxlaRkZGVsK7gYHQRXpRTXEdAQQQQAABBEossLi4uBLSTU3FWhxnSZ4P6Wz7SwoCHQuEBGXfUhC8Ts7dJOnMpg9IcWtMAruOhzDOjQR2cZSogwACCCCAAAIIIFAIAQK7QgwDnUCgUgK296UP74bC3szCOjvrzn5ZiEdBAAEEEEAAgd4QsHDOr6az0C6iHDgmpJuOqsx1BOIKhAZ2a9Zs05EjL5I0Iam/SZupbY2ZV2AXSH3auPFM9ffbQdPnHQ0jTzvm/Q5LstWDdysIJtXX91Xt3ftDJx0XesX1LUg9AruCDATdQAABBBBAAAEEEIgWILCLNqIGAgh0LjAmabsk+xlabJtMC+7Gx8e1fv36qOpcRwABBBBAAIGSCdg2lz6ks+0vY5RdknZKsp8UBFIXiBHYPSzpekmXtXh4KltjZh3YBevXP01r1+6Qc2+V9PQ2Ib8n6b1at+7v3O7dkel6m23nUZ3ALg9lnoEAAggggAACCCCQigCBXSqMNIIAAhECttLOr7qzFXihZXh4uBHcWYA3ODgYVZ3rCCCAAAIIIFBQgYWFBU1MTDSCuunpWIvjrJLf8tJW1lEQyEwgKrBzMzM/CjZu/CX199+e5daYWQV2wbZtAzp48HclvV/SKQkh7Vy/N6pe/3LJVtwR2CUceG5HAAEEEEAAAQQQyE+AwC4/a56EAAJPCNgZdz68s7PvQsvY2FgjuBsdtZ17KAgggAACCCBQBoHJyclGUGc/YxRbbudDOjujjoJALgJxAjvrSLB582Vy7oastsbMIrALzj77dC0t/U85d26KmEuSrrIVd65eP5Riu1k2RWCXpS5tI4AAAggggAACCKQqQGCXKieNIYBAmwJ2cJ0P7wbC7h0aGlo5785W4FEQQAABBBBAoFgCtoLOb3l54EDk4jjbWs+HdFPFehN60ysCsQM7W6n26KM3Kghsq/dmJdHWmGkHdsGWLc9TENhWss/JZCztfLu1a1/vZmYeyaT9dBslsEvXk9YQQAABBBBAAAEEMhQgsMsQl6YRQCC2gIV1PrizEC+0bNiwYSW8s7PvKAgggAACCCDQHQE7i86HdHZGXYxi4ZwP6sp4HlaMV6RKWQTiBnb2PsGWLc9REHxJ0rNbvN+NtmWkq9cPt/v+aQZ2McO6w3LuDkmfUhBMa82anzT6vLx8ppaWni/nXi8p/FBp576g/v7XlCC0I7Br94OkPgIIIIAAAggggEDXBAjsukbPgxFAoIWAJXA+vLPtM0PLyMjISng3MBC6SC+qKa4jgAACCCCAQAyBxcXFlZBuairW4jhL8nxIZ9tfUhAohEA7gZ11OHJrTGnc1eufa/fl0grsgq1bn6KlpZ0KgvNb9MG2tLTfi3/k6vUftOpnIDnVaudI+nhEcPdRrVv3Drd795F23znH+gR2OWLzKAQQQAABBBBAAIFkAgR2yfy4GwEEshWwvS99eDcU9igL6+ysO/tlIR4FAQQQQAABBNIVsHDOr6az0C6i2J6YPqSbjqrMdQS6IdB2YBe9Neb3tbR0rtu379/beZ80ArujIdsHJb2zxbMPybnLNTu700nHhVit+hrY+z7yyIfk3I4W5/cdUhCMurm529p535zrEtjlDM7jEEAAAQQQQAABBDoXILDr3I47EUAgX4ExSXZuiP0MLbZNpgV34+PjWr8+fDefqLa4jgACCCCAQC8L2DaXPqSz7S9jFDs3a6ck+0lBoNAC7QZ29jJZbI2ZSmC3adNZ6uu7XdJgE3QL1ra7ublb2x2QoFZbK+nPJF3R9N4g2KPDhy9xd931xLaaxSsEdsUbE3qEAAIIIIAAAggg0EKAwI5PAwEEyiZgK+38qjtbgRdahoeHG8GdBXiDg83++0VUC1xHAAEEEECgtwQWFhY0MTHRCOqmp2MtjrNKfjWdrayjIFAKgU4CO3uxtLfGTBrYNVbXbdnypwqCt7eAv1L1+jVxV9atbuPoVps3KQhe1qR922azo61Ac/pICOxyguYxCCCAAAIIIIAAAskFCOySG9ICAgh0T8DOuPPhnZ19F1rGxsYawd3o6GhUVa4jgAACCCDQcwKTk5ONoM5+xii23M6HdHZGHQWB0gl0HNilvDVm4sCuVnu2pC9L+rUTBiGlFXBB+Aq+r2rNmkvczMwjBfwICOwKOCh0CQEEEEAAAQQQQKC5AIEdXwYCCFRFwA6u8+HdQNhLDQ0NrZx3ZyvwKAgggAACCPSqgK2g81teHjgQuTjODq7zId1Ur5rx3tUR6DSwM4GgVrN91+3stme1ELlR0htdvX44SiyFwO5SSfa81WVJQfBKNzf3+ag+RF2PWMX3H1pePs/Nz89GtdOF6wR2XUDnkQgggAACCCCAAAKdCRDYdebGXQggUFwBC+t8cGchXmjZsGHDSnhnZ99REEAAAQQQqLqAnUXnQzo7oy5GsXDOB3UW2lEQqIRAksDOAIJa7S2SrpHU3wQk9laRSQK7YNu2NTp48JOS/kuTPtytvr4Xu717H0pjwIJabevRlXzrmrR3havXzaJohcCuaCNCfxBAAAEEEEAAAQRaChDY8XEggECVBSyB8+GdbZ8ZWkZGRlbCu4GB0EV6UU1xHQEEEEAAgUIJLC4uroR0U1OxFsdZkudDOtv+koJA5QQSB3YbNpystWs/I+niFjjf19LSuW7fvn8Pw0sU2G3aNKS+vq9Kel6TZ3xc9frvd3p23er2glrtFDl3i4LgRU2e9Tn99Kevdd/73uMF+1AI7Ao2IHQHAQQQQAABBBBAoLUAgR1fBwII9IqA7X3pw7uhsJe2sM7OurNfFuJREEAAAQQQKKuAhXN+NZ2FdhHF9sT0Id10VGWuI1B2gaSBnb1/jK0xPy7pyrCtMRMGdmepr+92SYNNxuMyV69/Ks1xCmo1W0X31iZt/ouWl3/bzc9H7q2bZn9itEVgFwOJKggggAACCCCAAALFECCwK8Y40AsEEMhXYEzSdkn2M7TYNpkW3I2Pj2v9ejuqhIIAAggggECxBWybSx/S2faXMcouSTsl2U8KAj0jkEZgZ1gRW2MuyrlXudnZm1vBJgrsNm8ekXMgojVWAAAgAElEQVR2lt7qclDSea5en0lzQINa7c2SLIRcXX50dPvNb6b5vBTaIrBLAZEmEEAAAQQQQAABBPIRILDLx5mnIIBAMQVspZ1fdWcr8ELL8PBwI7izAG9wsNlfYo5qgesIIIAAAghkI7CwsKCJiYlGUDc9HWtxnFXyq+mKtiImGyRaRWCVQGqBXfTWmP+ivr4L3N699zUbhESBXesA7T4tLb3Y7dv33TQHPsg5IEyh7wR2KSDSBAIIIIAAAggggEA+AgR2+TjzFAQQKL6AnXHnwzs7+y60jI2NNYK70dHRqKpcRwABBBBAIDOBycnJRlBnP2MUW27nQzo7o46CQE8LpBXYGWKSrTETBnY7JH2syUB+S2vWbHMzMz9Kc5CDTZtab8EZBOe7ublYh2Sm2aeItgjscsTmUQgggAACCCCAAALJBAjskvlxNwIIVFPADq7z4d1A2CsODQ2tnHdnK/AoCCCAAAIIZC1gK+j8lpcHDkQujrOD63xIV7T/kJ41Fe0jECqQZmBnD+p0a8yEgd2HJb3jhBcNgr066aTz3R13PJzmZ0Bgl6YmbSGAAAIIIIAAAgggcLwAgR1fBAIIINBawMI6H9xZiBdaNmzYsBLe2dl3FAQQQAABBNISsLPofEhnZ9TFKBbO+aDOQjsKAgisEkg9sNu69SlaWrpJQfCyFthNt8ZMGNj9haQ3NXneF3X48O+4/fsfS3PgCezS1KQtBBBAAAEEEEAAAQSOFyCw44tAAAEE4glYAufDO9s+M7SMjIyshHcDA6GL9KKa4joCCCCAQI8KLC4uroR0U1OxFsdZkudDOtv+koIAAiECaQd29qhgy5ZNCoJbJT2rxaM/LulKV68f9tcJ7DL9TNkSM1NeGkcAAQQQQAABBBBIU4DALk1N2kIAgV4RsL0vfXg3FPbSFtbZWXf2y0I8CgIIIIAAAlECFs751XQW2kUU2xPTh3TTUZW5jgAC/0cgk8BOcqrVfl/SVZL6m3gvyrlXudnZm/21RIHdli1vUxB89ITnsCXmCu+xNkFwXH7HbwcEEEAAAQQQQAABBAolQGBXqOGgMwggUEKBMUnbJdnP0GLbZPrwzrbPpCCAAAIIIOAFbJtLH9LZ9pcxyi5JOyXZTwoCCHQgkEVgZ90I2twaM1FgV6vtkPSxJq//La1Zs83NzPyoA5qWtwS12lZJX5a0blWlJS0vj7j5+a+k+bwU2mKFXQqINIEAAggggAACCCCQjwCBXT7OPAUBBKovYCvt/Ko7W4EXWoaHhzU+Pt4I8AYHB6Oqcx0BBBBAoIICCwsLmpiYaAR109OxFsdZJb+azlbWURBAIIFAVoGddSnG1pgWsr3dtsZMGNhdKunGJgz3aWnpxW7fvu8mIDrh1mDz5hE5d1uTNhe0vHyum5+/M83npdAWgV0KiDSBAAIIIIAAAgggkI8AgV0+zjwFAQR6S8CWz/nwzs6+Cy1jY2ON4G50dDSqKtcRQAABBCogMDk52Qjq7GeMYsvtfEhnZ9RREEAgJYFMA7vorTEPKQi2u7m5WxMFdq0DtIOSznP1+kxKXI1mQvr6r1pe/m03P39vms9LoS0CuxQQaQIBBBBAAAEEEEAgHwECu3yceQoCCPSugB1c58O7gTCGoaGhlS0zbQUeBQEEEECgOgK2gs5veXngQOTiODu4zod0U9VR4E0QKJZAloFdI9yK3hpzn9aseZmOHHlFi20tI1etBWef/etaXrZtKH+xie5lrl7/VFrqwRMh5Cck/e4JbWZ0Zl4KfSewSwGRJhBAAAEEEEAAAQTyESCwy8eZpyCAAAIW1vngzkK80GJn3Pnz7uzsOwoCCCCAQPkE7Cw6H9LZGXUxioVzPqiz0I6CAAIZCmQd2FnXg1ptsyT7vd1qD3TbGvM+Sf9Pk1eNDux+4zd+QY8/fpucO7vJ/R9Xvf77TjoutOqUNAh/1l9r3brL3e7dRzptP6P7COwygqVZBBBAAAEEEEAAgfQFCOzSN6VFBBBAIErAEjgf3tn2maFlZGRkJbwbGAhdpBfVFNcRQAABBDIWWFxcXAnppqZiLY6zJM+HdLb9JQUBBHISyCWwe2JV2g5JV7d4rUOS7pK0tcn16MBu27Y1Onjwk5L+S5P771Zf34vd3r0PpUEabNr0IvX12T/Ymv2B9ApXr1+TxnNSboPALmVQmkMAAQQQQAABBBDIToDALjtbWkYAAQTiCNjelz68Gwq7wcI6v+rOQjwKAggggEBxBCyc86vpLLSLKLYnpg/ppqMqcx0BBLIRyCOws54f3Rpzp4Lg/DbfJDKwa7S/ZcuYguBzTdpekjTu6vVm19rqSmM7zC1b/lRB8PYmN2ZyXl5bHWxdmcAuJUiaQQABBBBAAAEEEMhegMAue2OegAACCMQVGJO0XZL9DC22TaYP72z7TAoCCCCAQP4Cts2lD+ls+8sYZZeknZLsJwUBBLoskFdgZ68ZY2vMZhrxArta7dmSvizp105oJAj26PDhS9xdd/0kCXewadNZ6uu7vcXWnl/VmjWXuJmZR5I8I6N7CewygqVZBBBAAAEEEEAAgfQFCOzSN6VFBBBAIKmArbTzq+5sBV5oGR4e1vj4eCPAGxxsdTxKVCtcRwABBBCII7CwsKCJiYlGUDc9HWtxnFXyq+lsZR0FAQQKIpBrYBe9NWYzlXiBXfjqN2v3StXr13R6lt3RFYI3KQhe1nTonHuDm521bTmLWAjsijgq9AkBBBBAAAEEEECgxR+t3er//YT/oUh0he5ckaDoCwIIVEbAls/58M7OvgstY2NjjeBudHQ0qirXEUAAAQTaEJicnGwEdfYzRrHldj6kszPqKAggUECBPAM7e/0OtsaMFdg12g5fAXdIzv1nzc7e0m5oF9RqayX9maQrWgzhnTpy5EJ35533F3CIGzTH9isIjvt/C9pluoUAAggggAACCCDQqwKssOvVkee9EUCgjAJ2cJ0P7wbCXmBoaGhly0xbgUdBAAEEEGhfwFbQ+S0vDxyIXBxnB9f5kG6q/adxBwII5C2Qd2DXSI9qtc2S7J8RcbZFiB/Y2Sq7zZvfKec+2MLxkILgbZqbu8FJy3Gsg23bBvTIIx+Sczsk9Te5J7Uz8uL0p8M6BHYdwnEbAggggAACCCCAQP4CBHb5m/NEBBBAIKmAhXU+uLMQL7TYGXf+vDs7+46CAAIIINBawM6i8yGdnVEXo9h/ePdBnYV2FAQQKIlAVwK79rbGjB3YGXmMFXwWsNk/r/7I1es/aDVMwRN93CTpGknnhAznxyS93dXrhws85AR2BR4cuoYAAggggAACCCBwvACBHV8EAgggUG4BS+B8eGfbZ4aWkZGRlfBuYCB0kV5UU1xHAAEEKiOwuLi4EtJNTcVaHGdJng/pbPtLCgIIlFCgG4GdMQXr1z9Na9d+Xs79ZgRbW4Fdo+0tW56nINgl6TkhbR+Wc3dI+pSCYFpr1vykUXd5+UwtLT1fzr1e0vrQvjn3BfX3v8bNzDxS8KEnsCv4ANE9BBBAAAEEEEAAgf8jQGDH14AAAghUR8D2vvTh3VDYa1lY51fdWYhHQQABBHpRwMI5v5rOQruIYnti+pBuOqoy1xFAoPgC3QrsTCbYvPkFcu4fJD01RKrtwK7RdrzQrvMBcu42/exnl7r9+3/ceSO53Ulglxs1D0IAAQQQQAABBBBIKkBgl1SQ+xFAAIFiCoxJ2i7JfoYW2ybTh3e2fSYFAQQQqLKAbXPpQzrb/jJGsZUqOyXZTwoCCFRIoKuBXfSZcybdUWBnNwZnn326guAmBcGLUhwy21LzKknvdfX6oRTbzbIpArssdWkbAQQQQAABBBBAIFUBArtUOWkMAQQQKJyArbTzq+5sBV5oGR4e1vj4eCPAGxwcjKrOdQQQQKAUAgsLC5qYmGgEddPTsRbHWSW/ms5W1lEQQKCCAt0M7IwzxtaYHQd2jfa3bRvQwYO/K+n9kk5JOIR3SXqL6vV/ctJxIVjCdrO+ncAua2HaRwABBBBAAAEEEEhNgMAuNUoaQgABBAovYMvnfHhnZ9+FlrGxsUZwNzo6GlWV6wgggEAhBSYnJxsh3a5dsRbH2XI7H9LZGXUUBBCouEC3AzvjjdgaM1Fg54cv2Lr1F3XkyO9LerOkp7cxrLairi7n/ruC4HZXrx9u496iVCWwK8pI0A8EEEAAAQQQQACBSAECu0giKiCAAAKVFLCD63x4NxD2hkNDQytbZtoKPAoCCCBQZAFbQee3vDxwIHJxnB1c50O6qSK/F31DAAEEkgoEtdpaLS8/V319/0nSeZLOlHSapP6jbds2lz+U9M+SbtXy8m43Px/5D9Kk/cr4fgK7jIFpHgEEEEAAAQQQQCA9AQK79CxpCQEEECijgIV1PrizEC+02Bl3/rw7O/uOggACCBRBwM6i8yGdnVEXo1g454M6C+0oCCCAAALVFCCwq+a48lYIIIAAAggggEAlBQjsKjmsvBQCCCDQkYAlcD68s+0zQ8vIyMhKeDcwELpIL6opriOAAAJtCywuLq6EdFNTsRbHWZLnQzrb/pKCAAIIIFB9AQK76o8xb4gAAggggAACCFRGgMCuMkPJiyCAAAKpCtjelz68Gwpr2cI6v+rOQjwKAgggkKWAhXN+NZ2FdhHFtnLzId10VGWuI4AAAghUToDArnJDygshgAACCCCAAALVFSCwq+7Y8mYIIIBAWgJjkrZLsp+hxbbJ9OGdbZ9JQQABBNIQsG0ufUhn21/GKLsk7ZRkPykIIIAAAr0rQGDXu2PPmyOAAAIIIIAAAqUTILAr3ZDRYQQQQKBrArbSzq+6sxV4oWV4eFjj4+ONAG9wcDCqOtcRQACB4wQWFhY0MTHRCOqmp2MtjrNKfjWdrayjIIAAAgggQGDHN4AAAggggAACCCBQGgECu9IMFR1FAAEECiVgy+d8eGdn34WWsbGxRnA3OjoaVZXrCCDQ4wKTk5ONkG7XrliL42y5nQ/p7Iw6CgIIIIAAAscKENjxPSCAAAIIIIAAAgiURoDArjRDRUcRQACBwgrYwXU+vBsI6+XQ0NDKlpm2Ao+CAAIImICtoPNbXh44ELk4zg6u8yHdFIIIIIAAAgiECBDY8XkggAACCCCAAAIIlEaAwK40Q0VHEUAAgcILWFjngzsL8UKLnXHnz7uzs+8oCCDQWwJ2Fp0P6eyMuhjFwjkf1FloR0EAAQQQQCBKgMAuSojrCCCAAAIIIIAAAoURILArzFDQEQQQQKBSApbA+fDOts8MLSMjIyvh3cBA6CK9qKa4jgACBRZYXFxcCemmpmItjrMkz4d0tv0lBQEEEEAAgXYECOza0aIuAggggAACCCCAQFcFCOy6ys/DEUAAgZ4QsL0vfXg3FPbGFtb5VXcW4lEQQKAaAhbO+dV0FtpFFNsT04d001GVuY4AAggggECIAIEdnwcCCCCAAAIIIIBAaQQI7EozVHQUAQQQqITAmKTtkuxnaLFtMn14Z9tnUhBAoFwCts2lD+ls+8sYZZeknZLsJwUBBBBAAIE0BAjs0lCkDQQQQAABBBBAAIFcBAjscmHmIQgggAACqwRspZ1fdWcr8ELL8PCwxsfHGwHe4OBgVHWuI4BAlwQWFhY0MTHRCOqmp2MtjrNKfjWdrayjIIAAAgggkKYAgV2amrSFAAIIIIAAAgggkKkAgV2mvDSOAAIIIBBDwJbP+fDOzr4LLWNjY43gbnR0NKoq1xFAICeBycnJRki3a1esxXG23M6HdHZGHQUBBBBAAIGsBAjsspKlXQQQQAABBBBAAIHUBQjsUielQQQQQACBBAJ2cJ0P7wbC2hkaGlrZMtNW4FEQQCBfAVtB57e8PHAgcnGcHVznQ7qpfHvK0xBAAAEEeliAwK6HB59XRwABBBBAAAEEyiZAYFe2EaO/CCCAQG8IWFjngzsL8UKLnXHnz7uzs+8oCCCQjYCdRedDOjujLkaxcM4HdRbaURBAAAEEEMhTgMAuT22ehQACCCCAAAIIIJBIgMAuER83I4AAAgjkIGAJnA/vbPvM0DIyMrIS3g0MhC7Si2qK6wggIGlxcXElpJuairU4zpI8H9LZ9pcUBBBAAAEEuiVwXGDXrU7wXAQQQAABBBBAAAEEOhRwHd6Xy22F7lwuAjwEAQQQ6G0B2/vSh3dDYRQW1vlVdxbiURBAoD0BC+f8ajoL7SKK7YnpQ7rpqMpcRwABBBBAICcBArucoHkMAggggAACCCCAQCYChc7ECt25TIaDRhFAAAEEWgmMSdouyX6GFtsm04d3tn0mBQEEmgvYNpc+pLPtL2OUXZJ2SrKfFAQQQAABBIomQGBXtBGhPwgggAACCCCAAALtCBQ6Eyt059pRpi4CCCCAQGoCttLOr7qzFXihZXh4WOPj440Ab3BwMKo61xGovMDCwoImJiYaQd30dKzFcVbJr6azlXUUBBBAAAEEiipAYFfUkaFfCCCAAAIIIIAAAnEECp2JFbpzcXSpgwACCCCQqYAtn/PhnZ19F1rGxsYawd3o6GhUVa4jUDmBycnJRki3a1esxXG23M6HdHZGHQUBBBBAAAEEEEAAAQR6V2D1X4jgv9n27rfAmyOAQA8L8A//Hh58Xh0BBBBoU8AOrvPh3UDYvUNDQytbZtoKPAoCVRWwFXR+y8sDByIXx9nBdT6km6qqCe+FAAIIIIAAAggggAACbQsQ2LVNxg0IIIBA9QQI7Ko3prwRAgggkLWAhXU+uLMQL7TYGXf+vDs7+46CQNkF7Cw6H9LZGXUxioVzPqiz0I6CAAIIIIAAAggggAACCBwrQGDH94AAAgggIAI7PgIEEEAAgSQClsD58M62zwwtIyMjK+HdwEDoIr2opriOQK4Ci4uLKyHd1FSsxXGW5PmQzra/pCCAAAIIIIAAAggggAACrQQI7Pg2EEAAAQQI7PgGEEAAAQRSE7C9L314NxTWqoV1ftWdhXgUBIoqYOGcX01noV1EsT0xfUg3HVWZ6wgggAACCCCAAAIIIIDAUQECOz4FBBBAAAECO74BBBBAAIFMBMYkbZdkP0OLbZPpwzvbPpOCQLcFbJtLH9LZ9pcxyi5JOyXZTwoCCCCAAAIIIIAAAggg0K4AgV27YtRHAAEEKijAlpgVHFReCQEEECiQgK2086vubAVeaBkeHtb4+HgjwBscHIyqznUEUhNYWFjQxMREI6ibno61OM4q+dV0trKOggACCCCAAAIIIIAAAgh0KkBg16kc9yGAAAIVEiCwq9Bg8ioIIIBAwQVs+ZwP7+zsu9AyNjbWCO5GR0ejqnIdgY4FJicnGyHdrl2xFsfZcjsf0tkZdRQEEEAAAQQQQAABBBBAIA0BArs0FGkDAQQQKLkAgV3JB5DuI4AAAiUVsIPrfHg3EPYOQ0NDK1tm2go8CgJJBWwFnd/y8sCByMVxdnCdD+mmkj6b+xFAAAEEEEAAAQQQQACBJgIEdnwWCCCAAAKcYcc3gAACCCDQVQEL63xwZyFeaLEz7vx5d3b2HQWBuAJ2Fp0P6eyMuhjFwjkf1FloR0EAAQQQQAABBBBAAAEEshIgsMtKlnYRQACBEgmwwq5Eg0VXEUAAgYoLWALnwzvbPjO0jIyMrIR3AwOhi/SimuJ6RQUWFxdXQrqpqViL4yzJ8yGdbX9JQQABBBBAAAEEEEAAAQTyECCwy0OZZyCAAAIFFyCwK/gA0T0EEECgRwVs70sf3g2FGVhY51fdWYhHQcDCOb+azkK7iGJ7YvqQbjqqMtcRQAABBBBAAAEEEEAAgQwECOwyQKVJBBBAoGwCBHZlGzH6iwACCPSewJik7ZLsZ2ixbTJ9eGfbZ1J6R8C2ufQhnW1/GaPskrRTkv2kIIAAAggggAACCCCAAALdFCCw66Y+z0YAAQQKIkBgV5CBoBsIIIAAApECttLOr7qzFXihZXh4WOPj440Ab3BwMKo610sosLCw0AjpJiYmND0da3GcVfKr6WxlHQUBBBBAAAEEEEAAAQQQKIIAgV0RRoE+IIAAAl0WILDr8gDweAQQQACBjgRs+ZwP7+zsu9AyNjbWCO5GR0ejqnK9BAKTk5ONoG7XrliL42y5nQ/p7Iw6CgIIIIAAAggggAACCCBQNAECu6KNCP1BAAEEuiBAYNcFdB6JAAIIIJCqgB1c58O7gbCWh4aGVrbMtBV4lPII2Ao6v+XlgQORi+Ps4Dof0k2V5y3pKQIIIIAAAggggAACCPSoAIFdjw48r40AAggcK0Bgx/eAAAIIIFAVAQvrfHBnIV5osTPu/Hl3dvYdpXgCdhadD+nsjLoYxcI5H9RZaEdBAAEEEEAAAQQQQAABBMogQGBXhlGijwgggEDGAgR2GQPTPAIIIIBAVwQsgfPhnW2fGVpGRkZWwruBgdBFelFNcT2hwOLi4kpINzUVa3GcJXk+pLPtLykIIIAAAggggAACCCCAQNkECOzKNmL0FwEEEMhAgMAuA1SaRAABBBAolIDtfenDu6GwnllY51fdWYhHyU/Awjm/ms5Cu4hie2L6kG46qjLXEUAAAQQQQAABBBBAAIGCCxDYFXyA6B4CCCCQhwCBXR7KPAMBBBBAoCgCY5K2S7KfocW2yfThnW2fSUlfwLa59CGdbX8Zo+yStFOS/aQggAACCCCAAAIIIIAAAlURILCrykjyHggggEACAQK7BHjcigACCCBQWgFbaedX3dkKvNAyPDys8fHxRoA3ODgYVZ3rIQILCwuNkG5iYkLT07EWx1klv5rOVtZREEAAAQQQQAABBBBAAIGqCRDYVW1EeR8EEECgAwECuw7QuAUBBBBAoFICtnzOh3d29l1oGRsbawR3o6OjUVW5fozA5ORkI6jbtSvW4jhbbudDOjujjoIAAggggAACCCCAAAIIVFmAwK7Ko8u7IYAAAjEFCOxiQlENAQQQQKAnBOzgOh/eDYS98dDQ0MqWmbYCj3KigK2g81teHjgQuTjODq7zId0UnggggAACCCCAAAIIIIBADwkQ2PXQYPOqCCCAQCsBAju+DQQQQAABBE4UsLDOB3cW4oUWO+POn3dnZ9/1crGz6HxIZ2fUxSgWzvmgzkI7CgIIIIAAAggggAACCCDQawIEdr024rwvAggg0ESAwI7PAgEEEEAAgXABS+B8eGfbZ4aWkZGRlfBuYCB0kV5UU6W5vri4uBLSTU3FWhxnSZ4P6Wz7SwoCCCCAAAIIIIAAAggg0MsCBHa9PPq8OwIIIHBUgMCOTwEBBBBAAIH4Arb3pQ/vhsJus7DOr7qzEK+KxcI5v5rOQruIYnti+pBuOqoy1xFAAAEEEEAAAQQQQACBHhIgsOuhweZVEUAAgVYCBHZ8GwgggAACCHQmMCZpuyT7GVpsm0wf3tn2mWUuts2lD+ls+8sYZZeknZLsJwUBBBBAAAEEEEAAAQQQQOBEAQI7vgoEEEAAARHY8REggAACCCCQTMBW2vlVd7YCL7QMDw9rfHy8EeANDg5GVS/E9YWFhUZINzExoenpWIvjrJJfTWcr6ygIIIAAAggggAACCCCAAAKtBQjs+DoQQAABBAjs+AYQQAABBBBIUcCWz/nwzs6+Cy1jY2ON4G50dDSqaleuT05ONoK6XbtiLY6z5XY+pLMz6igIIIAAAggggAACCCCAAALxBAjs4jlRCwEEEKi0ACvsKj28vBwCCCCAQBcF7OA6H94NhPVjaGhoZctMW4HXzWIr6PyWlwcORC6Os4PrfEg31c1+82wEEEAAAQQQQAABBBBAoMQCBHYlHjy6jgACCKQlQGCXliTtIIAAAggg0FzAwjof3FmIF1rsjDt/3p2dfZdHsbPofEhnZ9TFKBbO+aDOQjsKAggggAACCCCAAAIIIIBA5wIEdp3bcScCCCBQGQECu8oMJS+CAAIIIFACAUvgfHhn22eGlpGRkZXwbmAgdJFeVFMnXF9cXFwJ6aamYi2OsyTPh3S2/SUFAQQQQAABBBBAAAEEEEAgHQECu3QcaQUBBBAotQCBXamHj84jgAACCJRYwPa+9OHdUNh7WFjnV91ZiJekWDjnV9NZaBdRbE9MH9JNR1XmOgIIIIAAAggggAACCCCAQEcCBHYdsXETAgggUC0BArtqjSdvgwACCCBQToExSdsl2c/QYttk+vDOts+MU2ybSx/S2faXMcouSTsl2U8KAggggAACCCCAAAIIIIBAtgIEdtn60joCCCBQCgECu1IME51EAAEEEOgRAVtp51fd2Qq80DI8PKzx8fFGgDc4OHhc3YWFhUZINzExoenpWIvjrJJfTWcr6ygIIIAAAggggAACCCCAAAL5CBDY5ePMUxBAAIFCCxDYFXp46BwCCCCAQA8L2PI5H97Z2XehZWxsrBHcWbGgbteuWIvjbLmdD+nsjDoKAggggAACCCCAAAIIIIBA/gIEdvmb80QEEECgcAIEdoUbEjqEAAIIIIDACQJ2cJ0P7wYS+tjBdT6km0rYFrcjgAACCCCAAAIIIIAAAggkFyCwS25ICwgggEDpBQjsSj+EvAACCCCAQA8JWFjngzsL8dopFs75oM5COwoCCCCAAAIIIIAAAggggEAxBAjsijEO9AIBBBDoqgCBXVf5eTgCCCCAAAIdC9g2mT68s+0zmxXb5tKHdLb9JQUBBBBAAAEEEEAAAQQQQKB4AgR2xRsTeoQAAgjkLkBglzs5D0QAAQQQQCB1gWFJ/7Sq1XMkTaf+JBpEAAEEEEAAAQQQQAABBBBIW4DALm1R2kMAAQRKKEBgV8JBo8sIIIAAAgg0EWCCx2eBAAIIIIAAAggggAACCJRTgPlcOceNXiOAAAKpChDYpcpJYwgggAACCHRNgAle1+h5MAIIIIAAAggggAACCCCQSID5XCI+bkYAAQSqIUBgV41x5C0QQAABBBBggsc3gAACCCCAAAIIIIAAAgiUU4D5XDnHjV4jgAACqQoQ2KXKSWMIIIAAAvERM1cAACAASURBVAh0TYAJXtfoeTACCCCAAAIIIIAAAgggkEiA+VwiPm5GAAEEqiFAYFeNceQtEEAAAQQQYILHN4AAAggggAACCCCAAAIIlFOA+Vw5x41eI4AAAqkKENilykljCCCAAAIIdE2ACV7X6HkwAggggAACCCCAAAIIIJBIgPlcIj5uRgABBKohQGBXjXHkLRBAAAEEEGCCxzeAAAIIIIAAAggggAACCJRTgPlcOceNXiOAAAKpChDYpcpJYwgggAACCHRNgAle1+h5MAIIIIAAAggggAACCCCQSID5XCI+bkYAAQSqIUBgV41x5C0Q6BmBYMuW5ygIviTp2S1e+gE591I3OzufN0pQq71F0jWS+ps8e0nSDlevfzzvfvG8nhFggtczQ82LIoAAAggggAACCCCAQMUEmM9VbEB5HQQQQKATAQK7TtS4BwEEuioQEYxJzn1B/f2vcTMzj+TV0aBWWy/pNknPavpM53bqyU++zO3evZhXn3hOzwkwweu5IeeFEUAAAQQQQAABBBBAoCICzOcqMpC8BgIIIJBEgMAuiR73IoBAVwSCDRtO1tq1n5F0cYsO5LqaLUZ/fiDnXuJmZ7/dFTAe2isCTPB6ZaR5TwQQQAABBBBAAAEEEKiaAPO5qo0o74MAAgh0IEBg1wEatyCAQPcFIle0SQ9IOt/V63dl3dsYW2GOu3r9c1n3g/Z7XoAJXs9/AgAggAACCCCAAAIIIIBASQWYz5V04Og2AgggkKYAgV2amrSFAAK5CkRujSndrMOHX+32738sq47FCA7tzLorXb1+OKs+0C4CRwWY4PEpIIAAAggggAACCCCAAALlFGA+V85xo9cIIIBAqgIEdqly0hgCCOQpEGMryky3xgy2bRvQo4/eqCDY3uK9/0V9fRe4vXvvy9OFZ/WsABO8nh16XhwBBBBAAAEEEEAAAQRKLsB8ruQDSPcRQACBNAQI7NJQpA0EEOiaQIwVbpmdHxds3nyZnLtBUn8TgEMW5Lm5uVu7hsODe02ACV6vjTjviwACCCCAAAIIIIAAAlURYD5XlZHkPRBAAIEEAgR2CfC4FQEEiiEQuTWmczv15Cdf5nbvXkyrx8GWLc9REHxJ0rNbtPkxSW9nK8y0xGknhgATvBhIVEEAAQQQQAABBBBAAAEECijAfK6Ag0KXEEAAgbwFCOzyFud5CCCQukCwdetTtLR0k4LgZS0aX1IQvMHNzd2YxsNjbIU5J+mlrl5/MI3n0QYCMQWY4MWEohoCCCCAAAIIIIAAAgggUDAB5nMFGxC6gwACCHRDgMCuG+o8EwEEUhcItmzZpCCw7Sef1aLx72tp6Vy3b9+/J314jK0wR93c3G1Jn8P9CLQpwASvTTCqI4AAAggggAACCCCAAAIFEWA+V5CBoBsIIIBANwUI7Lqpz7MRQCA1gUByqtV+X9JVLc6Us2fZCrs3JtmmMti48ZfU33+7pDNbdP5PVK+/y0mr/7Cd2rvSEAItBJjg8WkggAACCCCAAAIIIIAAAuUUYD5XznGj1wgggECqAgR2qXLSGAIIdFMg1taY0rir1z/XST+DWm2tpOslXdb0/iDYo8OHL3F33fWTTtrnHgQSCjDBSwjI7QgggAACCCCAAAIIIIBAlwSYz3UJnscigAACRRIgsCvSaNAXBBBILBBja8x/UV/fBW7v3vvafVhQq71S0kSLFXz/oSD4T25u7p/bbZf6CKQkwAQvJUiaQQABBBBAAAEEEEAAAQRyFmA+lzM4j0MAAQSKKEBgV8RRoU8IINCxQMytMT8u6cp2tsaMsRXmlarXr0myFWYg9WnjxjPV33++pJcf3XbztGMCwkOSfijJQsFbtby8283PH+gYK8aNx/RpVNJ5Tfpkrdwv6cdybo+Wl2/TSSftdXfc8XCM5qmSrgATvHQ9aQ0BBBBAAAEEEEAAAQQQyEuA+Vxe0jwHAQQQKLAAgV2BB4euIYBAZwJHt8bcqSCw4KtZWZRzr3KzszfHeULkVpjOfUH9/a9xMzOPxGlvdZ2gVvt5BcFr5NwfSTqjjTaWFARfVxC8U/Pz/5wkLDyhT+vXP01r1+6Qc2+V9PQ2+mRVlyTtl/Q+SX/fTjDa5nOofrwAEzy+CAQQQAABBBBAAAEEEECgnALM58o5bvQaAQQQSFWAwC5VThpDAIGiCAS12mZJU5IGW/Rpn9aseZmbmbEVa6El2LLlYgXB30gaaFLxATn3Ujc7Ox/VzurrjdVrmze/XM5dJ+kZ7d5/TH0LyL6g5eX/6ubnH0jQjo726XI592eSTknS1tF775L0FtXr/5RmoJhCv6rYBBO8Ko4q74QAAggggAACCCCAAAK9IMB8rhdGmXdEAAEEIgQI7PhEEECgkgJHt8bcIenqkBf8qNate4fbvftIqzrB2WefruXlL0p6XpM6FpS9TfX6te2GUY1VdZKFYr/X4ky8TsZlQc79Zzc7++VObg62bRvQI498SM6ZW38nbbS457Ck/6Z6/TonLafYLk0dL8AEjy8CAQQQQAABBBBAAAEEECinAPO5co4bvUYAAQRSFSCwS5WTxhBAoEgCMbbGPKS+vgvc3r17mvX76FaYFqpd0eK9btbhw692+/c/1s57Bxs3PlX9/Z+W9NJ27otZ95CFdpqdvaWdEDHGu8Z8fMtqFm7ucPW6nR9IyUaACV42rrSKAAIIIIAAAggggAACCGQtwHwua2HaRwABBEogQGBXgkGiiwgg0LlA5NaYQbBHhw9f4u666yernxJs3ny+nJuUZKvhVpcfyLmXuNnZb7fTu6Mh4k0KgpeF3Gfh1j9L2innvq7+/ie2uVxePlNLS8+Xc6+XtD7k/kMKgu1ubu7WuH2LeFdr5gEFwU5J/6j+/m+qr8+HlGu1tLRBQfBCSeMRZ/B1ZBb3HahnO5oeV/h3PB8FAggggAACCCCAAAIIIFAOAeZz5RgneokAAghkKsB/zMuUl8YRQKDbAjG3xrzC1evXHNvXoFazs+/+XtLzm7zDkoLgDW5u7sZ23i/WKjYLENeseaP7xje+06rto+90jiRbrdYquLOQ73xXr9sZcqGlESIeOfJ5Sb/dpKJts/kmzc5+Pmo7y8b5d1u2XKIg+MuWZwfa2Xizs+9oZ/VfVP+5viLABI+PAQEEEEAAAQQQQAABBBAopwDzuXKOG71GAAEEUhUgsEuVk8YQQKCIAjG2xjxu5VcjENu8+Z1y7oMt3seCuje6et3OZotdIlax2aq6d0n6aNx2G+fgOXeVguCNLToRa8vOoFb7LUl2Tt/Aqnb+Q879Trtn4gVbtmxSENjqvmc16dfd6ut7sdu796HYcFSMK8AEL64U9RBAAAEEEEAAAQQQQACBYgkwnyvWeNAbBBBAoCsCBHZdYeehCCCQt0Dk1phPrFa70sKyoFazVWu3tQicvq+lpXPdvn3/3s47RK7Yk96mev3adleeBdu2Dejgwf8h6a1N+mMrAV/p5uZs9VzLEtRqH5b0jhMqJFgNF9Rqr5Q0Ial/VbuLWl4ecfPzX2vHj7qxBJjgxWKiEgIIIIAAAggggAACCCBQOAHmc4UbEjqEAAII5C9AYJe/OU9EAIEuCMRYNXdIfX0X6OSTZ/ToozfaGXBNurko517lZmdvbvcVgs2bL5NzNzQJsKyplbCw3XatflCrPVOSrWjb3OT+r2rNmkvczMwjzdo+ukrvb5qcqbd0NFj7Skd92rRpSH19Fnqe2Cfn/sDNzl7VSbvcEyrABI8PBAEEEEAAAQQQQAABBBAopwDzuXKOG71GAAEEUhUgsEuVk8YQQKDIAsH69U/T2rWfl3O/2aKfX5Rzn1YQ/FWT7SHtlo9JenvcLSv9MyLOiOtoxd7q/ge12oWSdjXp96KkC1y9/o/N3jnYsOFkrV37t1Zn1fWDks5z9fpMp2Ma1GpXS3q5pO9LmlcQzKu//9/U1/cvrQLETp/FfQ0BJnh8CAgggAACCCCAAAIIIIBAOQWYz5Vz3Og1AgggkKoAgV2qnDSGAAJFFwg2b36BnPsHSU9t0lc7R85+PanJtX1as+Zlbmbmh+2+Y1CrbZX0ZUnrTrg3CN6lubk/aXcrzNXtBLXaKXLuFgXBi054RsjWliGBneTcG9zs7CfbfV/qd02ACV7X6HkwAggggAACCCCAAAIIIJBIgPlcIj5uRgABBKohQGBXjXHkLRBAIKZAjK0xm7V0yLbIdHNztu1k2yWo1f5Y0vub3Lig5eVz3fz8nW032uSGls8Jgr066aTz3R13PLz6tpAtMa1qxyFlGu9DG20LMMFrm4wbEEAAAQQQQAABBBBAAIFCCDCfK8Qw0AkEEECguwIEdt315+kIINAFgRhbY67u1Ue1bt073O7dR9rtbmgg5tzXFAQXuXr9p+2226x+sGnTi9TXN9VkW8z/pb6+c93evfua3tc6ULTqc1pefq2bn787jT7SRqYCTPAy5aVxBBBAAAEEEEAAAQQQQCAzAeZzmdHSMAIIIFAeAQK78owVPUUAgRQFIrbGPPZJ35B0oavXFzp5fFCrPVPSbkm/1uT+P3f1+o5O2m12T7Bx46+qv/8rkk4/4bpzr3Szs3bG3QklJOjzdW2b0H9unOG3Zs0U58+lNWKpt8MEL3VSGkQAAQQQQAABBBBAAAEEchFgPpcLMw9BAAEEii1AYFfs8aF3CCCQkUDMrTEPqa/vArd3755OuxFs2nSW+vpulzTYpI0rXL1+Tadtr74v+I3f+AU9/vhtcu7sJm2+29XrH2j2rGDbtgE9+uiNtu1njL5YePdtBcHfann5s9q37/tOWo5xH1WyF2CCl70xT0AAAQQQQAABBBBAAAEEshBgPpeFKm0igAACJRMgsCvZgNFdBBBITyCo1SxE+3tJz2/aahC8S3Nzf+Kk1X9wjt2JYPPmETl3W4v2X6O1ay3MS6c8/vjPac2aGxQEL27S4F+6ev3NrR4UbNmySUFgZ/Q9q83OHJL0JTn3V+rv383quzb10q3OBC9dT1pDAAEEEEAAAQQQQAABBPISYD6XlzTPQQABBAosQGBX4MGhawggkL1AUKv9haQ3NXnSgpaXz3Xz83cm6UVQq10q6cYkbaR07xd1+PDvuP37H2vVXrB580vl3E5JP9/hM2313X5Jf6UjR/7O3Xnn/R22w22dCTDB68yNuxBAAAEEEEAAAQQQQACBbgswn+v2CPB8BBBAoAACBHYFGAS6gAAC3RPIIbCzM+o+1r03XHlydGAnOdVq50n6lKRnpNDnu+TchxQEt7h63VbiUbIVYIKXrS+tI4AAAggggAACCCCAAAJZCTCfy0qWdhFAAIESCRDYlWiw6CoCCKQvQGB3omlwzjnrtLj4LklvTbDa7tiGfyrp3Vq37v91u3cvpj+KtHhUgAkenwICCCCAAAIIIIAAAgggUE4B5nPlHDd6jQACCKQqQGCXKieNIYBA2QQI7FqPWFCr2daYF0q6QtILJPUnGl/nvqYgeJWr1x9M1A43txJggse3gQACCCCAAAIIIIAAAgiUU4D5XDnHjV4jgAACqQoQ2KXKSWMIIFA2AQK7eCMWbN36FC0tbVMQvE7SSxKsvPuG1qwZdTMzP4z3ZGq1IcAErw0sqiKAAAIIIIAAAggggAACBRJgPlegwaArCCCAQLcECOy6Jc9zEUCgEAJdDOy+pTVrtrmZmR8VAqKNTgRSnzZuPFN9fRfKuXFJmyStbaOJj2rdune43buPtHEPVaMFmOBFG1EDAQQQQAABBBBAAAEEECiiAPO5Io4KfUIAAQRyFiCwyxmcxyGAQLEEMg/sNm8ekXO3NXnrBS0vn+vm5+8slkj7vQl+5VdO0imnDCsIXiPnRiWdEtHKf2h5+Tw3Pz/b/tO4I0SACR6fBwIIIIAAAggggAACCCBQTgHmc+UcN3qNAAIIpCpAYJcqJ40hgEDZBDIP7DZtepH6+qYkDayyWdTy8oibn/9a2czC+hvUamvl3LkKgg9I2hxS992uXrc6lPQEmOClZ0lLCCCAAAIIIIAAAggggECeAszn8tTmWQgggEBBBQjsCjowdAsBBPIRyDyw27jxV9Xf/xVJpzd5o7e4ev0v8nnTfJ8SbNs2oIMH/4ektzZ9snNfUBC8ytXrh/LtWaWfxgSv0sPLyyGAAAIIIIAAAggggECFBZjPVXhweTUEEEAgrgCBXVwp6iGAQCUFMg/sarVT5NwtCoIXNQH8a61bd3lVz3IL1q9/mtau/byc+80m717aM/wK/BuBCV6BB4euIYAAAggggAACCCCAAAIhAszn+DwQQAABBERgx0eAAAI9LZB5YCc51WrXSnpLE+h/1fLyb7v5+XvTGISgVnu2pH+QdJKcu1tB8B0Fwbz6+u7X2rX73R13PLz6OY3z5572tP9LS0u/rr6+moLghZKeI+eudLOzu5L2K6jV/ljS+wnskkrGup8JXiwmKiGAAAIIIIAAAggggAAChRNgPle4IaFDCCCAQP4CBHb5m/NEBBAokEDWgZ29arB58yVy7nOS+k94defe4GZnP5kGSbBly+UKghtatHWFq9evOfZa8Ou//mQNDExKekmTe/7U1et/mLRfQa22Q9LHmrTDCrukuCfezwQvfVNaRAABBBBAAAEEEEAAAQTyEGA+l4cyz0AAAQQKLkBgV/ABonsIIJCtQC6B3RMr374s6deavM2dOnLkQnfnnfcnedOgVhuU9PeSnt+knQckvdjV699afS2o1T4s6R1N7pnT8vL5bn7+QKJ+bdnyNgXBR09oIwj26qSTzm+26i/J83r8XiZ4Pf4B8PoIIIAAAggggAACCCBQWgHmc6UdOjqOAAIIpCdAYJeeJS0hgEAJBXIJ7J7YFvODkt7ZgshWoL3d1euHOyEMrP3Nm98p5+wZJxbndurJT77M7d69uPpisHnz+XLu1iar/5Ykjbt63VYGdlSCbdsG9Oijn1EQvKJJA5U+v68jsOQ3McFLbkgLCCCAAAIIIIAAAggggEA3BJjPdUOdZyKAAAIFEyCwK9iA0B0EEMhXII/Azt4o2LLlOQqCL0my1Xari4Vjb1O9fq2TVv8hPRIk2Lz5pbJQTvr5JpUtpLvA1ev/2Kyh4Oyzn6Hl5a9Iem6T6/u0Zs3L3MzMDyM70aRCRL8uc/X6pzppl3taCjDB4+NAAAEEEEAAAQQQQAABBMopwHyunONGrxFAAIFUBQjsUuWkMQQQKJtAboHdE6vs7Dy3q1sYWWj3x1q37upmK+FauQabNr1IfX0Tkp7VtE7I6jpfP6jVbEtM2xrzxOLcbfrZzy51+/f/uJ2xDbZs2aQgsJV7zfr1HUnnuXr9B+20Sd1IASZ4kURUQAABBBBAAAEEEEAAAQQKKcB8rpDDQqcQQACBfAUI7PL15mkIIFAwgbwCO3vtYOvWp2hp6SYFwctaMgTBHgXBWzQ/f0/YarvgnHPW6X//7z+Wc2+TtLZFez+Qcy9xs7PfDmMPNm78JfX33y7pzBb1HlIQ/FfNzf1/TloObUvq05YtlygI/lKSnavXrFzh6vVrCvYpVKE7TPCqMIq8AwIIIIAAAggggAACCPSiAPO5Xhx13hkBBBBYJUBgxyeBAAI9LZBnYGfQwdatp+nIkS9I2hgBf5ekv1Vf31fV1/f9Rt3l5ZO1vLxBzl2kINjeYgtM3+whq+Pm5myVW2QJarVXSrKVev0hlR+QdLOkL6mvb7/6+h5b6dfS0q9L+i05Z/1qvtrPKjv3BfX3v8bNzDwS2SkqtCvABK9dMeojgAACCCCAAAIIIIAAAsUQYD5XjHGgFwgggEBXBQjsusrPwxFAoNsCeQd29r7Bxo2/qv7+v5P0vIze/5Cc26HZ2f8Z90y8oFazVXp/JumKjPpkzSY6Ey/DflWlaSZ4VRlJ3gMBBBBAAAEEEEAAAQR6TYD5XK+NOO+LAAIINBEgsOOzQACBnhboRmDXCO1qtWcqCP5azp2b8gAsKAheq7m5qbhhnX/+0dDOzrKz0C5spV37XXbua3LuNW7v3vvav5k7YgowwYsJRTUEEEAAAQQQQAABBBBAoGACzOcKNiB0BwEEEOiGAIFdN9R5JgIIFEagW4FdI7Tbtm1ABw/+rqT3SzolMYqdf+fc5a5ef2ILzQ5KIDlt2WJbbtoZdM/ooInVtxyW9FFJ73P1+qEU2qOJ1gJM8Pg6EEAAAQQQQAABBBBAAIFyCjCfK+e40WsEEEAgVQECu1Q5aQwBBMom0M3AzlsF69c/TWvX7pBzb5X09DYNl+TcbgXB/616fb7dVXWtnhWcc846LS5eJum/STqjzT5Z9f8l6S+0Zs21bmbmRx3czy3tCzDBa9+MOxBAAAEEEEAAAQQQQACBIggwnyvCKNAHBBBAoMsCBHZdHgAejwACCHiBQOrTxo1nqr//fDl3noLguZKeLcnOl/Plx5Lul3N7tLx8m9auvcPNzDySlWJjxd3ZZ5+m5eXflnO/qSA4W9KpR3/5xy5J+qEkW9n3ZS0v/4P6+u529bqtrqPkJ8AELz9rnoQAAggggAACCCCAAAIIpCnAfC5NTdpCAAEESipAYFfSgaPbCCCAAAIIrBJggscngQACCCCAAAIIIIAAAgiUU4D5XDnHjV4jgAACqQoQ2KXKSWMIIIAAAgh0TYAJXtfoeTACCCCAAAIIIIAAAgggkEiA+VwiPm5GAAEEqiFAYFeNceQtEEAAAQQQYILHN4AAAggggAACCCCAAAIIlFOA+Vw5x41eI4AAAqkKENilykljCCCAAAIIdE2ACV7X6HkwAggggAACCCCAAAIIIJBIgPlcIj5uRgABBKohQGBXjXHkLRBAAAEEEGCCxzeAAAIIIIAAAggggAACCJRTgPlcOceNXiOAAAKpChDYpcpJYwgggAACCHRNgAle1+h5MAIIIIAAAggggAACCCCQSID5XCI+bkYAAQSqIUBgV41x5C0QQAABBBBggsc3gAACCCCAAAIIIIAAAgiUU4D5XDnHjV4jgAACqQoQ2KXKSWMIIIAAAgh0TYAJXtfoeTACCCCAAAIIIIAAAgggkEiA+VwiPm5GAAEEqiFAYFeNceQtEEAAAQQQYILHN4AAAggggAACCCCAAAIIlFOA+Vw5x41eI4AAAqkKENilykljCCCAAAIIdE2ACV7X6HkwAggggAACCCCAAAIIIJBIgPlcIj5uRgABBKohQGBXjXHkLRBAAAEEEGCCxzeAAAIIIIAAAggggAACCJRTgPlcOceNXiOAAAKpChDYpcpJYwgggAACCHRNgAle1+h5MAIIIIAAAggggAACCCCQSID5XCI+bkYAAQSqIUBgV41x5C0QQAABBBBggsc3gAACCCCAAAIIIIAAAgiUU4D5XDnHjV4jgAACqQoQ2KXKSWMIIIAAAgh0TYAJXtfoeTACCCCAAAIIIIAAAgggkEiA+VwiPm5GAAEEqiFAYFeNceQtEEAAAQQQYILHN4AAAggggAACCCCAAAIIlFOA+Vw5x41eI4AAAqkKENilykljCCCAAAIIdE2ACV7X6HkwAggggAACCCCAAAIIIJBIgPlcIj5uRgABBKohQGBXjXHkLRBAAAEEEGCCxzeAAAIIIIAAAggggAACCJRTgPlcOceNXiOAAAKpChDYpcpJYwgggAACCHRNgAle1+h5MAIIIIAAAggggAACCCCQSID5XCI+bkYAAQSqIUBgV41x5C0QQAABBBBggsc3gAACCCCAAAIIIIAAAgiUU4D5XDnHjV4jgAACqQoQ2KXKSWMIIIAAAgh0TYAJXtfoeTACCCCAAAIIIIAAAgggkEiA+VwiPm5GAAEEqiFAYFeNceQtEEAAAQTKLbBR0sWSPibpPzp8lbQmeE+VdIWkmyXt67Av3IYAAggggAACCCCAAAIIIBBfIK35XPwnUhMBBBBAoHACBHaFGxI6hAACCCDQowK7JZ0l6eoOg7ukEzwf1F0p6U5J23p0HHhtBBBAAAEEEEAAAQQQQCBvgaTzubz7y/MQQAABBDIQILDLAJUmEUAAAQQQ6EDAArJ/PHqfrbJrN7jrdIJ3bFBn/7eV35JkASIFAQQQQAABBBBAAAEEEEAge4FO53PZ94wnIIAAAgjkJkBglxs1D0IAAQQQQCBSwEKy3zymVjvBXbsTvGZBnT16D6vrIseJCggggAACCCCAAAIIIIBAmgLtzufSfDZtIYAAAggURIDAriADQTcQQAABBBA4GpT5VXbHgsQJ7uJO8FoFdf55rK7jU0QAAQQQQAABBBBAAAEE8hWIO5/Lt1c8DQEEEEAgVwECu1y5eRgCCCCAAAKRAqtX2cUN7qImeFFBnT2H1XWRw0MFBBBAAAEEEEAAAQQQQCB1gaj5XOoPpEEEEEAAgeIJENgVb0zoEQIIIIBAbwsce5ZdK4lmK+5aTfDiBHX+Oayu6+1vj7dHAAEEEEAAAQQQQACB7ggQ2HXHnacigAAChRIgsCvUcNAZBBBAAAEEGgJhq+yOJTo2uPvJKrunSbpC0pWSLLSLKqyuixLiOgIIIIAAAggggAACCCCQjQCBXTautIoAAgiUSoDArlTDRWcRQAABBHpEIM4qu2MpLLhbHco1+9/C+Fhd1yMfF6+JAAIIIIAAAggggAAChRMgsCvckNAhBBBAIH8BArv8zXkiAggggAACcQTirrKL01ZUHVbXRQlxHQEEEEAAAQQQQAABBBDIToDALjtbWkYAAQRKI0BgV5qhoqMIIIAAAj0m0O4quyQ8rK5Lose9CCCAAAIIIIAAAggggEAyAQK7ZH7cjQACCFRCgMCuEsPISyCAAAIIVFQgj1V2rK6r6MfDayGAAAIIIIAAAggggEBpBAjsSjNUdBQBBBDIToDALjtbWkYAAQQQQCCpQB6r7Fhdl3SUuB8BBBBAAAEEEEAAAQQQSCZAYJfMj7sRQACBSggQ2FViGHkJBBBAAIEKC2S5yo7VdRX+cHg1BBBAD3vIhAAAIABJREFUAAEEEEAAAQQQKI0AgV1phoqOIoAAAtkJENhlZ0vLCCCAAAL/P3t3AmxbUd4LvAWEAIU+uCoilSBRBKLANWpRCAoYC7QcERAQ0BhACOhFvFXIIKMRDVEGFQJeLGWSQQyFShkEFJSYICJTpZCgQUypIURAURSL4VXvx+Gdc+4+Z6+995q6+7erUuZ51+r++vc1ZN/9f70WgToEmjxl53RdHR0yBgECBAgQIECAAAECBKYTENhN5+duAgQIZCEgsMuijRZBgAABApkLNHHKzum6zDeN5REgQIAAAQIECBAgkIyAwC6ZVimUAAECzQkI7JqzNTIBAgQIEKhLoIlTdk7X1dUd4xAgQIAAAQIECBAgQGA6AYHddH7uJkCAQBYCArss2mgRBAgQIFCAQJ2n7JyuK2DDWCIBAgQIECBAgAABAskICOySaZVCCRAg0JyAwK45WyMTIECAAIE6Beo8Zed0XZ2dMRYBAgQIECBAgAABAgSmExDYTefnbgIECGQhILDLoo0WQYAAAQKFCNRxys7pukI2i2USIECAAAECBAgQIJCMgMAumVYplAABAs0JCOyaszUyAQIECBCoW6COU3ZO19XdFeMRIECAAAECBAgQIEBgOgGB3XR+7iZAgEAWAgK7LNpoEQQIECBQkMA0p+ycritoo1gqAQIECBAgQIAAAQLJCAjskmmVQgkQINCcgMCuOVsjEyBAgACBJgSmOWXndF0THTEmAQIECBAgQIAAAQIEphMQ2E3n524CBAhkISCwy6KNFkGAAAEChQlMcsrO6brCNonlEiBAgAABAgQIECCQjIDALplWKZQAAQLNCQjsmrM1MgECBAgQaEpgklN2Ttc11Q3jEiBAgAABAgQIECBAYDoBgd10fu4mQIBAFgICuyzaaBEECBAgUKDAOKfsnK4rcINYMgECBAgQIECAAAECyQgI7JJplUIJECDQnIDArjlbIxMgQIAAgSYFxjll53Rdk50wNgECBAgQIECAAAECBKYTENhN5+duAgQIZCEgsMuijRZBgAABAoUKVDll53RdoZvDsgkQIECAAAECBAgQSEZAYJdMqxRKgACB5gQEds3ZGpkAAQIECDQtUOWUndN1TXfB+AQIECBAgAABAgQIEJhOQGA3nZ+7CRAgkIWAwC6LNloEAQIECBQssNgpO6frCt4Ylk6AAAECBAgQIECAQDICArtkWqVQAgQINCcgsGvO1sgECBAgQKANgcVO2Tld10YHzEGAAAECBAgQIECAAIHpBAR20/m5mwABAlkICOyyaKNFECBAgEDhAsNO2TldV/imsHwCBAgQIECAAAECBJIRENgl0yqFEiBAoDkBgV1ztkYmQIAAAQJtCQw7Zed0XVv65iFAgAABAgQIECBAgMB0AgK76fzcTYAAgSwEBHZZtNEiCBAgQIBAmH3Kzuk6G4IAAQIECBAgQIAAAQLpCAjs0umVSgkQINCYgMCuMVoDEyBAgACBVgVmn7Jzuq5VepMRIECAAAECBAgQIEBgKgGB3VR8biZAgEAeAgK7PPqY0irmfwFJqXa1EiBAgAABAgQIEPB3KHuAAAECBAgQqFtAYFe3qPEIECCQoIC/bCbYtMRLFtgl3kDlEyBAgAABAgQKF/B3qMI3gOUTIECAAIEGBAR2DaAakgABAqkJ+Mtmah1Lv16BXfo9tAICBAgQIECAQMkC/g5VcvetnQABAgQINCMgsGvG1agECBBISsBfNpNqVxbFCuyyaKNFECBAgAABAgSKFfB3qGJbb+EECBAgQKAxAYFdY7QGJkCAQDoC/rKZTq9yqXTOF5Ann5Tf5dJY6yBAgAABAgQI5CjwjGes9Fcmf4fKsdHWRIAAAQIEuhUQ2HXrb3YCBAj0QsBfNnvRhqKKENgV1W6LJUCAAAECBAikLSCwS7t/qidAgAABAokICOwSaZQyCRAg0KSAwK5JXWMPExDY2RcECBAgQIAAAQLJCAjskmmVQgkQIECAQMoCAruUu6d2AgQI1CQgsKsJ0jCVBQR2lalcSIAAAQIECBAg0LWAwK7rDpifAAECBAgUISCwK6LNFkmAAIHFBQR2dkjbAgK7tsXNR4AAAQIECBAgMLGAwG5iOjcSIECAAAEC1QUEdtWtXEmAAIFsBQR22ba2twsT2PW2NQojQIAAAQIECBCYLyCwsycIECBAgACBFgQEdi0gm4IAAQJ9FxDY9b1D+dUnsMuvp1ZEgAABAgQIEMhWQGCXbWstjAABAgQI9ElAYNenbqiFAAECHQkI7DqCL3hagV3Bzbd0AgQIECBAgEBqAgK71DqmXgIECBAgkKSAwC7JtimaAAEC9QoI7Or1NNpoAYHdaCNXECBAgAABAgQI9ERAYNeTRiiDAAECBAjkLSCwy7u/VkeAAIFKAgK7SkwuqlFAYFcjpqEIECBAgAABAgSaFRDYNetrdAIECBAgQGAgILCzEQgQIEAgCOxsgrYFBHZti5uPAAECBAgQIEBgYgGB3cR0biRAgAABAgSqCwjsqlu5kgABAtkKCOyybW1vFyaw621rFEaAAAECBAgQIDBfQGBnTxAgQIAAAQItCAjsWkA2BQECBPouILDre4fyq09gl19PrYgAAQIECBAgkK2AwC7b1loYAQIECBDok4DArk/dUAsBAgQ6EhDYdQRf8LQCu4Kbb+kECBAgQIAAgdQEBHapdUy9BAgQIEAgSQGBXZJtUzQBAgTqFRDY1etptNECArvRRq4gQIAAAQIECBDoiYDArieNUAYBAgQIEMhbQGCXd3+tjgABApUEBHaVmFxUo4DArkZMQxEgQIAAAQIECDQrILBr1tfoBAgQIECAwEBAYGcjECBAgEAQ2NkEbQsI7NoWNx8BAgQIECBAgMDEAgK7iencSIAAAQIECFQXENhVt3IlAQIEshUQ2GXb2t4uTGDX29YojAABAgQIECBAYL6AwM6eIECAAAECBFoQENi1gGwKAgQI9F1AYNf3DuVXn8Auv55aEQECBAgQIEAgWwGBXbattTACBAgQINAnAYFdn7qhFgIECHQkILDrCL7gaQV2BTff0gkQIECAAAECqQkI7FLrmHoJECBAgECSAgK7JNumaAIECNQrILCr19NoowUEdqONXEGAAAECBAgQINATAYFdTxqhDAIECBAgkLeAwC7v/lodAQIEKgkI7CoxuahGAYFdjZiGIkCAAAECBAgQaFZAYNesr9EJECBAgACBgYDAzkYgQIAAgSCwswnaFhDYtS1uPgIECBAgQIAAgYkFBHYT07mRAAECBAgQqC4gsKtu5UoCBAhkKyCwy7a1vV2YwK63rVEYAQIECBAgQIDAfAGBnT1BgAABAgQItCAgsGsB2RQECBDou4DAru8dyq8+gV1+PbUiAgQIECBAgEC2AgK7bFtrYQQIECBAoE8CArs+dUMtBAgQ6EhAYNcRfMHTCuwKbr6lEyBAgAABAgRSExDYpdYx9RIgQIAAgSQFBHZJtk3RBAgQqFdAYFevp9FGCwjsRhu5ggABAgQIECBAoCcCArueNEIZBAgQIEAgbwGBXd79tToCBAhUEhDYVWJyUY0CArsaMQ1FgAABAgQIECDQrIDArllfoxMgQIAAAQIDAYGdjUCAAAECQWBnE7QtILBrW9x8BAgQIECAAAECEwsI7CamcyMBAgQIECBQXUBgV93KlQQIEMhWQGCXbWt7uzCBXW9bozACBAgQIECAAIH5AgI7e4IAAQIECBBoQUBg1wKyKQgQINB3AYFd3zuUX30Cu/x6akUECBAgQIAAgWwFBHbZttbCCBAgQIBAnwQEdn3qhloIECDQkYDAriP4gqcV2BXcfEsnQIAAAQIECKQmILBLrWPqJUCAAAECSQoI7JJsm6IJECBQr4DArl5Po40WENiNNnIFAQIECBAgQIBATwQEdj1phDIIECBAgEDeAgK7vPtrdQQIEKgkILCrxOSiGgUEdjViGooAAQIECBAgQKBZAYFds75GJ0CAAAECBAYCAjsbgQABAgSCwM4maFtAYNe2uPkIECBAgAABAgQmFhDYTUznRgIECBAgQKC6gMCuupUrCRAgkK2AwC7b1vZ2YQK73rZGYQQIECBAgAABAvMFBHb2BAECBAgQINCCgMCuBWRTECBAoO8CAru+dyi/+gR2+fXUiggQIECAAAEC2QoI7LJtrYURIECAAIE+CQjs+tQNtRAgQKAjAYFdR/AFTyuwK7j5lk6AAAECBAgQSE1AYJdax9RLgAABAgSSFBDYJdk2RRMgQKBeAYFdvZ5GGy0gsBtt5AoCBAgQIECAAIGeCAjsetIIZRAgQIAAgbwFBHZ599fqCBAgUElAYFeJyUU1CgjsasQ0FAECBAgQIECAQLMCArtmfY1OgAABAgQIDAQEdjYCAQIECASBnU3QtoDArm1x8xEgQIAAAQIECEwsILCbmM6NBAgQIECAQHUBgV11K1cSIEAgWwGBXbat7e3CBHa9bY3CCBAgQIAAAQIE5gsI7OwJAgQIECBAoAUBgV0LyKYgQIBA3wUEdn3vUH71Cezy66kVESBAgAABAgSyFRDYZdtaCyNAgAABAn0SENj1qRtqIUCAQEcCAruO4AueVmBXcPMtnQABAgQIECCQmoDALrWOqZcAAQIECCQpILBLsm2KJkCAQL0CArt6PY02WkBgN9rIFQQIECBAgAABAj0RENj1pBHKIECAAAECeQsI7PLur9URIECgkoDArhKTi2oUENjViGkoAgQIECBAgACBZgUEds36Gp0AAQIECBAYCAjsbAQCBAgQCAI7m6BtAYFd2+LmI0CAAAECBAgQmFhAYDcxnRsJECBAgACB6gICu+pWriRAgEC2AgK7bFvb24UJ7HrbGoURIECAAAECBAjMFxDY2RMECBAgQIBACwICuxaQTUGAAIG+Cwjs+t6h/OoT2OXXUysiQIAAAQIECGQrILDLtrUWRoAAAQIE+iQgsOtTN9RCgACBjgQEdh3BFzytwK7g5ls6AQIECBAgQCA1AYFdah1TLwECBAgQSFJAYJdk2xRNgACBegUEdvV6Gm20gMButJErCBAgQIAAAQIEeiIgsOtJI5RBgAABAgTyFhDY5d1fqyNAgEAlAYFdJSYX1SggsKsR01AECBAgQIAAAQLNCgjsmvU1OgECBAgQIDAQENjZCAQIECAQBHY2QdsCAru2xc1HgAABAgQIECAwsYDAbmI6NxIgQIAAAQLVBQR21a1cSYAAgWwFBHbZtra3CxPY9bY1CiNAgAABAgQIEJgvILCzJwgQIECAAIEWBAR2LSCbggABAn0XENj1vUP51Sewy6+nVkSAAAECBAgQyFZAYJdtay2MAAECBAj0SUBg16duqIUAAQIdCQjsOoIveFqBXcHNt3QCBAgQIECAQGoCArvUOqZeAgQIECCQpIDALsm2KZoAAQL1Cgjs6vU02mgBgd1oI1cQIECAAAECBAj0REBg15NGKIMAAQIECOQtILDLu79WR4AAgUoCArtKTC6qUUBgVyOmoQgQIECAAAECBJoVENg162t0AgQIECBAYCAgsLMRCBAgQCAI7GyCtgUEdm2Lm48AAQIECBAgQGBiAYHdxHRuJECAAAECBKoLCOyqW7mSAAEC2QoI7LJtbW8XJrDrbWsU1rXAr371q7D33nuHq666ak4pN9xwQ9h22227Lq/T+f/lX/4lbLfddnNq2HnnncOFF14YlixZ0mltuU1uH7bfUfu7fXMzEhhHQGA3jpZrCRAgQIAAgQkFBHYTwrmNAAECOQkI7HLqZhprEdil0SdV1iAwLPjYaqutwiWXXBI23XTTlWYQlCyMLtCoYUNWHMI+rAhV42Vd7u/f//734bDDDgtnn312jSuqf6jF/t1Z/2xGJDBXQGBnRxAgQIAAAQItCAjsWkA2BQECBPouILDre4fyq09gl19PrWgBAYFdfVujy0CjvlWkMZLArv0+dbm/BXbt99uM6QkI7NLrmYoJECBAgECCAgK7BJumZAIECNQtILCrW9R4owQEdqOE/Hk2AqkHdk8++WS47777wve///0QH8t5yy23hLvvvjvce++9T/fo5S9/eXjBC14QXvnKV4YddtghxP/3s5/97Np72GWgUfdihgUkk5weqmuc+esT2NXd8dHjdbm/BXaj++MKAgI7e4AAAQIECBBoQUBg1wKyKQgQINB3AYFd3zuUX30Cu/x6akULCKQa2MUf8K+77rpw5plnhq9//etj9XedddYJu+yySzjooIPC1ltvHVZZZZWx7l/o4i4DjVoWMGuQuoK2usYpMbCbCaPjPv/ud78b7rjjjnDrrbeGhx9+eMARH1m7+eabh2222WYQRC9dujSsvvrqdW+Fp8frcn8L7Bprq4EzEhDYZdRMSyFAgAABAv0VENj1tzcqI0CAQGsCArvWqE30lIDAzlYoRiC1wO6JJ54I3/rWt8JRRx0Vbrrppqn79OY3vzmccMIJg1N3Q37sHGv8LgONsQqtcHFdQVtd45QU2MU9/r3vfS+ccsop4fLLL6/Qrf93yUYbbRTe9773hQMOOCA897nPrXxf1Qu73N8Cu6pdcl3JAgK7krtv7QQIECBAoDUBgV1r1CYiQIBAfwUEdv3tTa6VCexy7WwP1jXsR++myjrxxBPDMcccs+jwKQV2DzzwwGA98VRdnZ944u64444LBx98cFhzzTUnHrrLQGPiohe4sa6gra5x5peZ6yMx/+u//it85CMfCeedd97ELY0n74499tiw6667hjXWWGPicebf2OX+Xiiwu+CCC8Lee+9d2xoNRCBlAYFdyt1TOwECBAgQSEZAYJdMqxRKgACB5gQEds3ZGnm4gMDOzmhMQGA3GW18J90hhxwSrrzyyskGqHBXDOw++tGPhvXWW6/C1Stf0mWgMVHBi9xUV9BW1zjzS80tsIuPv7z++usHj2m96667amnntPt5fhFd7m+BXS1bwiCZCwjsMm+w5REgQIAAgX4ICOz60QdVECBAoFMBgV2n/EVOLrArsu3tLFpgN77z3XffHd7//veHb37zm0Nvjifk/uqv/iq84x3vCNttt114/vOfP+ek3G9/+9tw//33hxtuuCFceumli77z7m//9m/D3//934c45rifLgONcWsddX1dQVtd4+Qc2MWwLj768kMf+lCIwXSdn9133z185jOfCeuvv/7Uw3a5vwV2U7fPAAUICOwKaLIlEiBAgACB7gUEdt33QAUECBDoXEBg13kLiitAYFdcy9tbsMBuPOv77rsvHHjggeGKK65Y6cYYqsU/+8AHPhD+7M/+rNLAMRy55557wic/+cnwj//4j0PvWb58efjYxz429uMEuww0Ki1+jIvqCtrqGifnwC6erHvPe96zYFj3mte8ZvBeuh133HEQRq+22moh7uPf/OY3g9N4X/rSl8L5558f4iNjh33iSbuTTz45rL322mPsgJUv7XJ/C+ymap2bCxEQ2BXSaMskQIAAAQLdCgjsuvU3OwECBHohILDrRRuKKkJgV1S7212swK6692OPPRY+8YlPDH0P31ZbbRU+9alPhde97nVhyI+UIyd54oknwje+8Y0Qw7n5jyCMQeDnPve5sOeee44cZ/YFXQYaYxVa4eJhAckmm2wSLrvssrDllltWGOH/XTJsnA022CB87WtfC694xSsqjzP/wlweiRlPj+67777hxhtvXMki7vF/+Id/GJweXWWVVRa1+uUvfxn+7u/+bsH3O8Z/juJej2HfpJ8u97fAbtKuua8kAYFdSd22VgIECBAg0JmAwK4zehMTIECgPwICu/70opRKBHaldLqDdTb1o3d899qxxx47Z0Unnnji0LBr9kXDgo8YFFxyySVh0003XUmozaDkO9/5ziA0i2HE7M/WW28dzjnnnPCyl71s6g7efPPNg3fjzQ9Mtt1223DBBReEF77whZXnaKq3lQuo8cJHHnkkHHrooQPn2Z/4WNFoU/WzUNAy7jjz52tzH1Zd67jXRZvDDz88fPazn13p1je96U3hjDPOCBtttFHlYWPAfe6554bDDjssPPzww3PuiyFp3M8x4J700+X+FthN2jX3lSQgsCup29ZKgAABAgQ6ExDYdUZvYgIECPRHQGDXn16UUonArpROd7DOpn70zi2wW+gH+hhgxFBi++23r617Cz2S8LTTTgvLli2rfIKvqd7WttAxBlooELv44ovDHnvsUXmkBx98cHCC7Morr5xzT3zE6Vvf+tbK48y/MIfALr6TcbfddlspXHvb2942COs23HDDsX3iydH4iMz4GMz5oV18n93ZZ58d1l133bHHjTd0ub8FdhO1zE2FCQjsCmu45RIgQIAAgW4EBHbduJuVAAECvRIQ2PWqHUUUI7Aros3dLLKpH71zC+ziybe3vOUtK52uGzdEq9Llxx9/fPCOr6OOOmrO5a9//evDeeedF+LppCqfpnpbZe66r4mPCY3B3G233TZn6JNOOikceeSRlaf7xS9+Efbee+9w3XXXzbnnrLPOGrx/cNJP6oFdfP9cfPdi3F+zP5tvvnmIoeg4jx2db/joo4+Go48+evDI2PmfeMou9mOST5f7W2A3ScfcU5qAwK60jlsvAQIECBDoREBg1wm7SQkQINAvAYFdv/pRQjUCuxK63NEam/rRO7fA7tRTTw0f+tCH5nRpxx13DOeff/5EJ49Gtfuee+4Je+2115xHY8Z32V1++eWDd4hV+TTV2ypz131NfBzpsFOM+++/fzj99NPDWmutVWnKH/3oR+Gd73xnuOOOO+ZcH0O/uGdXXXXVSuPMvyj1wO7aa68Nu+yyy0qn4OK7E6PxJO9lnG3005/+NOyzzz6DU3GzP3HOz3/+8xOdsutyfwvsJvrHxE2FCQjsCmu45RIgQIAAgW4EBHbduJuVAAECvRIQ2PWqHUUUI7Aros3dLLKpH71zCuzio/zie+ViODf7E08MxfdzTRtmDOt8PGV3wgknDEKk2Z9TTjllMGeVT1O9rTJ33dfERycedNBBKw376le/evDIxarvVlso+IuPgozvx3v2s589UekpB3Z//OMfwxFHHBFiKD37Ex8RumLFivC85z1vIpP5N8VgLoZ/sz/jhtCz7+1yfwvsatkSBslcQGCXeYMtjwABAgQI9ENAYNePPqiCAAECnQoI7DrlL3JygV2RbW9n0U396J1TYLfQYxTju+Ze+9rXNtaoq6++Ouy0005zxo+PbYzBypprrjly3qZ6O3Limi9YKByZmWac988tFPxtsskm4bLLLpv40Y8pB3b33ntveNe73hW+973vzencNI+rHLYFfvnLX4Z3v/vd4Zprrpnzx8ccc0w47rjjxj7d2OX+FtjV/A+54bIUENhl2VaLIkCAAAECfRMQ2PWtI+ohQIBABwICuw7QC59SYFf4Bmhy+U396J1TYHf77beHeALr7rvvfroVr3jFKwbv9nrxi1/cWHuGPb5x5513DhdeeGFYsmTJyHmb6u3IiWu+YNjjQWdPsWzZssE7/9ZYY41FZ/7DH/4Qli9fHs4888yh100TUKUc2A0Lhsc9uVil5U8++eQgbI49mP15wxveMDi9+pznPKfKME9f0+X+FtiN1SoXFyogsCu08ZZNgAABAgTaFRDYtettNgIECPRSQGDXy7ZkXZTALuv2dru4pn70zimwa8poVOeHnezbYYcdBoHdC17wglG3D94Xtt122825bpzAb+QELV3wT//0T2HXXXddcLbNN988fPnLXw4vfelLF61ooZOSMzdVDf6GTZJqYBdDtI997GMhnnKb/Zn2nX4LNeLmm28Ob3nLW0I8bTfz2WCDDcLXvva1EEPwcT5d7u9Rpz7HWUfT16b4z3zTJsZvR0Bg146zWQgQIECAQOECArvCN4DlEyBAIAoI7OyDtgUEdm2LFzRfUz96C+ym30TDQqCtttoqXHLJJWHTTTcdOUFTvR05cY0X/O53vwvvf//7wxe/+MVFRz3ppJPC4YcfvuhjFaPHG9/4xhDfSTjsUzX4G3ZvqoHdQu9nHOcxo+O0+3//93/DvvvuG/75n/95zm3xtOoee+wxzlCdBtICu7Fa5eJCBQR2hTbesgkQIECAQLsCArt2vc1GgACBXgoI7HrZlqyLEthl3d5uF9dUqCOwm76vArsQ4uNI99xzz3DnnXc+DbrXXnuFBx98cE7oMyrIXOhxjPO79KlPfSocdthhYcgPzYs2NNXAbtipwy222CJceumlYbPNNpt+E88b4Y9//GM44ogjBo/GnP058cQTVzrlN2rypv7dNWre+OcCuypKrildoMeB3dIQwq2l98f6CRAgQIBAJgICu0waaRkECBCYRkBgN42eeycRENhNouaeSgJN/egtsKvEv+hFpT8S8/HHHw8nnHBCiHtp9ucrX/nKILDbf//95/z3Rx111OD61VZbbSXXhU52zb9wxx13HLxPbcMNNxyrgakGdtO+J3EspKcuPvvss8NBBx0059YDDzxwEOKtueaalYds6t9dVQoQ2FVRck3pAj0M7HYIIRwXQrg+hHB86f2xfgIECBAgkImAwC6TRloGAQIEphEQ2E2j595JBAR2k6i5p5JAUz965xTYDQs14vu24mP8XvziF1dynuSiacOUpno7yVomueeuu+4aPCbxtttue/r2rbfeOlx00UVh9dVXHzxa8dvf/vbTfxbfhXbBBReE173udStNd+2114ZddtllzuMw48m9n//85+G73/3unOs/97nPDcLAcU7ZpRrYDdsjk4Rn4/T36quvDjvttNOcW970pjcNgtJ111238lBd7m+BXeU2ubBggR4FdjNBXfzPX4cQXhhCeKjg1lg6AQIECBDISUBgl1M3rYUAAQITCgjsJoRz28QCAruJ6dw4SqCpH71zCuyGnXSLrtdff3147WtfO4p44j8fFmwcfPDBIT628U/+5E9sSQRSAAAgAElEQVRGjttUb0dOXMMF8XTdySefHOKpudmfmUdWxv/unHPOCe973/vm/PmwE3KPPvro4P12n/70p5++dp111gnxpN4dd9wRli9fPmeMGArG8GiTTTapvJJUA7uvfvWr4W1ve9ucdR555JGDU42rrrpq5fWPc2Fd+7KuccapvYlrJ/13ZRO1GJNAnQI9COxmB3UzSzvB6bo6u2wsAgQIECDQuYDArvMWKIAAAQLdCwjsuu9BaRUI7ErreIvrbepH70l/hB73vW1tBCWPPPJIOPTQQwcB0exPXOPRRx891kmsqq2NgdUxxxwTPv7xj8+55ZRTThm8Y63Kp6neVpl72mt+8IMfhN122y3ce++9Tw81/z11999/f4inwS6//PI508VQM4Z9a6+99uC///d///ew++67z3kPXjxt9/nPfz78+te/Dvvss0+IVrM/McT72Mc+FtZYY41KS2ljH1YqZMyLLrzwwsH6Z38meZ/cONMOOzk56h2Ew8ZPeX/P//fIscce22oPxumXawlMKtBhYDcsqIvLcLpu0ma6jwABAgQI9FdAYNff3qiMAAECrQkI7FqjNtFTAgI7W6ExgaZ+9B4W2E26iMV+zG8rKBn23q1J33dWxeGee+4Je+21V7jxxhufvjyeCvvGN74Rtt122ypDDEKo7bbbbs61O++8c4ghzZIlSyqN0cVFv/vd7wah5IoVK+ZMf9JJJw1Oys0++RVPOb7nPe+ZE+zFm+LJvPg/8STiJCf1ovVZZ5016EGVR2O2tQ/r7sewwC46x1N2TX0EdnNlJ/3/3NBUf4xLoC6BDgK7hYK6mSU5XVdXc41DgAABAgT6IyCw608vVEKAAIHOBAR2ndEXO7HArtjWN7/wpkKd3AK7Yae0YndOO+20sGzZskqhTtVuPvbYY+ETn/jE4ITd7M/MqbCq7/lqqrdV1zHJdU8++eQgUIzvp5v9WSgcjdfHR11+8IMfXGm6GNi94x3vCPvtt9+c9+Btvvnm4ctf/nJ46UtfOrjnwQcfHJzUi//d7E98NOYXvvCFEK8f9ckpsIvvAdx7771HLXniPxfYzaUT2E28ldzYc4EWA7tRQV2Ucrqu5/tFeQQIECBAYEIBgd2EcG4jQIBATgICu5y6mcZaBHZp9CnJKpsKdXIL7Ia9By02fKONNgrnnntu2H777Wvr/0KnxuIjOWP4VPXTVG+rzj/JdcMehRlPu33uc58Le+6559Ah44m8ePLuzDPPrDRlDEKPO+64OSf1br/99sH4d95555wx4vvd4unK9ddff9GxBXaV6AcXCezmWgnsqu8dV6Yl0EJgVyWom0Fzui6t7aNaAgQIECBQVUBgV1XKdQQIEMhYQGCXcXN7ujSBXU8bk0NZTYU6uQV2sdfDwqT438eTWDFMe9nLXjb1lrj55pvDIYccMudRmHHQSR6/2VRvp17kAgPcd999g5NuV1xxxZwrDjjggHDqqac+/U66YbcvdO/8a+NpuYsvvjhsueWWc/4ontS76KKLwkEHHRQefvjhOX9WJbTLKbDzSMymdvjwcQV27XqbrT2BBgO7cYK6uGCn69pru5kIECBAgEDbAgK7tsXNR4AAgR4KCOx62JTMSxLYZd7gLpfXVKiTY2AXH1X5qU99KhxxxBErtSy+Z++MM84Ir371qyd6POYTTzwxeD/d8uXLByeQZn/iCbPzzz8/xOBonE9TvR2nhqrXLnRKbpzHUlYJ7eJjMk844YSw2mqrrVTaYv2Nj+iMvX/uc587dEk5BXYnnnjiSo9jrdrHKtc5YTdXSWBXZde4JkWBBgK7cYO6GTan61LcQGomQIAAAQLVBAR21ZxcRYAAgawFBHZZt7eXixPY9bIteRTVVKgz6Y/Qw4KPGIZdcsklYdNNN10Jve2gZKH3ncXCYrB28MEHh0MPPTRssMEGlTZIPNl1zz33DEKk8847b+g98X12McgbFjItNklTva20sDEuWiisi55nnXVW2GuvvSqHoD//+c8HJxTnn9KL5Sy2j2bKXezxmm9605sGoWx8DOr8T9v7cAzeRS/96le/ulIQfOSRR4b4z++qq65a1zRzxqlrX9Y1TiOLHGPQSf9dOcYULiXQiUCNgd2kQV1ct9N1nXTfpAQIECBAoDUBgV1r1CYiQIBAfwUEdv3tTa6VCexy7WwP1tXUj96T/gjd98AutmzUSa4YNL35zW8Ou+++e1i6dGl4/vOfH9Zcc82nu/3b3/423H///eGGG24Il156afj617++4E6IAeDJJ5+86OMgF7q5qd7WuW1jQHb00UeH008/faVhJw0q42NF3/nOd4b//M//nDNmfA/e/vvvPzL8W6y/2267bfj0pz8d/vIv/3LO2KkGdsP2SDSK/VhrrbXqbPXTYw0LCWMYGk+RrrvuupXnTGF/V1nMpP+urDK2awh0KVBDYDdNUDezdKfrutwE5iZAgAABAs0LCOyaNzYDAQIEei8gsOt9i7IrUGCXXUv7s6CmfvSe9EfoFAK72L14kuuwww4LX/7ylxtrZnx8Y/yftddee6I5murtRMUscFMMLT/0oQ+Fm266ac4VkwaVC4VtMTw9++yzKwdCd999d3j/+98fvvnNb65UeTxhF0/+veENb3j6z1IN7H70ox8Nws077rjj6bW8/vWvD1/60pcWfPzntP2P7yOMPZ/9ie8ujP/97GB71DxN7O8LL7ww7LPPPqOmzvLPL7jggrD33ntnuTaL6kZgisCujqAuLtrpum5ab1YCBAgQINCmgMCuTW1zESBAoKcCArueNibjsgR2GTe366U18aN3XFPugV1c48MPPxziKbDPfOYzg/+9rs96660XPvnJT4Z3vetdYY011ph42KZ6O3FBC9wYTxvG98OdeeaZA8f4rr4Yrq2//vpjTfXoo48OTuvFsWZ/YsAWg5h4Om6cz0Kh3fHHHx8OP/zwOeFSqoFdtI/77JprrnmaZpNNNgmXXXZZ2HLLLcfhqnTtH/7wh8HjXWOvZ38meW9eE/tbYCewq7SRXVRJYILArq6gbqY+p+sqdcpFBAgQIEAgaQGBXdLtUzwBAgTqERDY1eNolOoCArvqVq4cU6CJH71jCSUEdnGdTzzxRPjWt741OAk3/5TYmK0YXB7f1xbfIbbFFltMcvuce5rq7dSFDRkgvsvvlltuCeecc0748Ic/PPQ9cYvN+9hjjw1OaMV9Nz88Pe2008KyZctGPgpz2Pj//d//PQjn4uMa46NOTzrppHDQQQet9D7BVAO7Rx55ZPDOxeg++xPfAfjWt7619lb/4he/GJziuu666+aMffHFF4c99thjrPma2N8CO4HdWJvQxYsKjBHY1R3UxbqcrrM/CRAgQIBAGQICuzL6bJUECBBY/O+ffAi0LCCwaxm8pOma+NE7+pUS2M3slXi669vf/nY444wzFn0n3bC9FYOgXXbZZRAEbb311mGVVVapZQs21dtaiqtxkBj2XXTRRQO/+WHdpI/WnF1efM9eDP3+/M//fBAqDetPqoFdXOewR1TGx73G06Orr756jZ0KIe7JN77xjXP6tMEGG4Svfe1r4RWveMVYczWxvwV2AruxNqGLpw3smgjqZmpyus7+JECAAAECZQgI7Mros1USIEBAYGcP9EpAYNerduRVTBM/epcY2M3eFQ8++GD43ve+F66//vpw2223hXvvvTfcddddT1/y8pe/fHCCbJttthk8pnHp0qUTv6dusd3YVG/79E9ADOsuueSScMghh4QHHnhgTmmTPlpzkvWlHNhde+21g8B4dtgZg+MYgm688caTcAy95/HHHw8nnHDCIMyf/YnvAownGJ/znOeMNVcT+1tgJ7AbaxO6ePG/MD1jpYeSzPwXTQZ1sSan6+xNAgQIECBQjoDArpxeWykBAgQWFPBITJujbQGBXdviBc3XxI/eka+0E3Z93DJN9bZPa/39738/eGfdySefvFLg9IUvfCFsvvnmrZSbcmC30GMq42My99tvv9r87rnnnsEjX2+88cY5Yx5zzDHhuOOOC6uuuupYc5Wwv8cCcTGBngkMeSTmjiGE40IIMbDzIUCAAAECBAg0IeA32yZUjUmAAIGeC/iXf88blGF5ArsMm9qXJTX1o7fArvsON9Xb7lc2t4J4yu7mm28OH/zgBwePXIynF88999yw/fbbt1ZqyoHdQiffdtxxx8HJtw033HBqx9ijT3/604Mezf7Ex8F+4xvfGJw0HfdTyv4e18X1BPoiMCSw60tp6iBAgAABAgTyFfCbbb69tTICBAgsKOBf/jZH2wICu7bFC5qvqR+9BXbdb6Kmetv9yoZXEN81F9/H9qIXvSjsueeeoc0fi1MO7KLm97///fD2t789/PKXv5yDG9/dt2zZsqkt77zzzsHpuviI2Nmf+CjOz3/+82Hdddcde1uVtr/HBnIDgY4F2vx3cMdLNT0BAgQIECDQHwG/2fanFyohQIBAawL+5d8atYmeEhDY2QqNCTT1o7fArrGWVR64qd5WLqCgC1MP7OKjRQ877LBw9tlnz+laHacVY5Aax16xYsVKO+IrX/lKeMc73jHRTrG/J2JzE4HWBBZ4JObxIYT2jj+3tloTESBAgAABAj0R8JttTxqhDAIECLQp4F/+bWqbKwoI7OyDxgSa+tFbYNdYyyoP3FRvKxdQ0IWpB3axVT/4wQ/CbrvtFu699945ndt6663DpO8DfOyxxwbvGDziiCNW2g277777ICCc5HRdHCyV/R0fB/rQQw+FH//4x+Huu+8OP/nJT8IPf/jD8Mgjj4T7778/3HLLLUP/Sdl0000Hj3d95jOfGZYuXRo23njjsNlmm4WXvOQlYcmSJWGVVVYp6J8wS01RYEhgN/N3qPgOuyaDu4dCCBuHEOJ/+hAgQIAAAQIECBAgQIBA5gICu8wb3MPlCex62JRcSmrqR2+BXfc7pKnedr+y/lWQQ2AXw7VPfOIT4ZhjjlkJeKeddgqnn376IDCq+omn9k4++eRw/PHxd/m5nxhEXXjhhRO9u25mpD7v77j2G2+8MVx++eXhqquuCnfddVdVtkrXRb8ddtghxNDzNa95TXjWs55V6T4XEWhTYJHAbqaMJoO7E54KBdtcsrkIECBAgAABAgQIECBAoAMBgV0H6IVPKbArfAM0ufxhP3o3Nd+JJ544NAyYPd+w4GOrrbYKl1xySYgnTuZ/+hCULPQ4wQsuuCDsvffeTXGOHLfPgcbI4hO7oA/7sA6y++67Lxx44IHhiiuuWGm4+M/fscceG3bdddewxhprLDrdT3/603DUUUeFiy66aOh1MRhcvnx5WG211SYuu4/7+2c/+1n44he/OAg3H3jggYnXNs6N6623Xth3330HfYuBqveGjaPn2iYFKgR2M9M3Edw5Zddkc41NgAABAgQIECBAgACBHgkI7HrUjEJKEdgV0ugulimwm15dYDe94bgjxNNZ++yzz5zbYmBx6qmnhjXXXHPc4aa+PpfALkLceeed4b3vfe/ghNiwTzzRdcABB4Qdd9wxPP/5zx+EbjOPfbztttsG4Xrsz8MPPzz0/oMPPnhw8m7ttdeeyr1PgV18tGV89OeZZ5654LqnWmyFm9dZZ52w3377hQ9/+MODvvgQ6FpgjMBuptS6gzun7LreBOYnQIAAAQIECBAgQIBACwICuxaQTTFHQGBnQzQmILCbnlZgN73huCMI7MYVG+/673znO+F973tf7Y9yjEFfPF0XT4VN++lLYBffR7ds2bLBO/X68IknIU877bSw8847O23Xh4YUXMMEgV3dwZ1TdgXvP0snQIAAAQIECBAgQKAcAYFdOb3uy0oFdn3pRIZ1COymb6rAbnrDcUcQ2I0rNv71dQdRRxxxxOAxmfEkWB2frgO7eKrw29/+dvibv/mbcO+99y66pBiibbPNNmG77bYLL3nJS8LGG288OAm61lprLXgi9I9//OPgtF58t+CPf/zj8KMf/SjEnvzrv/5ruOWWWxadLxqfddZZYa+99hLa1bHZjDGRwBSBXZ3BnVN2E3XPTQQIECBAgAABAgQIEEhHQGCXTq9yqVRgl0sne7gOgd30TRHYTW847ggCu3HFJrs+PuoxPr7yk5/85GQDhDB49+Rxxx0Xdt9996neWTe/gK4Du9tvvz3sueeeg0eIDvtsscUWg1OKu+22W1h//fVrC85iUBjfNXj11VeHFStWhO9+97tD599oo43CueeeG7bffvuJe+dGAtMI1BDYzUw/zaMynbKbponuJUCAAAECBAgQIECAQAICArsEmpRZiQK7zBpqOQsLDHsX2FZbbTV4L1b84X/+pw/vDhPYtb+jBXbtmceAKIZTp5xySrj88ssrv6MtBkYf+MAHwl//9V+HJUuW1F5wl4Hdb37zm8HazjvvvJXWFf89deyxx4Zdd901rLHGGrWve/aA8fTdt771rXD44YeH+P7A+Z/4nsHzzz8/bLjhho3WYXACwwRqDOxmhp80uHPKzhYlQIAAAQIECBAgQIBAxgICu4yb29OlCex62hhl1S8gsKvfNMcR+xbY5Wg8bE3/8z//E/7t3/4tXHXVVeGOO+4It95669MBXgyqNt9888GjH3fYYYewdOnSsPrqqzdG02Vgd+2114ZddtllpfByp512CqeffnrYbLPNGlv3sIF//vOfh0MOOSRcccUVK/3xOeecE/bbb79W6zEZgSjQQGA3aXDnlJ0tSYAAAQIECBAgQIAAgYwFBHYZN7enSxPY9bQxyqpfQGBXv2mOIwrscuzqeGvqKrB7/PHHwzHHHBM+/vGPzyk4hpUXX3xx2HLLLcdbSE1Xx0dzvve97w033njjnBHjCcfPfvazYe21165pJsMQqCbQYGA3SXDnlF21trmKAAECBAgQIECAAAECyQkI7JJrWfIFC+ySb6EFVBUQ2FWVKvs6gV3Z/Y+r7yqwe/DBB8O+++4brrzyyjlNOPLII8NHP/rRsOqqq3bSnPjo0lNPPTUsX758zvzxtGP85+UFL3hBJ3WZtFyBFgK7cYI7p+zK3YpWToAAAQIECBAgQIBA5gICu8wb3MPlCex62BQlNSMgsGvGNbdRBXa5dXT89XQV2C303sxzzz03vPvd7x5/ITXecfXVV4f4WM7Zn8XeAVrj1IYisJJAi4Fd1eDOKTv7lAABAgQIECBAgAABAhkKCOwybGrPlySw63mDlFefgMCuPsucRxLY5dzdamsT2K3sJLCrtndc1Y5AB4HdqODOKbt2Wm8WAgQIECBAgAABAgQItCogsGuV22QhBIGdbVCMgMCumFZPtVCB3VR8WdzcVWD361//Ouy///7hsssum+O4bNmycPLJJ4c11lijE1+PxOyE3aSLCHQY2C0W3DllZ9cSIECAAAECBAgQIEAgMwGBXWYNTWA5ArsEmqTEegQEdvU45j6KwC73Do9eX1eB3eOPPx6OOeaY8PGPf3xOkRtttNEgxHvlK185uvgGrrjzzjvDe9/73nDjjTfOGf3AAw8cvNtuzTXXbGBWQxJYWKAHgd2w4M4pO5uWAAECBAgQIECAAAECmQkI7DJraALLEdgl0CQl1iMgsKvHMfdRBHa5d3j0+roK7GJl1157bdhll13Cww8/PKfQbbfdNpx99tnhpS996egF1HjFvffeGw455JBw5ZVXrjTqOeecE/bbb78aZzMUgWoCPQrs5gd314UQjq+2ClcRIECAAAECBAgQIECAQN8FBHZ971B+9Qns8uupFS0gILCzNaoICOyqKOV9TZeB3W9+85vwgQ98IJx33nkrIW+66abhIx/5SNh1110bP9X26KOPhmuuuSYcffTR4bbbbluplre+9a1hxYoV4XnPe17em8HqeinQw8BuxmlpCOHWXqIpigABAgQIECBAgAABAgTGFhDYjU3mhikFBHZTAro9HQGBXTq96rJSgV2X+v2Yu8vALgrER1DutddeQ4Oy+OdbbLHF4GTb29/+9vCnf/qnYZVVVqkFLr6r7r777gtXX311+MxnPhNuuummoePGR3See+65Yfvtt69lXoMQGFegx4HduEtxPQECBAgQIECAAAECBAj0WEBg1+PmZFqawC7TxlrWygICO7uiioDAropS3td0HdhF3euvvz685z3vCfGRlIt94qm7bbbZJrzqVa8Kf/EXfxFe/OIXD07frbXWWguewvv9738fHnnkkRD/85577gn/8R//EX74wx8OHsd51113LTrfeuutF84444ywxx57hCGhSd4bw+p6IyCw600rFEKAAAECBAgQIECAAIGsBQR2Wbe3l4sT2PWyLYpqQiCnwK4Jn7rGPPDAA8Opp57a+CP76qp3/jjDArum5pp23J133jnEepcsWTLtUO6fJdCHwC6WE0O0ZcuWhVhPHz4xHDzttNNC3HfCuj50pNwaBHbl9t7KCRAgQIAAAQIECBAg0KaAwK5NbXNFAYGdfVCMgMCunVYL7NpxjrMI7Jqx7ktgF1f3wAMPhJNPPjmceeaZ4eGHH25mwSNGXWeddcLBBx8cli9fHp773Od2UoNJCcwWENjZDwQIECBAgAABAgQIECDQhoDArg1lc8wWENjZD8UICOzaabXArh1ngV1zzn0K7GZW+bOf/WwQ2q1YsWIQ4rXxiY+/3HfffUP8Z3qzzTZzqq4NdHNUEhDYVWJyEQECBAgQIECAAAECBAhMKSCwmxLQ7WMLCOzGJnNDqgICu3Y6J7Brx1lg15xzHwO7mdXG987deOON4fLLLw9XXXXVyHfOjau00UYbhR122CHsvvvu4TWveU141rOeNe4QrifQuIDArnFiExAgQIAAAQIECBAgQIBACEFgZxu0LSCwa1vcfJ0JCOzaoRfYteMssGvOuc+B3exVP/nkk+Ghhx4KP/7xj8Ptt98efvGLXwzee/fII4+E+++/P9xyyy1DkeK76GIw98xnPjMsXbo0bLzxxoMTdC95yUsG70NcZZVVmsM1MoEaBAR2NSAaggABAgQIECBAgAABAgRGCgjsRhK5oGYBgV3NoIbLR2BYwBdXd8MNN4Rtt902n4VaCQECcwRSCey0jUCpAgK7Ujtv3QQIECBAgAABAgQIEGhXQGDXrrfZQhDY2QUEFhAQ2NkaBMoUENiV2XerTkdAYJdOr1RKgAABAgQIECBAgACBlAUEdil3L83aBXZp9k3VBAgQIECAAIEiBQR2RbbdogkQIECAAAECBAgQINC6gMCudfLiJxTYFb8FABAgQIAAAQIE0hEQ2KXTK5USIECAAAECBAgQIEAgZQGBXcrdS7N2gV2afVM1AQIECBAgQKBIAYFdkW23aAIECBAgQIAAAQIECLQuILBrnbz4CQV2xW8BAAQIECBAgACBdAQEdun0SqUECBAgQIAAAQIECBBIWUBgl3L30qxdYJdm31RNgAABAgQIEChSQGBXZNstmgABAgQIECBAgAABAq0LCOxaJy9+QoFd8VsAAAECBAgQIEAgHQGBXTq9UikBAgQIECBAgAABAgRSFhDYpdy9NGsX2KXZN1UTIECAAAECBIoUENgV2XaLJkCAAAECBAgQIECAQOsCArvWyYufUGBX/BYAQIAAAQIECBBIR0Bgl06vVEqAAAECBAgQIECAAIGUBQR2KXcvzdoFdmn2TdUECBAgQIAAgSIFBHZFtt2iCRAgQIAAAQIECBAg0LqAwK518uInFNgVvwUAECBAgAABAgTSERDYpdMrlRIgQIAAAQIECBAgQCBlAYFdyt1Ls3aBXZp9UzUBAgQIECBAoEgBgV2RbbdoAgQIECBAgAABAgQItC4gsGudvPgJBXbFbwEABAgQIECAAIF0BAR26fRKpQQIECBAgAABAgQIEEhZQGCXcvfSrF1gl2bfVE2AAAECBAgQKFJAYFdk2y2aAAECBAgQIECAAAECrQsI7FonL35CgV3xWwAAAQIECBAgQCAdAYFdOr1SKQECBAgQIECAAAECBFIWENil3L00axfYpdk3VRMgQIAAAQIEihQQ2BXZdosmQIAAAQIECBAgQIBA6wICu9bJi59QYFf8FgBAgAABAgQIEEhHQGCXTq9USoAAAQIECBAgQIAAgZQFBHYpdy/N2gV2afZN1QQIECBAgACBIgUEdkW23aIJECBAgAABAgQIECDQuoDArnXy4icU2BW/BQAQIECAAAECBNIRENil0yuVEiBAgAABAgQIECBAIGUBgV3K3UuzdoFdmn1TNQECBAgQIECgSAGBXZFtt2gCBAgQIECAAAECBAi0LiCwa528+AkFdsVvAQAECBAgQIAAgXQEBHbp9EqlBAgQIECAAAECBAgQSFlAYJdy99KsXWCXZt9UTYAAAQIECBAoUkBgV2TbLZoAAQIECBAgQIAAAQKtCwjsWicvfkKBXfFbAAABAgQIECBAIB0BgV06vVIpAQIECBAgQIAAAQIEUhYQ2KXcvTRrF9il2TdVEyBAgAABAgSKFBDYFdl2iyZAgAABAgQIECBAgEDrAgK71smLn1BgV/wWAECAAAECBAgQSEdAYJdOr1RKgAABAgQIECBAgACBlAUEdil3L83aBXZp9k3VBAgQIECAAIEiBQR2RbbdogkQIECAAAECBAgQINC6gMCudfLiJxTYFb8FABAgQIAAAQIE0hEQ2KXTK5USIECAAAECBAgQIEAgZQGBXcrdS7N2gV2afVM1AQIECBAgQKBIAYFdkW23aAIECBAgQIAAAQIECLQuILBrnbz4CQV2xW8BAAQIECBAgACBdAQEdun0SqUECBAgQIAAAQIECBBIWUBgl3L30qxdYJdm31RNgAABAgQIEChSQGBXZNstmgABAgQIECBAgAABAq0LCOxaJy9+QoFd8VsAAAECBAgQIEAgHQGBXTq9UikBAgQIECBAgAABAgRSFhDYpdy9NGsX2KXZN1UTIECAAAECBIoUENgV2XaLJkCAAAECBI4hyOYAACAASURBVAgQIECAQOsCArvWyYufUGBX/BYAQIAAAQIECBBIR0Bgl06vVEqAAAECBAgQIECAAIGUBQR2KXcvzdoFdmn2TdUECBAgQIAAgSIFBHZFtt2iCRAgQIAAAQIECBAg0LqAwK518uInFNgVvwUAECBAgAABAgTSERDYpdMrlRIgQIAAAQIECBAgQCBlAYFdyt1Ls3aBXZp9UzUBAgQIECBAoEgBgV2RbbdoAgQIECBAgAABAgQItC4gsGudvPgJBXbFbwEABAgQIECAAIF0BAR26fRKpQQIECBAgAABAgQIEEhZQGCXcvfSrF1gl2bfVE2AAAECBAgQKFJAYFdk2y2aAAECBAgQIECAAAECrQsI7FonL35CgV3xWwAAAQIECBAgQCAdAYFdOr1SKQECBAgQIECAAAECBFIWENil3L00axfYpdk3VRMgQIAAAQIEihQQ2BXZdosmQIAAAQIECBAgQIBA6wICu9bJi59QYFf8FgBAgAABAgQIEEhHQGCXTq9USoAAAQIECBAgQIAAgZQFBHYpdy/N2gV2afZN1QQIECBAgACBIgUEdkW23aIJECBAgAABAgQIECDQuoDArnXy4icU2BW/BQAQIECAAAECBNIRENil0yuVEiBAgAABAgQIECBAIGUBgV3K3UuzdoFdmn1TNQECBAgQIECgSAGBXZFtt2gCBAgQIECAAAECBAi0LiCwa528+AkFdsVvAQAECBAgQIAAgXQEBHbp9EqlBAgQIECAAAECBAgQSFlAYJdy99KsXWCXZt9UTYAAAQIECBAoUkBgV2TbLZoAAQIECBAgQIAAAQKtCwjsWicvfkKBXfFbAAABAgQIECBAIB0BgV06vVIpAQIECBAgQIAAAQIEUhYQ2KXcvTRrF9il2TdVEyBAgAABAgSKFBDYFdl2iyZAgAABAgQIECBAgEDrAgK71smLn1BgV/wWAECAAAECBAgQSEdAYJdOr1RKgAABAgQIECBAgACBlAUEdil3L83aBXZp9k3VBAgQIECAAIEiBQR2RbbdogkQIECAAAECBAgQINC6gMCudfLiJxTYFb8FABAgQIAAAQIE0hEQ2KXTK5USIECAAAECBAgQIEAgZQGBXcrdS7N2gV2afVM1AQIECBAgQKBIAYFdkW23aAIECBAgQIAAAQIECLQuILBrnbz4CQV2xW8BAAQIECBAgACBdAQEdun0SqUECBAgQIAAAQIECBBIWUBgl3L30qxdYJdm31RNgAABAgQIEChSQGBXZNstmgABAgQIECBAgAABAq0LCOxaJy9+QoFd8VsAAAECBAgQIEAgHQGBXTq9UikBAgQIECBAgAABAgRSFhDYpdy9NGsX2KXZN1UTIECAAAECBIoUENgV2XaLJkCAAAECBAgQIECAQOsCArvWyYufUGBX/BYAQIAAAQIECBBIR0Bgl06vVEqAAAECBAgQIECAAIGUBQR2KXcvzdoFdmn2TdUECBAgQIAAgSIFBHZFtt2iCRAgQIAAAQIECBAg0LqAwK518uInFNgVvwUAECBAgAABAgTSERDYpdMrlRIgQIAAAQIECBAgQCBlAYFdyt1Ls3aBXZp9UzUBAgQIECBAoEgBgV2RbbdoAgQIECBAgAABAgQItC4gsGudvPgJBXbFbwEABAgQIECAAIF0BAR26fRKpQQIECBAgAABAgQIEEhZQGCXcvfSrF1gl2bfVE2AAAECBAgQKFJAYFdk2y2aAAECBAgQIECAAAECrQsI7FonL35CgV3xWwAAAQIECBAgQCAdAYFdOr1SKQECBAgQIECAAAECBFIWENil3L00axfYpdk3VRMgQIAAAQIEihQQ2BXZdosmQIAAAQIECBAgQIBA6wICu9bJi59QYFf8FgBAgAABAgQIEEhHQGCXTq9USoAAAQIECBAgQIAAgZQFBHYpdy/N2gV2afZN1QQIECBAgACBIgUEdkW23aIJECBAgAABAgQIECDQuoDArnXy4icU2BW/BQAQIECAAAECBNIRENil0yuVEiBAgAABAgQIECBAIGUBgV3K3UuzdoFdmn1TNQECBAgQIECgSAGBXZFtt2gCBAgQIECAAAECBAi0LiCwa528+AkFdsVvAQAECBAgQIAAgXQEBHbp9EqlBAgQIECAAAECBAgQSFlAYJdy99KsXWCXZt9UTYAAAQIECBAoUkBgV2TbLZoAAQIECBAgQIAAAQKtCwjsWicvfkKBXfFbAAABAgQIECBAIB0BgV06vVIpAQIECBAgQIAAAQIEUhYQ2KXcvTRrnxPYpbkEVRMgQIAAAQIECBQs4O9QBTff0gkQIECAAAECBAgQINCUgL9sNiVr3IUEBHb2BgECBAgQIECAQMoC/g6VcvfUToAAAQIECBAgQIAAgZ4K+MtmTxuTcVkCu4yba2kECBAgQIAAgQIE/B2qgCZbIgECBAgQIECAAAECBNoW8JfNtsXNJ7CzBwgQIECAAAECBFIW8HeolLundgIECBAgQIAAAQIECPRUwF82e9oYZREgQIAAgTEF5v9/iPB/48cEdDkBAgQIECBAgAABAgQIECBAgACBrgT8mNeVvHkJECBAgEC9AgK7ej2NRoAAAQIECBAgQIAAAQIECBAgQKA1AYFda9QmIkCAAAECjQoI7BrlNTgBAgQIECBAgAABAgQIECBAgACB5gQEds3ZGpkAAQIECLQpILBrU9tcBAgQIECAAAECBAgQIECAAAECBGoUENjViGkoAgQIECDQoYDArkN8UxMgQIAAAQIECBAgQIAAAQIECBCYRkBgN42eewkQIECAQH8EBHb96YVKCBAgQIAAAQIECBAgQIAAAQIECIwlILAbi8vFBAgQIECgtwICu962RmEECBAgQIAAAQIECBAgQIAAAQIEFhcQ2NkhBAgQIEAgDwGBXR59tAoCBAgQIECAAAECBAgQIECAAIECBQR2BTbdkgkQIEAgSwGBXZZttSgCBAgQIECAAAECBAgQIECAAIESBAR2JXTZGgkQIECgBAGBXQldtkYCBAgQIECAAAECBAgQIECAAIEsBQR2WbbVoggQIECgQAGBXYFNt2QCBAgQIECAAAECBAgQIECAAIE8BAR2efTRKggQIECAgMDOHiBAgAABAgQIECBAgAABAgQIECCQqIDALtHGKZsAAQIECMwTENjZEgQIECBAgAABAgQIECBAgAABAgQSFRDYJdo4ZRMgQIAAAYGdPUCAAAECBAgQIECAAAECBAgQIEAgDwGBXR59tAoCBAgQIOCEnT1AgAABAgQIECBAgAABAgQIECBAIFEBgV2ijVM2AQIECBCYJyCwsyUIECBAgAABAgQIECBAgAABAgQIJCogsEu0ccomQIAAAQICO3uAAAECBAgQIECAAAECBAgQIECAQB4CArs8+mgVBAgQIEDACTt7gAABAgQIECBAgAABAgQIECBAgECiAgK7RBunbAIECBAgME9AYGdLECBAgAABAgQIECBAgAABAgQIEEhUQGCXaOOUTYAAAQIEBHb2AAECBAgQIECAAAECBAgQIECAAIE8BAR2efTRKggQIECAgBN29gABAgQIECBAgAABAgQIECBAgACBRAUEdok2TtkECBAgQGCegMDOliBAgAABAgQIECBAgAABAgQIECCQqIDALtHGKZsAAQIECAjs7AECBAgQIECAAAECBAgQIECAAAECeQgI7PLoo1UQIECAAAEn7OwBAgQIECBAgAABAgQIECBAgAABAokKCOwSbZyyCRAgQIDAPAGBnS1BgAABAgQIECBAgAABAgQIECBAIFEBgV2ijVM2AQIECBAQ2NkDBAgQIECAAAECBAgQIECAAAECBPIQENjl0UerIECAAAECTtjZAwQIECBAgAABAgQIECBAgAABAgQSFRDYJdo4ZRMgQIAAgXkCAjtbggABAgQIECBAgAABAgQIECBAgECiAgK7RBunbAIECBAgILCzBwgQIECAAAECBAgQIECAAAECBAjkISCwy6OPVkGAAAECBJywswcIECBAgAABAgQIECBAgAABAgQIJCogsEu0ccomQIAAAQLzBAR2tgQBAgQIECBAgAABAgQIECBAgACBRAUEdok2TtkECBAgQEBgZw8QIECAAAECBAgQIECAAAECBAgQyENAYJdHH62CAAECBAg4YWcPECBAgAABAgQIECBAgAABAgQIEEhUQGCXaOOUTYAAAQIE5gkI7GwJAgQIECBAgAABAgQIECBAgAABAokKCOwSbZyyCRAgQICAwM4eIECAAAECBAgQIECAAAECBAgQIJCHgMAujz5aBQECBAgQcMLOHiBAgAABAgQIECBAgAABAgQIECCQqIDALtHGKZsAAQIECMwTENjZEgQIECBAgAABAgQIECBAgAABAgQSFRDYJdo4ZRMgQIAAAYGdPUCAAAECBAgQIECAAAECBAgQIEAgDwGBXR59tAoCBAgQIOCEnT1AgAABAgQIECBAgAABAgQIECBAIFEBgV2ijVM2AQIECBCYJyCwsyUIECBAgAABAgQIECBAgAABAgQIJCogsEu0ccomQIAAAQICO3uAAAECBAgQIECAAAECBAgQIECAQB4CArs8+mgVBAgQIEDACTt7gAABAgQIECBAgAABAgQIECBAgECiAgK7RBunbAIECBAgME9AYGdLECBAgAABAgQIECBAgAABAgQIEEhUQGCXaOOUTYAAAQIEBHb2AAECBAgQIECAAAECBAgQIECAAIE8BAR2efTRKggQIECAgBN29gABAgQIECBAgAABAgQIECBAgACBRAUEdok2TtkECBAgQGCegMDOliBAgAABAgQIECBAgAABAgQIECCQqIDALtHGKZsAAQIECAjs7AECBAgQIECAAAECBAgQIECAAAECeQgI7PLoo1UQIECAAAEn7OwBAgQIECBAgAABAgQIECBAgAABAokKCOwSbZyyCRAgQIDAPAGBnS1BgAABAgQIECBAgAABAgQIECBAIFEBgV2ijVM2AQIECBAQ2NkDBAgQIECAAAECBAgQIECAAAECBPIQENjl0UerIECAAAECTtjZAwQIECBAgAABAgQIECBAgAABAgQSFRDYJdo4ZRMgQIAAgXkCAjtbggABAgQIECBAgAABAgQIECBAgECiAgK7RBunbAIECBAgILCzBwgQIECAAAECBAgQIECAAAECBAjkISCwy6OPVkGAAAECBJywswcIECBAgAABAgQIECBAgAABAgQIJCogsEu0ccomQIAAAQLzBAR2tgQBAgQIECBAgAABAgQIECBAgACBRAUEdok2TtkECBAgQEBgZw8QIECAAAECBAgQIECAAAECBAgQyENAYJdHH62CAAECBAg4YWcPECBAgAABAgQIECBAgAABAgQIEEhUQGCXaOOUTYAAAQIE5gkI7GwJAgQIECBAgAABAgQIECBAgAABAokKCOwSbZyyCRAgQICAwM4eIECAAAECBAgQIECAAAECBAgQIJCHgMAujz5aBQECBAgQ6OsJu6UhhFu1hwABAgQIECBAgAABAgQIECBAgACBhQUEdnYHAQIECBDIQ6Bvgd0OIYTjQgjXhxCOz4PYKggQIECAAAECBAgQIECAAAECBAg0IyCwa8bVqAQIECBAoG2BvgR2M0Fd/M9fhxBeGEJ4qG0M8xEgQIAAAQIECBAgQIAAAQIECBBISUBgl1K31EqAAAECBBYW6Dqwmx3UzVR5gtN1tiwBAgQIECBAgAABAgQIECBAgACB0QICu9FGriBAgAABAikIdBXYDQvqopfTdSnsGjUSIECAAAECBAgQIECAAAECBAj0QkBg14s2KIIAAQIECEwt0HZgt1BQN7MQp+umbqkBCBAgQIAAAQIECBAgQIAAAQIEShEQ2JXSaeskQIAAgdwF2grsRgV10dnputx3m/URIECAAAECBAgQIECAAAECBAjUKiCwq5XTYAQIECBAoDOBpgO7KkHdzOKdrutsG5iYAAECBAgQIECAAAECBAgQIEAgRQGBXYpdUzMBAgQIEFhZoKnAbpygLlbldJ3dSYAAAQIECBAgQIAAAQIECBAgQGBMAYHdmGAuJ0CAAAECPRWoO7AbN6ibYXG6rqcbRFkECBAgQIAAAQIECBAgQIAAAQL9FRDY9bc3KiNAgAABAuMI1BXYTRrUxVqdrhunY64lQIAAAQIECBAgQIAAAQIECBAg8JSAwM5WIECAAAECeQhMG9hNE9TNCDpdl8desgoCBAgQIECAAAECBAgQIECAAIGWBQR2LYObjgABAgQINCQwaWBXR1AXl+R0XUONNSwBAgQIECBAgAABAgQIECBAgED+AgK7/HtshQQIECBQhsC4gV1dQd2MrtN1ZewzqyRAgAABAgQIECBAgAABAgQIEGhAQGDXAKohCRAgQIBABwJVA7u6g7q4VKfrOmi4KQkQIECAAAECBAgQIECAAAECBPIRENjl00srIUCAAIGyBUYFdk0EdTPiTteVvfesngABAgQIECBAgAABAgQIECBAYEoBgd2UgG4nQIAAAQI9EVgosGsyqItLd7quJxtAGQQIECBAgAABAgQIECBAgAABAukKCOzS7Z3KCRAgQIDAbIH5gd2OIYTjQggxsPMhQIAAAQIECBAgMK6A34zGFXM9AQIECBAgQGAKAV++psBzKwECBAgQ6JHA/MCuR6UphQABAgQIECBAIEEBvxkl2DQlEyBAgAABAukK+PKVbu9UToAAAQIEZgsI7OwHAgQIECBAgACBOgX8ZlSnprEIECBAgAABAiMEfPmyRQgQIECAQB4Cwx6JeXwIYfs8lmcVBAgQIECAAAECLQv4zahlcNMRIECAAAECZQv48lV2/62eAAECBPIRmB/Yzfzf+PgOuyaDu4dCCBuHEOJ/+hAgQIAAAQIECKQrsND3yXRXpHICBAgQIECAQEICAruEmqVUAgQIECCwiMCoH1iaDO5OeCoU1CACBAgQIECAAIF0BUZ9n0x3ZSonQIAAAQIECCQgILBLoElKJECAAAECFQSq/sDSRHDnlF2FBrmEAAECBAgQINBzgarfJ3u+DOURIECAAAECBNIUENil2TdVEyBAgACB+QLj/sBSd3DnlJ09SYAAAQIECBBIW2Dc75Npr1b1BAgQIECAAIGeCQjsetYQ5RAgQIAAgQkFJv2Bpa7gzim7CRvnNgIECBAgQIBATwQm/T7Zk/KVQYAAAQIECBBIW0Bgl3b/VE+AAAECBGYEpv2BpY7gzik7+5EAAQIECBAgkK7AtN8n0125ygkQIECAAAECPRAQ2PWgCUogQIAAAQI1CNT1A8s0wZ1TdjU00hAECBAgQIAAgY4E6vo+2VH5piVAgAABAgQIpC0gsEu7f6onQIAAAQIzAnX/wDJpcOeUnT1JgAABAgQIEEhToO7vk2kqqJoAAQIECBAg0JGAwK4jeNMSIECAAIGaBZr6gWXc4M4pu5obazgCBAgQIECAQEsCTX2fbKl80xAgQIAAAQIE0hYQ2KXdP9UTIECAAIEZgaZ/YBknuHPKzr4kQIAAAQIECKQn0PT3yfREVEyAAAECBAgQaFFAYNcitqkIECBAgECDAm39wFIluHPKrsFGG5oAAQIECBAg0JBAW98nGyrfsAQIECBAgACBtAUEdmn3T/UECBAgQGBGoO0fWEYFd07Z2ZsECBAgQIAAgbQE2v4+mZaOagkQIECAAAECDQsI7BoGNjwBAgQIEGhJoKsfWBYK7pyya6nxpiFAgAABAgQI1CTQ1ffJmso3DAECBAgQIEAgbQGBXdr9Uz0BAgQIEJgR6PoHlmHBnVN29icBAgQIECBAIB2Brr9PpiOlUgIECBAgQIBAAwICuwZQDUmAAAECBDoQ6MsPLLODO6fsOtgIpiRAgAABAgQITCjQl++TE5bvNgIECBAgQIBA2gICu7T7p3oCBAgQIDAj0LcfWGaCu+tCCMdrEwECBAgQIECAQO8F+vZ9svdgCiRAgAABAgQI1CkgsKtT01gECBAgQKA7gb7+wLI0hHBrdyxmJkCAAAECBAgQqCjQ1++TFct3GQECBAgQIEAgbQGBXdr9Uz0BAgQIEJgR8AOLvUCAAAECBAgQIDCNgO+T0+i5lwABAgQIECAwpYDAbkpAtxMgQIAAgZ4I+IGlJ41QBgECBAgQIEAgUQHfJxNtnLIJECBAgACBPAQEdnn00SoIECBAgIAfWOwBAgQIECBAgACBaQR8n5xGz70ECBAgQIAAgSkFBHZTArqdAAECBAj0RMAPLD1phDIIECBAgAABAokK+D6ZaOOUTYAAAQIECOQhILDLo49WQYAAAQIE/MBiDxAgQIAAAQIECEwj4PvkNHruJUCAAAECBAhMKSCwmxLQ7QQIECBAoCcCfmDpSSOUQYAAAQIECBBIVMD3yUQbp2wCBAgQIEAgDwGBXR59tAoCBAgQIOAHFnuAAAECBAgQIEBgGgHfJ6fRcy8BAgQIECBAYEoBgd2UgG4nQIAAAQI9EfADS08aoQwCBAgQIECAQKICvk8m2jhlEyBAgAABAnkICOzy6KNVECBAgAABP7DYAwQIECBAgAABAtMI+D45jZ57CRAgQIAAAQJTCgjspgR0OwECBAgQ6ImAH1h60ghlECBAgAABAgQSFfB9MtHGKZsAAQIECBDIQ0Bgl0cfrYIAAQIECPiBxR4gQIAAAQIECBCYRsD3yWn03EuAAAECBAgQmFJAYDcloNsJECBAgEBPBPzA0pNGKIMAAQIECBAgkKiA75OJNk7ZBAgQIECAQB4CArs8+mgVBAgQIEDADyz2AAECBAgQIECAwDQCvk9Oo+deAgQIECBAgMCUAgK7KQHdToAAAQIEeiLgB5aeNEIZBAgQIECAAIFEBXyfTLRxyiZAgAABAgTyEBDY5dFHqyBAgAABAn5gsQcIECBAgAABAgSmEfB9cho99xIgQIAAAQIEphQQ2E0J6HYCBAgQINATAT+w9KQRyiBAgAABAgQIJCrg+2SijVM2AQIECBAgkIeAwC6PPloFAQIECBDwA4s9QIAAAQIECBAgMI2A75PT6LmXAAECBAgQIDClgMBuSkC3EyBAgACBngj4gaUnjVAGAQIECBAgQCBRAd8nE22csgkQIECAAIE8BAR2efTRKggQIECAgB9Y7AECBAgQIECAAIFpBHyfnEbPvQQIECBAgACBKQUEdlMCup0AAQIECPREwA8sPWmEMggQIECAAAECiQr4Pplo45RNgAABAgQI5CEgsMujj1ZBgAABAgT8wGIPECBAgAABAgQITCPg++Q0eu4lQIAAAQIECEwpILCbEtDtBAgQIECgJwJ+YOlJI5RBgAABAgQIEEhUwPfJRBunbAIECBAgQCAPAYFdHn20CgIECBAg4AcWe4AAAQIECBAgQGAaAd8np9FzLwECBAgQIEBgSgGB3ZSAbidAgAABAj0R8ANLTxqhDAIECBAgQIBAogK+TybaOGUTIECAAAECeQgI7PLoo1UQIECAQNoCS0MIbwshnB5CeGjCpdT1A8v/CSEcGkK4IoRw64S1uI0AAQIECBAgQCA9gbq+T6a3chUTIECAAAECBHogILDrQROUQIAAAQIEQgjXhRC2CiGcNmFwN+0PLDNB3QdDCLeFEHbQFQIECBAgQIAAgaIEpv0+WRSWxRIgQIAAAQIE6hYQ2NUtajwCBAgQIDCZQAzIvv3UrfGU3bjB3aQ/sMwO6uL/Hj87PhUgTrYSdxEgQIAAAQIECKQoMOn3yRTXqmYCBAgQIECAQO8EBHa9a4mCCBAgQKBggXjKbvtZ6x8nuBv3B5ZhQV2c+nqn6wregZZOgAABAgQIlCww7vfJkq2snQABAgQIECBQu4DArnZSAxIgQIAAgYkFZp+ymz1IleCu6g8sCwV1M/M5XTdx+9xIgAABAgQIEEhaoOr3yaQXqXgCBAgQIECAQF8FBHZ97Yy6CBAgQKBUgfmn7KoGd6N+YBkV1MV5nK4rdddZNwECBAgQIEAghFHfJxkRIECAAAECBAg0KCCwaxDX0AQIECBAYAKBhU7ZjQruFvqBpUpQNzO203UTNMwtBAgQIECAAIFMBAR2mTTSMggQIECAAIE0BQR2afZN1QQIECCQt8Bip+wWCu4enEeybgjh0BDCB0MIMbQb9XG6bpSQPydAgAABAgQI5C0gsMu7v1ZHgAABAgQI9FxAYNfzBimPAAECBIoUqHLKbn5wNz+Ui++9qxLUzYzjdF2RW82iCRAgQIAAAQJPCwjsbAYCBAgQIECAQIcCArsO8U1NgAABAgQWEah6yq4ORKfr6lA0BgECBAgQIEAgbQGBXdr9Uz0BAgQIECCQuIDALvEGKp8AAQIEshUY95TdNBBO102j514CBAgQIECAQB4CArs8+mgVBAgQIECAQKICArtEG6dsAgQIEChCoI1Tdk7XFbGVLJIAAQIECBAgMFJAYDeSyAUECBAgQIAAgeYEBHbN2RqZAAECBAhMK9DGKTun66btkvsJECBAgAABAnkICOzy6KNVECBAgAABAokKCOwSbZyyCRAgQKAYgSZP2TldV8w2slACBAgQIECAwEgBgd1IIhcQIECAAAECBJoTENg1Z2tkAgQIECBQh0CTp+ycrqujQ8YgQIAAAQIECOQhILDLo49WQYAAAQIECCQqILBLtHHKJkCAAIGiBJo4Zed0XVFbyGIJECBAgAABAiMFBHYjiVxAgAABAgQIEGhOQGDXnK2RCRAgQIBAXQJNnLJzuq6u7hiHAAECBAgQIJCHgMAujz5aBQECBAgQIJCogMAu0cYpmwABAgSKE6jzlJ3TdcVtHwsmQIAAAQIECIwUENiNJHIBAQIECBAgQKA5AYFdc7ZGJkCAAAECdQrUecrO6bo6O2MsAgQIECBAgEAeAgK7PPpoFQQIECBAgECiAgK7RBunbAIECBAoUqCO7eUvRQAAIABJREFUU3ZO1xW5dSyaAAECBAgQIDBSQGA3ksgFBAgQIECAAIHmBAR2zdkamQABAgQI1C1Qxyk7p+vq7orxCBAgQIAAAQJ5CAjs8uijVRAgQIAAAQKJCgjsEm2csgkQIECgWIFpTtk5XVfstrFwAgQIECBAgMBIAYHdSCIXECBAgAABAgSaExDYNWdrZAIECBAg0ITANKfsnK5roiPGJECAAAECBAjkISCwy6OPVkGAAAECBAgkKiCwS7RxyiZAgACBogUmOWXndF3RW8biCRAgQIAAAQIjBQR2I4lcQIAAAQIECBBoTkBg15ytkQkQIECAQFMCk5yyc7quqW4YlwABAgQIECCQh4DALo8+WgUBAgQIECCQqIDALtHGKZsAAQIEihcY55Sd03XFbxcABAgQIECAAIGRAgK7kUQuIECAAAECBAg0JyCwa87WyAQIECBAoEmBcU7ZOV3XZCeMTYAAAQIECBDIQ0Bgl0cfrYIAAQIECBBIVEBgl2jjlE2AAAECBEIIVU7ZOV1nqxAgQIAAAQIECFQRENhVUXINAQIECBAgQKAhAYFdQ7CGJUCAAAECLQhUOWXndF0LjTAFAQIECBAgQCADAYFdBk20BAIECBAgQCBdAYFdur1TOQECBAgQiAKLnbJzus4eIUCAAAECBAgQqCogsKsq5ToCBAgQIECAQAMCArsGUA1JgAABAgRaFFjslJ3TdS02wlQECBAgQIAAgcQFBHaJN1D5BAgQIECAQNoCAru0+6d6AgQIECAQBYadsnO6zt4gQIAAAQIECBAYR0BgN46WawkQIECAAAECNQsI7GoGNRwBAgQIEOhAYNgpO6frOmiEKQkQIECAAAECCQsI7BJuntIJECBAgACB9AUEdun30AoIECBAgEAUmH3Kzuk6e4IAAQIECBAgQGBcAYHduGKuJ0CAAAECBAjUKCCwqxHTUAQIECBAoEOB2afsnK7rsBGmJkCAAAECBAgkKiCwS7RxyiZAgAABAgTyEBDY5dFHqyBAgACBsgVeFELYP4Sw/CmGT4UQzgkh/KRsFqsnQIAAAQIECBAYQ0BgNwaWSwkQIECAAAECdQsI7OoWNR4BAgQIEGhP4PUhhANCCO9cYMpLQwgrQgjXtFeSmQgQIECAAAECBBIVENgl2jhlEyBAgAABAnkICOzy6KNVECBAgEA5AvH/dseQLp6oe1XFZd/01Im7GN7N/yGm4hAuI0CAAAECBAgQyFxAYJd5gy2PAAECBAgQ6LeAwK7f/VEdAQIECBCYEZh57GUM65ZMyPKrp07ceVzmhIBuI0CAAAECBAhkLCCwy7i5lkaAAAECBAj0X0Bg1/8eqZAAAQIEyhYY9djLgc6rXvWqsP/+8dBdCOecc0646aZ4qG7Rj8dljhLy5wQIECBAgACBsgQEdmX122oJECBAgACBngkI7HrWEOUQIECAAIEQQuXHXr7zne8MBxxwQHj962Ou9/8/11xzTVixYkW49NKYyy368bjMUUL+nAABAgQIECBQhoDArow+WyUBAgQIECDQUwGBXU8boywCBAgQKFKg0mMvlyxZMgjp4om6F70o3rLw5yc/+cngxF0M7371q/hEzAU/HpdZ5JazaAIECBAgQIDA0wICO5uBAAECBAgQINChgMCuQ3xTEyBAgACBpwTGeuxlDOue8Yzx/k/4k08+OQjtPC7TniNAgAABAgQIEFhAQGBnaxAgQIAAAQIEOhQY79e+Dgs1NQECBAgQyExg6sdeTurhcZmTyrmPAAECBAgQIJC1gMAu6/ZaHAECBAgQINB3AYFd3zukPgIE/i97dwJlVXnm+/85UIqEq0YQcYgXsowNRJFAIajYoAkC+UchDkQQEI1MIg5gaytEEYxItAVHwmQjCCLihEO3YDRAEwxCqYAGbIxC0lFRwRYuGiNw/uvZWlhV5+xz9vDu+bvXcq17w97v8Hl2mXT9eJ+NAAJpEzDe9tIrEO0yvcrxHAIIIIAAAgggkEoBArtUlpVNIYAAAggggEBSBAjsklIp1okAAgggkHSBwNteegWiXaZXOZ5DAAEEEEAAAQRSJUBgl6pyshkEEEAAAQQQSJoAgV3SKsZ6EUAAAQSSJBBZ20uvSLTL9CrHcwgggAACCCCAQOIFCOwSX0I2gAACCCCAAAJJFiCwS3L1WDsCCCCAQFwFYtP20isQ7TK9yvEcAggggAACCCCQWAECu8SWjoUjgAACCCCAQBoECOzSUEX2gAACCCAQF4HYtr30CkS7TK9yPIcAAggggAACCCROgMAucSVjwQgggAACCCCQJgECuzRVk70ggAACCEQhkLi2l16RaJfpVY7nEEAAAQQQQACBRAgQ2CWiTCwSAQQQQAABBNIqQGCX1sqyLwQQQACBoAUS3/bSKxDtMr3K8RwCCCCAAAIIIBBrAQK7WJeHxSGAAAIIIIBA2gUI7NJeYfaHAAIIIGBaIHVtL70C0S7TqxzPIYAAAggggAACsRQgsItlWVgUAggggAACCGRFgMAuK5VmnwgggAACfgQy0/bSKxLtMr3K8RwCCCCAAAIIIBAbAQK72JSChSCAAAIIIIBAFgUI7LJYdfaMAAIIIOBUILNtL50C1b2Pdple5XgOAQQQQAABBBCIXIDALvISsAAEEEAAAQQQyLIAgV2Wq8/eEUAAAQTsBGh76fPdoF2mT0AeRwABBBBAAAEEwhcgsAvfnBkRQAABBBBAAIH9AgR2vAwIIIAAAgh8LUDby4DeBNplBgTLsAgggAACCCCAgFkBAjuznoyGAAIIIIAAAgi4EiCwc8XFzQgggAACKRSg7WVIRaVdZkjQTIMAAggggAACCHgTILDz5sZTCCCAAAIIIICAEQECOyOMDIIAAgggkEAB2l5GVDTaZUYEz7QIIIAAAggggEBpAQI73hAEEEAAAQQQQCBCAQK7CPGZGgEEEEAgdAHaXoZOXnpC2mXGrCAsBwEEEEAAAQSyLEBgl+Xqs3cEEEAAAQQQiFyAwC7yErAABBBAAIEQBGh7GQKynylol+lHj2cRQAABBBBAAAEjAgR2RhgZBAEEEEAAAQQQ8CZAYOfNjacQQAABBJIhQNvLZNRp/yppl5mwgrFcBBBAAAEEEEiTAIFdmqrJXhBAAAEEEEAgcQIEdokrGQtGAAEEECgjQNvLlLwitMtMSSHZBgIIIIAAAggkRYDALimVYp0IIIAAAgggkEoBArtUlpVNIYAAApkUoO1lSstOu8yUFpZtIYAAAggggEDcBAjs4lYR1oMAAggggAACmRIgsMtUudksAgggkEoB2l6msqyFm6JdZkYKzTYRQAABBBBAICoBAruo5JkXAQQQQAABBBAQEQI7XgMEEEAAgSQK0PYyiVUzuGbaZRrEZCgEEEAAAQQQQOBrAQI73gQEEEAAAQQQQCBCAQK7CPGZGgEEEEDAtQBtL12TpfsB2mWmu77sDgEEEEAAAQRCFSCwC5WbyRBAAAEEEEAAgdoCBHa8EQgggAACSRCg7WUSqhThGmmXGSE+UyOAAAIIIIBAWgQI7NJSSfaBAAIIIIAAAokUILBLZNlYNAIIIJAJAdpeZqLM5jdJu0zzpoyIAAIIIIAAApkQILDLRJnZJAIIIIAAAgjEVYDALq6VYV0IIIBAdgVoe5nd2hvdOe0yjXIyGAIIIIAAAgikX4DALv01ZocIIIAAAgggEGMBArsYF4elIYAAAhkToO1lxgoe1nZplxmWNPMggAACCCCAQMIFCOwSXkCWjwACCCCAAALJFiCwS3b9WD0CCCCQdAHaXia9gglbP+0yE1YwlosAAggggAACYQoQ2IWpzVwIIIAAAggggEAdAQI7XgkEEEAAgSgEaHsZhTpz7hegXSYvAwIIIIAAAgggUCBAYMdLgQACCCCAAAIIRChAYBchPlMjgAACGRSg7WUGix7nLdMuM87VYW0IIIAAAgggELIAgV3I4EyHAAIIIIAAAgjUFCCw431AAAEEEAhagLaXQQszvhEB2mUaYWQQBBBAAAEEEEiuAIFdcmvHyhFAAAEEEEAgBQIEdikoIltAAAEEYipA28uYFoZllRagXSZvCAIIIIAAAghkVIDALqOFZ9sIIIAAAgggEA8BArt41IFVIIAAAmkSoO1lmqqZ4b3QLjPDxWfrCCCAAAIIZFOAwC6bdWfXCCCAAAIIIBATAQK7mBSCZSCAAAIJF6DtZcILyPJLC9AukzcEAQQQQAABBDIgQGCXgSKzRQQQQAABBBCIrwCBXXxrw8oQQACBJAjQ9jIJVWKNxgRol2mMkoEQQAABBBBAIH4CBHbxqwkrQgABBBBAAIEMCRDYZajYbBUBBBAwKEDbS4OYDJU8AdplJq9mrBgBBBBAAAEEygoQ2JUl4gYEEEAAAQQQQCA4AQK74GwZGQEEEEibAG0v01ZR9mNEgHaZRhgZBAEEEEAAAQSiFyCwi74GrAABBBBAAAEEMixAYJfh4rN1BBBAwKEAbS8dQnFbtgVol5nt+rN7BBBAAAEEUiBAYJeCIrIFBBBAAAEEEEiuAIFdcmvHyhFAAIGgBWh7GbQw46dSgHaZqSwrm0IAAQQQQCALAgR2Wagye0QAAQQQQACB2AoQ2MW2NCwMAQQQiESAtpeRsDNpWgVol5nWyrIvBBBAAAEEUilAYJfKsrIpBBBAAAEEEEiKAIFdUirFOhFAAIFgBWh7Gawvo2dcgHaZGX8B2D4CCCCAAALJECCwS0adWCUCCCCAAAIIpFSAwC6lhWVbCCCAgEMB2l46hOI2BEwI0C7ThCJjIIAAAggggEBAAgR2AcEyLAIIIIAAAggg4ESAwM6JEvcggAAC6RKg7WW66sluEipAu8yEFo5lI4AAAgggkF4BArv01padIYAAAggggEACBAjsElAklogAAggYEqDtpSFIhkHApADtMk1qMhYCCCCAAAII+BAgsPOBx6MIIIAAAggggIBfAQI7v4I8jwACCMRfgLaX8a8RK0RAaJfJS4AAAggggAACEQsQ2EVcAKZHAAEEEEAAgWwLENhlu/7sHgEE0itA28v01padZUCAdpkZKDJbRAABBBBAIH4CBHbxqwkrQgABBBBAAIEMCRDYZajYbBUBBDIhQNvLTJSZTWZFgHaZWak0+0QAAQQQQCAWAgR2sSgDi0AAAQQQQACBrAoQ2GW18uwbAQTSJkDby7RVlP0gUEOAdpm8DggggAACCCAQggCBXQjITIEAAggggAACCNgJENjxbiCAAALJFaDtZXJrx8oR8CxAu0zPdDyIAAIIIIAAAqUFCOx4QxBAAAEEEEAAgQgFCOwixGdqBBBAwKMAbS89wvEYAmkSoF1mmqrJXhBAAAEEEIiFAIFdLMrAIhBAAAEEEEAgqwIEdlmtPPtGAIEkCtD2MolVY80IBCxAu8yAgRkeAQQQQACB7AgQ2GWn1uwUAQQQQAABBGIoQGAXw6KwJAQQQKCGAG0veR0QQMCxAO0yHVNxIwIIIIAAAggUChDY8VYggAACCCCAAAIRChDYRYjP1AgggEAJAdpe8noggIBnAdpleqbjQQQQQAABBLIsQGCX5eqzdwQQQAABBBCIXIDALvISsAAEEECglgBtL3khEEDAmADtMo1RMhACCCCAAAJZECCwy0KV2SMCCCCAAAIIxFaAwC62pWFhCCCQIQHaXmao2GwVgagEaJcZlTzzIoAAAgggkBgBArvElIqFIoAAAggggEAaBQjs0lhV9oQAAkkRoO1lUirFOhFIkQDtMlNUTLaCAAIIIICAWQECO7OejIYAAggggAACCLgSILBzxcXNCCCAgBEB2l4aYWQQBBDwI0C7TD96PIsAAggggEAqBQjsUllWNoUAAggggAACSREgsEtKpVgnAggkXYC2l0mvIOtHIMUCtMtMcXHZGgIIIIAAAs4FCOycW3EnAggggAACCCBgXIDAzjgpAyKAAAK1BGh7yQuBAAKJEaBdZmJKxUIRQAABBBAIQoDALghVxkQAAQQQQAABBBwKENg5hOI2BBBAwKUAbS9dgnE7AgjER4B2mfGpBStBAAEEEEAgRAECuxCxmQoBBBBAAAEEEKgrQGDHO4EAAgiYE6DtpTlLRkIAgZgI0C4zJoVgGQgggAACCAQvQGAXvDEzIIAAAggggAACtgIEdrwcCCCAgH8B2l76N2QEBBCIuQDtMmNeIJaHAAIIIICAfwECO/+GjIAAAggggAACCHgWILDzTMeDCCCAgND2kpcAAQQyJ0C7zMyVnA0jgAACCGRHgMAuO7VmpwgggAACCCAQQwECuxgWhSUhgECsBWh7GevysDgEEAhTgHaZYWozFwIIIIAAAoELENgFTswECCCAAAIIIICAvQCBHW8HAggg4EyAtpfOnLgLAQQyKEC7zAwWnS0jgAACCKRRgMAujVVlTwgggAACCCCQGAECu8SUioUigEBEArS9jAieaRFAIHkCtMtMXs1YMQIIIIAAAjUECOx4HRBAAAEEEEAAgQgFCOwixGdqBBCIrQBtL2NbGhaGAAJJEaBdZlIqxToRQAABBBDYL0Bgx8uAAAIIIIAAAghEKEBgFyE+UyOAQOwEaHsZu5KwIAQQSLoA7TKTXkHWjwACCCCQIQECuwwVm60igAACCCCAQPwECOziVxNWhAAC4QvQ9jJ8c2ZEAIGMCdAuM2MFZ7sIIIAAAkkUILBLYtVYMwIIIIAAAgikRoDALjWlZCMIIOBSgLaXLsG4HQEEEDAlQLtMU5KMgwACCCCAgFEBAjujnAyGAAIIIIAAAgi4EyCwc+fF3QggkHwB2l4mv4bsAAEEUiJAu8yUFJJtIIAAAgikRYDALi2VZB8IIIAAAgggkEgBArtElo1FI4CABwHaXnpA4xEEEEAgDAHaZYahzBwIIIAAAgiUFSCwK0vEDQgggAACCCCAQHACBHbB2TIyAghEL0Dby+hrwAoQQAABVwK0y3TFxc0IIIAAAgiYFCCwM6nJWAgggAACCCCAgEsBAjuXYNyOAAKJEKDtZSLKxCIRQAABewHaZfJ2IIAAAgggELoAgV3o5EyIAAIIIIAAAgh8K0Bgx9uAAAJpEqDtZZqqyV4QQAABEaFdJq8BAggggAACoQkQ2IVGzUQIIIAAAggggEChAIEdbwUCCCRdgLaXSa8g60cAAQQcCtAu0yEUtyGAAAIIIOBNgMDOmxtPIYAAAggggAACRgQI7IwwMggCCEQgQNvLCNCZEgEEEIiDAO0y41AF1oAAAgggkEIBArsUFpUtIYAAAggggEByBAjsklMrVooAAl8L0PaSNwEBBBBAwBKgXSYvAgIIIIAAAkYFCOyMcjIYAggggAACCCDgToDAzp0XdyOAQDQCtL2Mxp1ZEUAAgcQI0C4zMaVioQgggAAC8RUgsItvbVgZAggggAACCGRAgMAuA0VmiwgkWIC2lwkuHktHAAEEohCgXWYU6syJAAIIIJASAQK7lBSSbSCAAAIIIIBAMgUI7JJZN1aNQNoFaHuZ9gqzPwQQQCBgAdplBgzM8AgggAACaRQgsEtjVdkTAggggAACCCRGgMAuMaVioQikXoC2l6kvMRtEAAEEohGgXWY07syKAAIIIJA4AQK7xJWMBSOAAAIIIIBAmgQI7NJUTfaCQDIFaHuZzLqxagQQQCBxArTLTFzJWDACCCCAQLgCBHbhejMbAggggAACCCBQS4DAjhcCAQSiEqDtZVTyzIsAAghkXIB2mRl/Adg+AggggICdAIEd7wYCCCCAAAIIIBChAIFdhPhMjUAGBWh7mcGis2UEEEAgzgK0y4xzdVgbAggggEDIAgR2IYMzHQIIIIAAAgggUFOAwI73AQEEwhCg7WUYysyBAAIIIOBZgHaZnul4EAEEEEAgPQIEdumpJTtBAAEEEEAAgQQKENglsGgsGYEECdD2MkHFYqkIIIAAAiK0y+QtQAABBBDIsACBXYaLz9YRQAABBBBAIHoBArvoa8AKEEibAG0v01ZR9oMAAghkVIB2mRktPNtGAAEEsitAYJfd2rNzBBBAAAEEEIiBAIFdDIrAEhBIiQBtL1NSSLaBAAIIIFBbgHaZvBEIIIAAAhkRILDLSKHZJgIIIIAAAgjEU4DALp51YVUIJEmAtpdJqhZrRQABBBDwLEC7TM90PIgAAgggkAwBArtk1IlVIoAAAggggEBKBQjsUlpYtoVAwAK0vQwYmOERQAABBOItQLvMeNeH1SGAAAIIeBIgsPPExkMIIIAAAggggIAZAQI7M46MgkBWBGh7mZVKs08EEEAAAUcCtMt0xMRNCCCAAALJECCwS0adWCUCCCCAAAIIpFSAwC6lhWVbCBgWoO2lYVCGQwABBBBIlwDtMtNVT3aDAAIIZFSAwC6jhWfbCCCAAAIIIBAPAQK7eNSBVSAQRwHaXsaxKqwJAQQQQCD2ArTLjH2JWCACCCCAQHEBAjveDAQQQAABBBBAIEIBArsI8ZkagZgK0PYypoVhWQgggAACyRKgXWay6sVqEUAAAQSEwI6XAAEEEEAAAQQQiFCAwC5CfKZGIGYCmWt7+Yc//EFOP/30WmXo0aOHzJ8/X5o0aRKz8oS7HGzwDlegcDb9ORwwYECtPxg2bJhMmTJFGjZsGPXyUjv/F198IaNGjZLp06fX2uO8efOkf//+qd130BujXWbQwoyPAAIIIGBIgMDOECTDIIAAAggggAACXgQI7Lyo8QwC6RFIVdvLW2+9VW6++WbHv2QmlLJ/kbEJ94ccbwK7cN84+9miDuzs5o+LT/U62rZtKwsXLpSWLVu6XhrtMl2T8QACCCCAQHgCBHbhWTMTAggggAACCCBQIEBgx0uBQDYFUtn2MumB3Z49e0Tbp61cudL6R//fb7zxhuzatWv/W3rKKadIixYt5LTTTrP+adOmjRx44IHG32ICJOOkJQfEm8Au3DeOwM6vt5/Arnpu2mX6rQLPI4AAAggEIEBgFwAqQyKAAAIIIIAAAk4FCOycSnEfAukQSHXby6QGdtu3b5cFCxbIjBkzZMOGDa7etMaNG8vAgQNFWwW2atVKcjkz/1onQHJVBt83B+mt75e2MlyyZInvdfodwE3LWVpi+tX29jwn7Jy5mQjsqmeiXaYzc+5CAAEEEAhFgMAuFGYmQQABBBBAAAEEiguY+c0uugggEGeBVLW9LAWdtMBu9+7dVkj361//Wnbs2OHrHTr44IPlggsukPHjx8uxxx7rayx9OMgAyffiUjhAkN4Edil8YQLcEoGdM1yTgV3NGWmX6cyfuxBAAAEEAhMgsAuMloERQAABBBBAAIHyAgR25Y24A4GkCqSy7WVaArtNmzbJddddJ88995zR90u/p3T33XeLnmTyc9ouyADJ6IYNDPb222/LhRdeKOvWrds/WlC/jLdbbpDeBHYGXhIPQ9i5a7vbzp07exjR/hGTIZvJsbxsMgvfsHPiQrtMJ0rcgwACCCAQgACBXQCoDIkAAggggAACCDgVILBzKsV9CCRHILS2l2EFARMnTpQbb7yxbAWScsLulVdekcsvv7xWQFR2cy5u0NN2ajZ8+HCpqKhw8eS3twYZIHlaUIAPEdgFiFtn6Cy1xCSw8/ZeRR0Yelt1cE/RLjM4W0ZGAAEEECgqQGDHi4EAAggggAACCEQoQGAXIT5TI2BQIJK2l2EFdvPmzbO+wVXuSkJgt2LFChk6dKhoSFTsat68ufTq1UvOPvts0VNeTZo02R+67du3Tz777DN599135aWXXhJ1sfvmnYZ2U6ZMkUGDBnkK7Qjs2srChQtFTyyGcQXpHdbPqRMnAjsRTtiVflMI7Ox9aJfp5N8y3IMAAggg4FOAwM4nII8jgAACCCCAAAJ+BAjs/OjxLALRC0Ta9jKsICAtgd2WLVtkwIAB1vfh6l6NGzeWX/3qV1aY16hRI0dv1p49e+T3v/+9jB07VtasWVPwjIZ2jz/+uHTv3t3ReDVvCjJAcr2YgB9I+wk7P3zFfsbDahc6f/586+el5jVs2DAriG7YsKGfbYXyLCfsvDET2JV3o11meSPuQAABBBDwLEBg55mOBxFAAAEEEEAAAf8CBHb+DRkBgSgEQmt7WWpzYQV2y5cvly5dupR1jvMJO/0l9PXXXy/3339/wT40ULvnnnukVatWZfdY7IYdO3bITTfdJFOnTi34Y/1WlgaeLVq0cDU2gV16Tti5KnydmwnsvOsR2HmzI7Bz7ka7TOdW3IlAUgTylZVXicg9NutdLF991T+3fv3uoPdTYh2fyL593XKvv/7th3+DXgzjhy1AYBe2OPMhgAACCCCAAAI1BAjseB0QSI5AJG0vS/GEEdjpKbGlS5fKKaecUrZScQ7stIXlueeeK7t27aq1j969e8v06dOlWbNmZfdX6gb9Jfcdd9wht9xyS8FtGuaNGzdO6tev73gOAjsCO31ZCOwc/8gU3Ehg582OwM6bG+0yvbnxFAJxEygT2O0VkatyVVWFf0PL8EYI7AyDJms4Artk1YvVIoAAAggggEDKBAjsUlZQtpNKgUjbXoYp6jcciGtgt3v3bhk5cqQ89NBDtTg7deoks2fPltatWxth1nlGjRolM2fOrDWejr9o0SI54YQTHM9DYEdgpy/L1q1b5aKLLpJVq1btf3eOP/54q9XqSSed5Ph98nIjLTGdq5kMuUyO5XwH394Z9fxe1hynZ2iXGadqsBYE3AuUCex0wPdFpGeuqmqD+9GdP0Fg59wqhXcS2KWwqGwJAQQQQAABBJIjQGCXnFqx0uwJxKLtZZjs77//vvTv31+WLVu2f9pu3brJI488Ik2bNi27lLgGdlVVVXLOOefIBx98UGsPTr/NV3bjNW5Yv3699O3bVzZu3FjrsWnTpol+/8vpRWBHYKfvir5PF1xwgWzevLnWq6OnXs866yynr5On+wjsnLOZDLlMjuV8B9/eaTe/l7GCeqZHjx6i72dYKfrnAAAgAElEQVSTJk2CmsL3uLTL9E3IAAhEIuAgsNN1Bd4ak8AukvLHZVICu7hUgnUggAACCCCAQCYFCOwyWXY2HWOB2LW9DNPq7bfflgsvvFDWrfv2sxgDBw6UBx54QLQ1ZrkrroGdtrwcPnx4reVrEDl37lw56qijym3L1Z/v2bPHan85ceLEWs+5cdQHCewI7PQ9eOaZZ0Tbtta9Jk+ebJ3mDPIisHOuazJkMzmW8x18eyeBnRe10s/QLtO8KSMiEJSAw8Au8NaYBHZBVTgR4xLYJaJMLBIBBBBAAAEE0ipAYJfWyrKvpAlkpu1lqcIUC4luvPFG0SDOyffX4hjY/f3vf5drr71Wpk6t/bkRXevYsWMllzP/r+EXX3xRunfvXov6tNNOs04qNm/e3NHPBoEdgd3evXtFv394++23F7wzbgNgRy9dnZsI7JyrmQzZTI7lfAcEdl6s3D5Du0y3YtyPQPgCDgM7XVigrTEJ7MKvfYxmJLCLUTFYCgIIIIAAAghkT8D8b4qzZ8iOEfAjkLm2l6Ww9MTZoEGDat0yZ84cufjiix0ZxzGw+/TTT0XDjeeff77WHhYvXiy9evVytC+3NxX77pie5Hv22WelsrLS0XAEdgR22sJVf/b0dE7dS9+np59+Wjp27OjoffJyE4GdczWTIZvJsZzv4Ns7OWHnRc3dM7TLdOfF3QiEKeAisNNlBdYak8AuzKrHbi4Cu9iVhAUhgAACCCCAQJYECOyyVG32GheBTLe9tCtCsdM82gZTv5V1yimnOKpdHAO7jz/+WC666KJaoYfb8MzR5mvctH37dutbgEuWLKn16MqVK6Vz586OhiOwI7B78skn5fzzz7d9X/Tk6G233SYNGjRw9E65vYnAzrmYyZDN5FjOd/DtnQR2XtS8P0O7TO92PIlAEAIuA7vAWmMS2AVR3cSMSWCXmFKxUAQQQAABBBBIowCBXRqryp7iKkDbyxKV+eyzz2Tw4MHy+OOP77/LbRvHOAZ2xb7L17ZtsGGQiV+4E9gFW6O6Pwpx89aTocOGDZNFixbZ/tRq8Pzoo49Kly5dAvl3LoGdc1YTP/PVs5kcy/kOygd28+bNs/4iAlcwArTLDMaVURFwK+AysNPhA2mNSWDntnKpup/ALlXlZDMIIIAAAgggkDQBArukVYz1JlGAtpcOqrZ+/Xq54IILZPPmzfvv1gDvnnvuke985zsORhDrW3c333xzrXtL/ZI3jJAkToGdhisXXnihI8swbBwtJISbiu016FOQdbcVN+9iYVmxUpx77rkyffp0adq0qfFKOV1DsYk1bJwyZYo0bNjQ+LqcDmjipKvTuUyGbCbHcrr+mvdFPb+XNafpGdplpqma7CWJAh4CO5FcbqH8n/9zSW7Zsr+b2jOBnSnJRI5DYJfIsrFoBBBAAAEEEEiLAIFdWirJPuImQNtLlxV58MEHrRN2Na/JkyfLqFGjHI8Ux8CuWEtMt60+HQN8c6OJoCBuAZJbAzf3r1ixQrp27VrwiJsWom7mK3ZvnLy3bNkiAwYMEF1TzUtb07711luya9euWv/5pEmTRNtjVlRU+GWo9TyBnXNOkyGXybGc7+DbO6Oe38ua0/oM7TLTWln2FWcBT4GdyF7J5wfnXnvtIVN7I7AzJZnIcQjsElk2Fo0AAggggAACaREgsEtLJdlHXARoe+mhEsV+QasnnJ5++mnp2LGj4xHjGNhpa8GBAwfK888/X2sfixcvll69ejnem5sbt27dan03b9WqVfsfc3tiLE4Bkpu9e7nXLhgKswVfXLx3794t119/vUydOrUWpbZx1VBdT9PNnDmz1p9pAD1t2jTp16+f5HLm/mcFgZ3zt9lkyGVyLOc7+PbOqOf3sua0P0O7zLRXmP3FSaBEULZVRN4VkTNt1vsXyeW659aufdvEfgjsTCgmdgwCu8SWjoUjgAACCCCAQBoEzP1mLQ0a7AEB7wK0vfRuZ53a6dOnj2zcuHH/KD179pSHH35YDj/8cMcjxzGw+8c//iE33HCD1Z6v5qVrHTt2rNGAo3r8F198Ubp3715rPrffA4xLgOS4+B5v1PZv48ePt/6pe40bN070H5MhlN0y4+CtFvfee69cc801Bcu8++675aqrrpKqqiqrda2GwjWv5s2bi56I1RaZprwI7Jy/1CZDLpNjOd/Bt3dGPb+XNWflGdplZqXS7DNKgRJB2SbJ5y+VXG6eiOhfECy8DLbGJLCL8i2IfG4Cu8hLwAIQQAABBBBAIMsCBHZZrj579ytA20u/gt88r2HW6NGja43mJdCKY2Cnm9JTScOHD6+1v27dusncuXNFT76ZvPbs2WOFTBMnTqw1rNtvesUhQDLpYjeWtne84oorrHC47qUnIx944AHRE2RBX1F76y/iFy5caFns2LGj1nZ/9rOfyaxZs+TII4+UUqGe6dCOwM75W2cy5DI5lvMdfHtn1PN7WXMWn6FdZharzp7DECgZ2FVUnCF79nQRkQUiUr/Ieoy1xgwrsMuL1JMf/eg4qV//fBE565sw8ns19veViOjpwT9JPv+E1Kv3sqxZ8z85kbqhUhjlycocBHZZqTT7RAABBBBAAIFYChDYxbIsLCrmArS9NFigjz76SIYMGSLPPPPM/lG9tMPUh+Ma2K1fv946lbR58+ZachoS9e/f39iJJB1c5+rbt2+t04r6n2vgctlllzmuXNQBkuOF+ryxWPvQ6iHdnkr0s5QovTWE+/3vfy+//OUvi56cmzNnTq1v/Nm1zdT9a7ipAfygQYN8f9OuWGDnNnj2UxO/z9p9S9LvuG6e99LWNerALOr53fhyrwjtMnkLEDAr4CCw079VM0NELrGZ2UhrzKADu3ybNofJAQdcJbnclSLSxKXiOyIyTg4++MncsmV/d/kst5cXILArb8QdCCCAAAIIIIBAYAIEdoHRMnAKBWh7GUBRn3zySTn/fP1Ltd9e2lavS5cuMmrUKN8zlvqFdVghiQYcI0eOlIceeqjWfjp16iSzZ8+W1q1b+96nDqDzqFndb4zpPAsWLJDvf//7jucJy8bxggK6ccWKFbXCqLrTLF26VM46S//Cd7BXVN4a1r3wwgty+eWXF4R1uuM77rjDOv1av37tv8i/bds20fBMv8VY7NI2sGPGjPF1OpHAzv87l6bAzr+G+RF69Ogh+p42aeL2d83m1xL1iLTLjLoCzJ8WgXKBXW716m35H/2ohdSv/7sgW2MGFdjlzzjjINm1a4j+PTsROdRn3bQ/91CpqnqRE3c+JWs/TmBnlJPBEEAAAQQQQAABdwIEdu68uDt7ArS9DLDmn376qfVL/0WLFtWaRU+DHXTQQTJgwADfs8chsNNNvPTSS9b3vbQFY82rd+/eVsvMZs2a+dqrnkrRcOWWW24pGEfbY15//fUFoUupCaMKkHwhuHxYf8F82223yU033WT75I033mid3KwbWLmcquztUXjv27dPHn30UbnyyisL2mDqgkeMGGG9U40aNSq6fv3m5KWXXiqrV68u+uf6HcXbb79d2rVr5+kUKYFd2dcm1Bu8hH9eFmh3ws7LWEE/Q2BXXJh2mUG/eYyfZgEngZ3uP9++/SWSy80KqjVmEIFd/uSTj5W9e/9dcjn9S5Cmrr0ioh+KHperqvrc1KAZH4fALuMvANtHAAEEEEAAgWgFCOyi9Wf2+ArQ9jKE2ujpHP1OWM0Qq/o02KpVq1IV2H355ZcyduxYueuuuwpkNdi45557pFWrVp7U9ZtjGjpNnTq14PnOnTuL/qK9RYsWrsaOIkBytUADN2tgrG1Cn3rqKdvRzjjjDOsEzdFHH21gRvshwvbW05iTJ0+WO++8syBE1lU6DZKrqqqs797ZhXbaIlODv2uvvVaaNm3qypDAzhVX4DcT2BUSE9iVfu1olxn4jyUTpFDAcWCnJ9X+3/97SPL5C20YfLXGNB3Y5Tt0OFHy+cdFpGUgZdPv2x1wwC9zq1fvDGT8bA1KYJeterNbBBBAAAEEEIiZAIFdzArCciIXoO1lSCWwO12nwdO4ceOskz9pOmGnrFu2bLH2pOFM3atx48byq1/9ygqQDjnkEEdV2LNnj/XtMQ0C16xZU/BM8+bNpe73xxwNLGKt8fTTT691e9p+OW136rGu0RNPPCHnnXeeUzpP94XpvWnTJrnuuuvkueeeK7rWn/3sZ/LAAw+Ivj9Orrfeess6KVvsva5+vmXLltZJvksuucT2xF7duQjsnOiHdw+BXaF12v6dGNTbRLvMoGQZN40CTgM73Xu+Q4eWks8vFZH/a2OhvdiH5qqqvnJrZTKwcxjWfSW53CsiMkfy+VVSUfGpteZ9+46TvXs7Si73SxFpU3IfudyzUr/+AEI7t9UuuJ/AzjchAyCAAAIIIIAAAt4FCOy82/FkegRoexlyLfWXd9r2cujQobVm1m+5aXvME044wTrVlLbATjf7yiuvWN8LW7duXVF1DUl69eolZ599trRt29b6NlJFRcU3v7PYJ5999pm8++67VotN/QX6hg0bio6jJ5umTZsm/fr189SOMMwAKeTXz5pu7969Mn78eKvdZfV11FFHWYGStnGseel/dv/99zsOmrzsJwxvPVU3Y8YM+fWvf120BaauW09kPvjgg6IBm5tr69at1vcTS51W1PH0/dafe22lqd6lrrQGditXrrScTV5htJEksCusGIGd+7eYdpnuzXgiWwJuAjuVKdsaU6Rfrqqqdu95B6SmArt8p06HyN69CyWf72kzrba0fFRExuSqqv5it7S8SE4qK/W/PLWdRKngbrIcfPC/5pYt2+Ngm9xSXIDAjjcDAQQQQAABBBCIUIDALkJ8po5cgLaXEZVg8+bNVivMum30qk/Xef1emIYvN998c61dxeUbdjUXVS6081sWDeumTJkigwYN2h/2uR0zjADJ7ZpM3v/222/LhRdeWCs41W8M6jt0zTXXiP5SufrSYElPfHbp0sXkEmqNFaS3fqvu5ZdfljFjxhQ9iVm9EK9hXfXz2tpWv5c4adKksk56j7bJrA6jiz1AYFeWcf8NaQrsnO+aO5MsQLvMJFePtQcp4DqwK98a88+yd2+33BtvbHGzbhOB3Tch220icqPN3J9LLneZrF27MCdSNyQq+khe97tz50TJ5a6y+X7f55LPn5977bUX3OyXe2sJENjxQiCAAAIIIIAAAhEKENhFiM/UkQnQ9jIyehG7b7npabKFCxe6PtlTcytJCex0zRpajh492rYtodcS6cmou+++W/TkRy7n/V/xQQZIXvdm6jk94amBpgZGNS/9ppuGdcX+7KqrrpI77rhDGjRoYGoZtcYJwltbpmo4rOu2a39ZvQi3bTDtEDQcfPLJJ632rhqKFrv69Okj06dPl8MOO6ykJYGd81fNLrDzcirO5FjOd8CdWRWgXWZWK8++7QTcBnY6ThCtMY0Edu3atZV69fRvQB1eZL8arF2Ye+214v25S7wi+crKA0TkThG5uuht+fxy+eqrc3MbNnzdVpPLrQCBnVsx7kcAAQQQQAABBAwKeP9trsFFMBQCIQjQ9jIEZCdT6EklbYmnp3FqXhoyaSjiJ2RKUmCne3fSotCJqd6jp+r69u0rEyZMkCOPPNLpY7b3BREg+V6UoQHee+89q1VozROenTp1kgULFsj3v/990W+yaai0cePG/TMGfcouCO+PP/7Y+rZcuTaVetr1rrvukqZNmxoSFvnrX/9qhXZz586tNaY6z549W7T9bbmLwK6c0Ld/bjJkMzmW8x1wJwJinWyeOXOmPPbYY+U49KOts0RkpmYV5W7mzxFIkoCXwE73Z7o1pt/Azjpd16HDbySfv87G/xqpqrrX6cm6umN802pznuTz5xQZX9tsemoFmqR3JcC1EtgFiMvQCCCAAAIIIIBAOQECu3JC/HnSBWh7GaMKagCi366q2wpTT/foN+38Bk1JC+yqS7N9+3YrLNLvi9l9k86ujI0bN7bai2ow06pVK1+BZ805ggiQ4vAq6rfr9MSZtoesedVsx2p3z8UXXyz33XefHHLIIca3EpS33c+cbkBD3uuvv946adiwYUPje6rbitPtdxUJ7JyXxGTIZnIs5zvgTgS+FaBdJm9DlgU8B3aGW2P6DuwqK/+viLwoIv9UUE9DJ+DypU/wvSwVFefmVq/emeX3yePeCew8wvEYAggggAACCCBgQoDAzoQiY8RRgLaXMavKzp075corryw4caO/xH/44Yeld+/evlec1MCueuPawlB/Ubly5Urrn61bt1rfWNuxY8d+m1NOOUVatGghp512mvVPmzZt5MADD/RtV3eAoAIk4wt1OeD69eutk4g1T88Va8e6ZcsWGTBggKhDzctLi0EnSwzSe/HixVaoW/NUq7ZO1VN1P/3pT6VevXpOluj5Hj1Jqidm3n33XevUndO2ogR2zslNhmwmx3K+A+5EoFCAdpm8FVkU8BrYqVW+srKNiOi32462sXtIRIbmqqq+KmdrILAbJCI6X91rr+TzfXKvvfZUuTWU+/Myp/j+V/btOyv3+utry43DnxcIENjxUiCAAAIIIIAAAhEKENhFiM/UxgVoe2mc1MyAGkRpOHDDDTcUDKine2677TbHv8QvtaKkB3ZmtM2MEmSAZGaF7kfRIEJPlN1///21HtYTd/o9wfr16+//z/UXxRoYadBV89KWjhowH3/88e4XUOKJIL3r/vzpScFf//rXcuyxxxrdg+nBCOyci5oM2UyO5XwH3IlAaQHaZfKGZEXAT2CnRvnKyhEicq+IfPs/ar7Fc9wq0k9glz/jjArZtetBEbm4SN3+JPXq/SS3Zs2HJmqar6zs9M1JvoOLjHd1rqpKLbjcCRDYufPibgQQQAABBBBAwKgAgZ1RTgaLSIC2lxHBO5lWgw9t9zh8+PCC79Z17txZ9MSSnhgzcRHYmVD8eowgAyRzq3Q3UrHvJ5555plWAHfMMccUDGZ3KnTEiBFWW81GjRq5W0CJu4P2/vTTT+XGG2+UCy64QH784x8HfqrOBAyBnXNFkyGbybGc74A7EXAmQLtMZ07clVwB34HdSSc1kgMOmC8idq0r/ix793bLvfHGllJKvgK7du2aSr16L4vIiUXmmCpVVSO9fruu7nj5yspDJZd7RvL5LkXmWiSffTYw9847Xyb3jYhk5QR2kbAzKQIIIIAAAggg8LUAgR1vQpIFaHuZgOotX75cBg0aZLV3rHk1b95c5syZI127djW2CwI7Y5SpC+yKfcvNSTvWYi003X6LzUlVgg7snKwhbvcQ2DmviMmQzeRYNXdQrJ7Od5jsO4NqpZtsFX+rp12mPz+ejq+A38BOd+agNeZUEbmmVGtMn4FdW6lX73cicngR6UtyVVVzTFYgX1mpp+iuLDLmm7Jv349zr7/+scn5MjAWgV0GiswWEUAAAQQQQCC+AgR28a0NKysuQNvLBL0ZxUKS6uVPmjRJtB1mRUWFsR0R2BmjTNVA+g01bYU5dar+furba+TIkdZJuYYNG9ru1+6EqOnAmcCusAQEds5/DE2GbCbHqrkDArv+zgvKna4EaJfpioubYy5gIrDTLZZpjfl3yeX65tauXWzH4Suwa9++h+Ry+i29utcuETkrV1W12mQZ8pWVl4tI7f+R9/UE275pv/mWyfkyMBaBXQaKzBYRQAABBBBAIL4CBHbxrQ0rqy1A28uEvRGlwrogWgoqD4Fdwl6SEJZr9/1EN9+iswv8dIzZs2dL69atfe+EwM43YewG2L59u/Tv31+WLFlSa20rV64UbQds8jIZspkcq+YeCewI7Ey+88XGol1m0MKMH4aAscCufGvMN6Vevf8vt2bNX4vty1dgZx+g/VX27v1J7o03Npu0zIccEJpce0zHIrCLaWFYFgIIIIAAAghkQ4DALht1TvIuaXuZwOq9/fbbctlll1ltFetevXv3lunTp0uzZs2M74zAzjhpoge0Ox3npBVm3Y1v27ZNhg0bJosX1/7L6KbeZwK7RL9qRRdPYFebhcCOwC6sn3LaZYYlzTxBCJgK7HRtflpj+gzsrhKRe4r4bJKKijNyq1dvM2mXb9fOvgVnPt8z99prtf/mjMnJ0zkWgV0668quEEAAAQQQQCAhAgR2CSlUxpZJ28sEF7yqqkquuOIKWb26sNuNyRNJxYgI7BL84gSwdLvvJ3ptx2p3atREaEdgF8ALEPGQBHYEdtUCfMMuuh9G2mVGZ8/M3gRMBnbfhHYjRES/8Va/yIpsW2P6DOwmici/FsyXz6+RBg165l55ZYc3neJPEdiZ1LTGIrAzTsqACCCAAAIIIICAcwECO+dW3Bm8AG0vgzcObAb9G+0akAwfPlz0hF3dS8O6Bx54QCorKwNbQ1IDO7sWdIFBeRy4R48eoqdkmjRp4nGE8B575ZVX5PLLL5d169bVmtRPuKbv+MKFC61AeseO2r9r0nH1/T7mmGM8bZLAzhNbrB8isIt1eVhcxgRol5mxgid4u8YDu06dDpG9e+dJPn+ODUvR1pg+A7vfisjwIvP9h3z11S9y69fvNlkiAjuTmtZYBHbGSRkQAQQQQAABBBBwLkBg59yKO4MToO1lcLahjKzfCdMgZ/To0QVBhi6gZcuWMmPGDOnSpUug6yGwC5RXkhLY2YV1Jk542rXZVPnu3bvLPffcI61atXJdiKgCu6SExdWg2pZ0ypQp0rBhQ9fGYT9AYBe2OPMhUF6AdpnljbgjWgHTgZ2VvnTo0E7y+edE5Gib3U0VkWtyVVVfVf85gV2070HEsxPYRVwApkcAAQQQQACBbAsQ2GW7/lHunraXUeobnPvjjz+WW265RaZO1f9bv/AKK6zTmQnsDBa2yFBxD+xKnfJs3ry5zJkzR7p27eobSQPqu+66S2644YaCsdq2bWudtDvttNMkl3P+X7EEds7KQmBX3MkuePXSitHkWM6qyl0IRCNAu8xo3Jm1tEAggZ1ITiorR4rIFKetMX0Fdh06jJJ8fnLBTmmJmZTXn8AuKZVinQgggAACCCCQSgHnv01M5fbZVAQCtL2MAD2IKfft2ycvv/yyjBkzRtasWVN0ijDaYNacmMAuiEp/O2acAzt9H5944gm57rrrZOvWrbUgDj74YJk2bZr069fPVYhWSlNDjTvuuMMKq+tejRs3lgkTJsjgwYOlQYMGjopCYOeISdIQ2DnbqZm7COzMODJKugVol5nu+iZtd0EEdmqQd9ka01dgV1l5lYjcU8R+k1RUnJFbvXqbybrkKys7iciLInJwnXH3yr59PXKvv/6SyfkyMBaBXQaKzBYRQAABBBBAIL4CBHbxrU3aVkbbyxRVdMuWLTJu3DiZO3eu7a46d+4s06dPlxNOOCG0nRPYBUsd18BOwzM98aYB2q5du2ohaFinpz8vuugiqVevnlGg3bt3y8SJE61/il0aEOqftWjRouy8BHZliawbCOycOVXfRWDnzou7sy1Au8xs1z8uuw8qsNP9OWiNqSHbddoa02dgN0hEHipi+lfZu/cnuTfe2GzSO9++fQ/J5V4oMuYnsm9ft9zrr9f+oLHJydM5FoFdOuvKrhBAAAEEEEAgIQIEdgkpVEKXSdvLhBbObtlfffWVFcJpWLdjxw7b3fXp08f6ztQxxxwTqkDaAruVK1eKBp9RXFEFSG73+u6778q//Mu/yFNPPVXwqIZ1GpgNHz5cKioq3A7t6P5SJ+10gKuvvlomTZokBx10UMnxovLmG3aOyuzpJrtv2HkazONDSQzswvz2n0dWHsuAAO0yM1DkmG4x0MCufGvMzyWfvzD32mvP+Qrs7AM0/VtVZ+Wqqlab5C+x1ndl374f515/vXbrBZOTp3MsArt01pVdIYAAAggggEBCBAjsElKohC2TtpcJK5ib5b7yyity+eWXy7p1xf+yqn7XS9tkalgS9kVgZ048qgDJzQ60FevAgQPl7bffLngsjLCuelL9pp223NT3vuYJvyFDhlhhnbbILHclwbvcHkz/+fz582XAgAG1huWEnTtlAjt3XtyNQF0B2mXyToQtEGRgp3tx0BrzDamoOEf27DnPpq1l2VNr+ZNPPkH27dM2lM2K+F2Sq6qaY8o1/3UIOV1EhhSMGdA380ytPcbjENjFuDgsDQEEEEAAAQTSL0Bgl/4ah7lD2l6GqR3hXCtWrJChQ4fWCko0lJg8ebL0798/sNNM5bZMYFdOyPmfJyFA0vZly5cvt07Q1Qzt9F287777pG/fvsbbYNoJ1v2GnpuwTsdMgrfzt8fMnQR2/h0J7PwbMgICVsiRz8vMmTNl1qxZtt/trSH1mIjMFJHfoYeAW4GgAzvrfa6sbC8iS0TkcJv1aWvMv4rIvxX58/KB3amnNpYvv3xBcrmTizw/VaqqRuZE6oZCbqms+/Ol55orBx98WW7Zsj2eBs/uQwR22a09O0cAAQQQQACBGAgQ2MWgCAlfAm0vE15Ar8vXoGTQoEGydetWq23j3XffLZWVlZLLRfevFQI7r9UsfC5JAdJbb71lfdtM19y8eXP57W9/Kz179ozkXXzttddEgyY9adq0aVPHBUmSt+NN+bwx6YGdz+1H9rhdm1Qv4Z+XTdAS04saz4QpQLvMMLWzN1cogd3Xp9KuEpG7bYQ/F5ENItKpyJ+XD+zOOKNCdu16UEQuLvL8n6RevZ/k1qz50ER18+3adZF69TR8LNZ7/OpcVdW9JubJ2BgEdhkrONtFAAEEEEAAgXgJRPeb9Xg5sBr3ArS9dG+Wuic0tFu6dKlce+21jtr+BQ1AYGdOOGkBkgbHt99+u3Xys317/YvjybqS5h2GLoFdGMqFcxDYRePOrMkToF1m8mqWhBWHEdipwzetMRdKPt/TpUvZwM4av0OHCySfX1Rk7L0i0i9XVVXsz1wtxWqH2aHDbySfv67Ig4F8L8/VApN7M4FdcmvHyhFAAAEEEEAgBXdGVrAAACAASURBVAIEdikoYshboO1lyOBM51yAwM65Vbk7CZDKCZn9c7wLPQnszL5jTkcjsHMqxX0IfC1Au0zeBJMCYQV21rtbvjVmsa05C+wqK/+viLwoIv9UMEg+v1y++urc3IYNn/qxy7dr11bq1dPWs8Vae74sFRXn5lav3ulnjow+S2CX0cKzbQQQQAABBBCIhwCBXTzqEPdV0PYy7hVifZYAgZ25F4EAyZylk5HwLlQisHPy5pi/h8DOvCkjZkeAdpnZqXVQOw01sCvfGtN7YFf69JuOe41UVd3r9Vt235wQnCf5/DlFa5HLDc6tXattObncCxDYuTfjCQQQQAABBBBAwJgAgZ0xylQORNvLVJY1vZsisDNXWwIkc5ZORsK7UInAzsmbY/4eAjvzpoyYPQHaZWav5qZ2HGZgp2v20BrT0Qk7a+zSJ+A+l1zuIlm79hm3oV2+svIAEblTRK62cV8ne/b8LLdu3d9M1SVj4xDYZazgbBcBBBBAAAEE4iVAYBevesRlNbS9jEslWIcrAQI7V1wlbyZAMmfpZCS8CeycvCdh3ENgF4Yyc2RFgHaZWam0uX2GHdhZwZq71pjOAzs9Zde+/Y2Sy91mI/S55POj5LXXZuVE9jlRzJ9xxkGyc+dEyeWuEpH6RZ4x9o08J+tJ6T0EdiktLNtCAAEEEEAAgWQIENglo05hrJK2l2EoM0egAgR25ngJkMxZOhkJbwI7J+9JGPcQ2IWhzBxZFKBdZhar7n7PkQR27lpjOg7srDCwU6dDZO/ehZLP97TR0IDtUREZk6uq+oudWP7rNbYTkXtFpHMJ2XtE5LpcVdVX7vV54hsBAjteBQQQQAABBBBAIEIBArsI8WMyNW0vY1IIluFfgMDOv2H1CARI5iydjIR3oRItMZ28OebvIbAzb8qICNQUoF0m70MpgSgCO11Pvk2bw+SAA56SXK5rmQq5CuyssTt0OFHy+cdFpGWJsb+SXO4VEZkj+fwqqaj41Lp3377jZO/ejpLL/VJE2pRcWy73rNSvPyC3evVO3jJfAgR2vvh4GAEEEEAAAQQQ8CdAYOfPL8lP0/YyydVj7UUFCOzMvRgESOYsnYyEd6ESgZ2TN8f8PQR25k0ZEYFiArTL5L0o+l5UVmqrRz0lVvfaJBUVZ+RWr94WlFy+fftTJJf7TxH5bok5XAd2OpbD0M771nK5F+Qf/xiUW7/+I++D8OQ3AgR2vAoIIIAAAggggECEAgR2EeJHMDVtLyNAZ8rwBAjszFkTIJmzdDIS3oVKBHZO3hzz9xDYmTdlRATKCdAus5xQdv48qhN2VqhW/ptzepunwM4a/+STj5V8fp7k810MVlRbak4RkXG5qqrPDY6b5aEI7LJcffaOAAIIIIAAApELENhFXoJQFkDby1CYmSRqAQI7cxUgQDJn6WQkvAnsnLwnYdxDYBeGMnMgUFyAdpm8GVEGdlaoVr41pufAzhr/jDMOkl27hojIrSJyqM+KbxCREVJV9YeclTdyGRIgsDMEyTAIIIAAAggggIAXAQI7L2rJeYa2l8mpFSs1IJC2wM4AidEhevToIXrqqUmTJkbHZTARArvCt4ATdtH8ZMQ1sItGo/ys8+bNk/79+5e/kTsQcCFAu0wXWCm7NerATjnLtMb0FdhVlyvfqVMz2bNnpIhcLiJu/oelnqirklzuFsnnf5erqvoqZa9AHLZDYBeHKrAGBBBAAAEEEMisAIFd+kpP28v01ZQdORQgsHMI5fE2AjuPcA4eI7AjsHPwmoRyC4GdO2YCO3de3O1egHaZ7s14IjkC+crKA2Tfvh9KvXo/FZGzREQ7w3xPROp/swttc/k/IvJHEXlO9u1blnv99Y+Ts8NErpTALpFlY9EIIIAAAgggkBYBAru0VPLr/+NmsIhoixHbv6WoJ2OGDBkigwcPluOO00e4EEiPAIFdsLUksAvOl8COwC64t8vdyAR27rwI7Nx5cbd3AdplerfjSQQQcCVAYOeKi5sRQAABBBBAAAGzAgR2Zj2jGI22l1GoM2csBQjsgi0LgV1wvgR2BHbBvV3uRiawc+dFYOfOi7v9C9Au078hIyCAQEkBAjteEAQQQAABBBBAIEIBArsI8X1MTdtLH3g8ml4BArtga0tgF5wvgR2BXXBvl7uRCezceRHYufPibrMCtMs068loCCBgCRDY8SIggAACCCCAAAIRChDYRYjvYWraXnpA4xEE7AQISXg34iLAu0hgF5d3MerALi4OrAOBJAnQLjNJ1WKtCMRegMAu9iVigQgggAACCCCQZgECu2RUl7aXyagTq0yYACFJwgqW4uXyLhLYxeX1JrCLSyVYBwLuBWiX6d6MJxBAoECAwI6XAgEEEEAAAQQQiFCAwC5C/DJT0/YyvrVhZQgggAACCCCAAAIIxFaAdpmxLQ0LQyDuAgR2ca8Q60MAAQQQQACBVAsQ2MWvvLS9jF9NWBECCCCAAAIIIIAAAokToF1m4krGghGIWoDALuoKMD8CCCCAAAIIZFqAwC4+5aftZXxqwUoQQAABBBBAAAEEEEiNAO0yU1NKNoJA0AIEdkELMz4CCCCAAAIIIFBCgMAu2teDtpfR+jM7AggggAACCCCAAAKZEqBdZqbKzWYRcCtAYOdWjPsRQAABBBBAAAGDAgR2BjFdDEXbSxdY3IoAAggggAACCCCAAAJmBWiXadaT0RBIiQCBXUoKyTYQQAABBBBAIJkCBHbh1o22l+F6MxsCCCCAAAIIIIAAAgiUEKBdJq8HAgjUECCw43VAAAEEEEAAAQQiFCCwCx6ftpfBGzMDAggggAACCCCAAAII+BSgXaZPQB5HIPkCBHbJryE7QAABBBBAAIEECxDYBVc82l4GZ8vICCCAAAIIIIAAAgggEJAA7TIDgmVYBOIvQGAX/xqxQgQQQAABBBBIsQCBnfni0vbSvCkjIoAAAggggAACCCCAQMgCtMsMGZzpEIhegMAu+hqwAgQQQAABBBDIsACBnZni0/bSjCOjIIAAAggggAACCCCAQAwFaJcZw6KwJATMCxDYmTdlRAQQQAABBBBAwLEAgZ1jqqI30vbSnx9PI4AAAggggAACCCCAQIIEXLTLTNCuWCoCCNgI8DsjXg0EEEAAAQQQQCBEAf7Hlzds2l56c+MpBBBAAAEEEEAAAQQQSIGAy3aZKdgxW0AgkwL8ziiTZWfTCCCAAAIIIBCVAP/jy5s8gZ03N55CAAEEEEAAAQQQQACBFAgQ2KWgiGwBgfIC/M6ovBF3IIAAAggggAACxgT4H1/+KGmJ6c+PpxFAAAEEEEAAAQQQQCBBArTETFCxWCoC/gX4nZF/Q0ZAAAEEEEAAAQQcC/A/vhxTlbxRHYeIyGARObnUnb/4xS9kyJAh0q2bHtLjQgABBBBAAAEEEEAAAQTiL/C73/1OZs6cKY899li5xa4RkVkiMlNE8uVu5s8RQCBWAnV/ZvmdUazKw2IQQAABBBBAIO0C/I8v8xWmXaZ5U0ZEAAEEEEAAAQQQQACBkAVctr3UJE9Dut+FvEymQwABcwIEduYsGQkBBBBAAAEEEHAtQGDnmszxA7TLdEzFjQgggAACCCCAAAIIIBAXARdtL7d/E9Lpibo/x2X9rAMBBDwLENh5puNBBBBAAAEEEEDAvwCBnX/DciPQLrOcEH+OAAIIIIAAAggggAACkQvQ9jLyErAABKIWILCLugLMjwACCCCAAAKZFiCwC7f8tMsM15vZEEAAAQQQQAABBBBAoIQAbS95PRBAoIYAgR2vAwIIIIAAAgggEKEAgV00+LTLjMadWRFAAAEEEEAAAQQQQED7V/75zzJr1iyZOXOmbN+unS1tL9pe8sYgkB0BArvs1JqdIoAAAggggEAMBQjsoi0K7TKj9Wd2BBBAAAEEEEAAAQQyJUDby0yVm80i4FaAwM6tGPcjgAACCCCAAAIGBQjsDGL6HIp2mT4BeRwBBBBAAAEEEEAAAQQKBWh7yVuBAAIOBQjsHEJxGwIIIIAAAgggEIQAgV0Qqv7GpF2mPz+eRgABBBBAAAEEEEAAAdpe8g4ggIB7AQI792Y8gQACCCCAAAIIGBMgsDNGaXwg2mUaJ2VABBBAAAEEEEAAAQTSL0Dby/TXmB0iEJAAgV1AsAyLAAIIIIAAAgg4ESCwc6IU/T20y4y+BqwAAQQQQAABBBBAAIHYCtD2MralYWEIJEmAwC5J1WKtCCCAAAIIIJA6AQK7ZJWUdpnJqherRSASgX379smHH34oa9eulXXr1slrr71m/f//+Mc/1lpPu3bt5Oijj5Yf/ehHUllZKe3bt5djjz1W6tWrF8m60zJpTf9XX31V3njjDXn//ffl9ddfr7XFU045RY488kg59dRTpWPHjtK2bVs57LDD0sLAPgwK/OMf/5ANGzbIqlWrrH+2bNlS6+f54IMPtn6OjzvuODn99NOtf/T/XVFRYXAVDIUAAnEV+POf/yyzZs2SmTNnyvbt20stU/9wpojM0m6Zcd0P60IAgUgFCOwi5WdyBBBAAAEEEMi6AIFdMt8A2mUms26sGoHABPRv1W/dulXmzZtn/fP22297mqt58+YyYMAA6du3r/zwhz8kvHOoqCHdn/70J1m4cKEsWrTIs//ZZ58tl156qfz0pz+Vhg0bOpy99G1/+MMfrACn7tWjRw+ZP3++NGnSpOQA+i5deOGFVvhb89KAUffbsmVLI+sMa5Ak7ecvf/mLTJs2TR555BHr59vNpT/LQ4cOtd6no446ys2j3IsAAgkRoO1lQgrFMhFIlgCBXbLqxWoRQAABBBBAIGUCBHbJLyjtMpNfQ3aAgGcBDYr0BN3EiRPlqaee8jxOsQc10PnXf/1X6dq1K8GdjeyePXtk+fLlcuedd8qSJUuM+WsIdvPNN8v5558vDRo08DUugV1tviQEdrt375a7775bJk+eLDt27PBV/8aNG8uvfvUrK7xr1KiRr7F4GAEEoheg7WX0NWAFCKRcgMAu5QVmewgggAACCCAQbwECu3jXx83qaJfpRot7EUiBgLbFGzdunMydOzfQ3eipr1tvvdVqucf1tYD+wlRbXKr/c889FxiLCXsCu9rliXtgt3nzZhk5cqQsXbrU6Ht17rnnypQpU0RP3nEhgEDyBGh7mbyasWIEEipAYJfQwrFsBBBAAAEEEEiHAIFdOupYcxe0y0xfTdkRArUE9FTdk08+aZ2a8dr60i2pntKZMGGCDB482PeJL7dzx+3+L774Qu666y654447ZNeuXYEvT+3vu+8+q02pl+8LEtglJ7B78803rZ+x1atXB/JederUyfrO1YknnhjI+AyKAALmBWh7ad6UERFAoKQAgR0vCAIIIIAAAgggEKEAgV2E+CFMTbvMEJCZAoEwBbyGRQcffLB1Qq76u2ga+ulJHrffxRoyZIhMmjRJNETK4vXhhx/K9ddfLw8//LCr7bdr106aNm26/5mdO3fKH//4R8djaP207enw4cOloqLC8XN6I4Fdba64nrDbuHGj9b25UmGdvgd66rJPnz7SqlUrOeKII6zNffTRR7J27VoryH/ppZdKBska2s2ePVtat27t6j3iZgQQCE+AtpfhWTMTAggUCBDY8VIggAACCCCAAAIRChDYRYgf4tS0ywwRm6kQCEpAv2uloY3+U+7Stne9evWS8847T9q2bSvf/e53JZcr/Fe+BoDaZus//uM/ZN68ebJhw4ZyQ0vv3r3lgQcekGOOOabsvWm6QcPNK664Qp5//vmS26oOVfREXPv27eXII48sGrJpaKoBoAY0//7v/162taaOO23aNOnXr1/RWtotisCutkwcAzv92dYgeOrUqbbv1sUXXyzjx4+XFi1a2N6jv+R/7733rPtKtcrVsfTU5iGHHJKmH1H2gkDiBWh7mfgSsgEE0iBAYJeGKrIHBBBAAAEEEEisAIFdYkvnaeG0y/TExkMIRC/gNKw7+eST5brrrrNO4VSfpnO6+j179sjy5cvlzjvvlCVLlpR8TEO76dOnS7NmzZwOn+j7tm3bJsOGDZPFixfb7kNPHeoJOP3+2FFHHeVqv06/iadB7Jw5c6Rr166Oxyewq00Vx8BO36uBAwcWPRmnQa1+e27QoEGOT1d++eWXMmPGDBk7dqztaTv9c22/WSzId/xycSMCCBgRoO2lEUYGQQABMwIEdmYcGQUBBBBAAAEEEPAkQGDniS0VD9EuMxVlZBNZENAgTb+ZdsMNN9huV3+pf/PNN8vll18ujRo18sWiv+xftGiR9Y28Ui0zR4wYYX3Hze98vhYbwsNOTj9pQKpBp7Yp9HM5CVq0paG25Dz++OMdTeU3sHM0SYJuiltg9+mnn8pll10mTz31VFHFe++91/q5dtsKVf+9oeHuqFGjioZ2nTt3tk7Vljqxl6CyslQEEidA28vElYwFI5AVAQK7rFSafSKAAAIIIIBALAUI7GJZllAXRbvMULmZDAH3AkuXLpULLrjA9qSMtrzUFpWnnXaa0dMymzZtkquvvlp0frtLA7vRo0dL/fr13W8sAU/s3btXJk+ebLUrtLuuvPJKue2220RDUxOX/hJ3wYIF1mm9Xbt2FR3y2muvteZs0KBB2SkJ7GoTxS2we+aZZ6w2s8Uu/Waknq7zGopry1t9d++///6i48+aNcsKC7kQQCA8AdpehmfNTAgg4EmAwM4TGw8hgAACCCCAAAJmBAjszDimYRTaZaahiuwhdQJbtmyRAQMGiIYuxa7u3btbv4x3etrKLdDf/vY367ttdq0gtUXj/PnzRU/rpPFau3atFZbanTQcM2aM6D9eAxU7s3KnKrXl5qOPPipdunQpy05gV5soToGdnqjUQE1P0dW9tMZPP/20dOzYsWyNS91gt1995pJLLrH+/WH6/fW1YB5GIKUCtL1MaWHZFgLpEyCwS19N2RECCCCAAAIIJEiAwC5BxQpxqbTLDBGbqRAoFdqMGzdOJk6cWPQWbY04e/Zsad26daCIGzdulEsvvVRWr15ddJ4+ffpY37M77LDDAl1H2IPv3LlT9PTc3Llzi04ddEvQcvNfddVVVkvScqfsCOxqly9OgZ0GwRdddJGsWrWq4B0zFabpKdHx48fLrbfeWjCHnsp95JFHRIN3LgQQMC9A20vzpoyIAAKBCxDYBU7MBAgggAACCCCAgL0AgR1vRykB2mXyfiAQoUCp0136C3b9PlXXrl1DWeHy5ctl0KBBtifNnnjiCTnvvPNCWUtYk5RqRRpWWLpixQrp27evfPDBBwXbdnoCi8AuvoGd1tfuZ9jkz5TdPNrGVd/zU045JawfK+ZBIBMCtL3MRJnZJAJpFSCwS2tl2RcCCCCAAAIIJEKAwC4RZYp8kbTLjLwELCBrAtoSsdTpurC/HVfuW27nnnuuPPjgg6k5Zbd7924ZOXKkPPTQQ0VfvRkzZsjgwYONfjOw2ESlWibq/XfddZeMGjWq5DoI7OIb2OnJVP1WYd1Lv0u5cOFCadmypZF/9ZVqi7ly5crUtrQ1gscgCLgQoO2lCyxuRQCBuAoQ2MW1MqwLAQQQQAABBDIhQGCXiTIb3STtMo1yMhgCxQXeeust0VaT2o6y7nXmmWfKww8/LMccc0yofPo9u4EDB8rvf//7gnn1pM5TTz0lP/nJT4yvScPL//7v/7ZOAulJPzXRAEIvnfdHP/qRtGnTRnr06GGdFDriiCN8r+HVV1+Vn//850VPtnXr1s1qk6kn3MK4XnrpJdFAdNeuXQXT9ezZ03oXDj/8cNulJCGw07Zx27Ztk2XLlsl//dd/yYYNG+SNN97Yv+fGjRuLhlgdOnSwTqRpK0evLVjj0hJTQ/CbbrpJbr/99oLa6XcTZ82aJYceeqiRV+z999+X/v37W751L/0W4oUXXmhkHgZBIIsCtL3MYtXZMwKpFiCwS3V52RwCCCCAAAIIxF2AwC7uFYrv+miXGd/asLIUCNidvNGtOTlVFRSBnqLTk2XFLr/fVJs3b54VKlRferrsueeek9/85jeyZs0aR1vSAE/DrdGjR8tJJ53k6QSc/vL1tttus8KUYlfY/p9++qlcdtllViBafek+O3bsKBoeDhkyRJo0aWLr4zewCzLg+uKLL6wa33fffVZQ5/SqrvPVV19tBbb16tVz+qgV9mpAtW7dulrPeD3Vpu/LCy+8IJdffrlty9gxY8aI/tOoUaP9c+pz//M//yPaOk8DtS1btlhBpQbj//zP/ywTJkyQ+vXrO95XqRvfeecdq7VqVVVVwW2csDNCzCAZFKDtZQaLzpYRyIYAgV026swuEUAAAQQQQCCmAgR2MS1MgpZFu8wEFYulJkPgs88+s0Kxxx9/vGDBrVu3lkWLFskJJ5wQyWbee+896devn6xevbpgfqeBh12AVDOw27Rpk1x33XVWmOPl0kDnyiuvlBtuuME6hefm+uSTT6yThBrC1L2OP/54qy4aBoZ5VQdaeoKxS5cuctxxx8mBBx7oaAlxDOz27dsnL7/8shViOQ1j7TY7YsQIueWWW6Rp06aOPEwHduW+71gsrHO0UIM3rV+/XvTU3ubNm2uNyjfsDCIzVGYEaHuZmVKzUQSyKkBgl9XKs28EEEAAAQQQiIUAgV0sypCaRdAuMzWlZCNRCtj9cl3XdMkll8j9999f66ROmGst1cZP17F48WLp1atXySWVCuwuuugiq+2lfteruu2ln/1p8KYn4pyGOTqXnkI655xzirbDNN2q0M/enD4bt8BOW3tOnDhRJk2a5HQLZe/r3Lmz3HvvvdK+ffuy95oM7MqFdRokXn/99dKwYcOy6wryBruTsdpa9JFHHpHmzZsHOT1jI5B4AdpeJr6EbAABBJwLENg5t+JOBBBAAAEEEEDAuACBnXFSBhQR2mXyGiDgQ2D+/PkyYMCAoiNMmzZNhg0b5mN0/4+++OKL0r1796ID3XjjjXLrrbeWbOVXKrD73ve+J4MGDbJtLehl9ddee63V4rJBgwaOHtfv0+kail26t7Fjx3pqtelo8gBuilNgp9+p05OPekrU9NWpUyeZPXu26CnUUpepwG7FihUydOhQ22A5LmFdsZaq1T7675IpU6ZEHiiafhcYDwFTArS9NCXJOAggkCABArsEFYulIoAAAggggED6BAjs0lfTOO2IdplxqgZrSYRAqRNs2r7uP//zP0VPE0V5lfoe1s9+9jN5+OGH5bDDDrNdol2ApN+d0z8r1m6zZcuW1sk9/V7Z0UcfbY2tv0jVE07PP/+87Nixw3Y+ddM2lnYhY80Hy50gXLp0qZx11llR8rueOy6B3e7du63TZlOnTi1Zq7PPPlv0n3bt2skRRxxh3fvRRx/JsmXLZMGCBSW/dde7d2/R7z82a9bMdg4Tgd0rr7xifbOu7nfwqieNS1inp4L0LwDoSdNi16xZs6zvI3IhgEBtAdpe8kYggECGBQjsMlx8to4AAggggAAC0QsQ2EVfg6ysgHaZWak0+/QloO0Cr7jiCiv0qntVVlbKo48+Kj/4wQ98zeH34VJrbNOmjTz22GPSqlUr22nsAqRiD2hwoyHPqaeeKhUVFUXH3L59u2jwoKfodG3FLqetREt9P9DJ3vzaBvF8HAI7DUInT55s1dLuuvjii2X8+PHSokUL23v023caWuupSbuWqXoKUr9daPe++A3stGWq/owWC5Z14druU8Nnpyc6g6h59ZilWnaeeeaZ1r9njjnmmCCXwNgIJEaAtpeJKRULRQCBYAUI7IL1ZXQEEEAAAQQQQKCkAIEdL0jYArTLDFuc+RIl8P7770v//v2t00R1Lyen18LYrP5SU4MV/afYtXLlypKnAJ0Ednoqbty4cTJixAhH7fp0TS+88IJ16mnr1q0FyzrqqKPk2WefFQ09S12l/Lt162Z978vN9/DCqEe5OeIQ2K1du1b0+3/FaqO11raM2obULmSru8c333xTBg8eXDQ005aYGmyfdNJJRWn8BHal5tXJ4hTWlTsFqGGd/rsml+N/Cpb7GeLP0y1A28t015fdIYCAawECO9dkPIAAAggggAACCJgT4Lc05iwZyZ0A7TLdeXF3RgQ2bdokv/jFL2TDhg0FO47T96a07eDw4cOLVmXevHlWEGB3lQvsvAQ4OpeGdvfee69cc801Rad28v0/uzBHB9SA6J577pHvfOc7iXobow7svvzyS+tkndam7qW11rr069fPdXBU6vTYTTfdZAW+9evXL5jTa2C3ceNGufTSSxNxsq7cKUANwu+44w5p1KhRot5lFouASQHaXprUZCwEEEiRAIFdiorJVhBAAAEEEEAgeQIEdsmrWRpXTLvMNFaVPXkSKBVmTZgwQTSIiMO1cOFC6du3b9GlaOvDUaNG2S6zXGA3ZMgQ68SVlzDhgw8+EG2tqL+IrXvpmiZNmiQHHnigp7U5eT4Otam7hqgDu1dffVV+/vOfi9am7jVmzBjrpKbTk3U1n9+zZ48VyumptrrXGWecYX27rfp7hzX/3EtgVy6s0/dK23R62Yfpd2bFihUydOhQ25ah+g1MDdVLtR41vSbGQyAuArS9jEslWAcCCMRYgMAuxsVhaQgggAACCCCQfgECu/TXOEk7pF1mkqrFWgMRePHFF6V79+5Fx45TYOcnWCz1rLaufPrpp6Vjx46efPVbaRpq3n777QXPDxw4UB544AHRU112l599eVpwCA9FGdjpL8c1fNUwq+7VqVMnWbBggXz/+9/3rPDWW29Jnz59RAO1utfSpUvlrLPOKvjP3QZ2ev9ll10m6lj30ndJ3zcNc6MO68q1hdW1q7l+7/HEE0/0bM6DCCRRgLaXSawaa0YAgYgECOwigmdaBBBAAAEEEEBABQjseA/iKEC7zDhWhTWFIqCnggYMGFB0rjlz5linx+Jw+Qm2Sj2r3znTQOHQQw/1vM25c+da30Ore/Xo0cM6ddWkSRPb2BmPvwAAIABJREFUsf3sy/OCA34wysDuk08+EQ1K9fuCda9SbSudknzxxRdWWKYtWutedic93QR2mzdvlpEjR4qGf3WvuIV1Tz31lIwePbrodwJ17c2bNxf9d0jXrl2d8nIfAokXoO1l4kvIBhBAIHwBArvwzZkRAQQQQAABBBDYL0Bgx8sQdwHaZca9QqzPqECpwK7ct+GMLqTMYKWCrXLf2iv17K233ipjx451/T2zmsvVloDFQgkCu9pFdeKhT7gJuOq+NvottXPOOaegHabfk5Q155k5c6Y8/PDD0qZNGznhhBPkhz/8ofzgBz+QI444omj7U6f72bp1q1xxxRXy/PPPF/w0JC2sa9mypcyYMUO6dOkS5r8mmAuBSARoexkJO5MigEB6BAjs0lNLdoIAAggggAACCRQgsEtg0TK6ZNplZrTwWdt21gO7xYsXS69evXyV3c+JMk7YFdI7DbiKFc3utGO3bt3kkUcekaZNm/qqtZeHnexn27ZtosGzvo91Lw3r9Lt5w4cPj7wNpq5t+fLl1olSDRiLXW3btpXf/va3cuqpp3rh4hkEEiNA28vElIqFIoAAAggggAACCCCAAAII2AgQ2PFqJE2AdplJqxjrdSWQhsBu3Lhxov/kcsX/K8YuFNMgRFsPnnLKKa7M6t5sd6pLg4uFCxeKnjayuwjsCmWcBFzFPEt9T3DEiBFy1113yUEHHeSr1l4eLref7373u4kJ6/TbfZdeeqmsXr26KAXfrPPyhvBM0gRoe5m0irFeBBBAAAEEEEAAAQQQQAABOwECO96NJAvQLjPJ1WPtRQXSENhNmDBB9PtkbkMxJ4Gak9emXCDjNbArF0Q6WVsU9/g5cajr9er5+eefy9VXX219k7DupSfUbrzxxig4Su7n7rvvlqlTp8qiRYuKrk2/A/f4449Lhw4dIll7zUl37twpV155pegpxmJX586d5cEHHywZUEe+CRaAgEcB2l56hOMxBBBAAAEEEEAAAQQQQACBWAsQ2MW6PCzOoQDtMh1CcVv8Bey+v6YrLxeEhbm7Z555Rnr37l10ynJhjF2AFIfAbtOmTfKLX/xCNmzYULC3ct/mC9PfzVxRBXbbt2+X/v37y5IlSwqWG+X3GO0CSP2u3pFHHimvv/56Sd4+ffrI9OnT5bDDDnNTBuP3lgr3CeuMczNgTARoexmTQrAMBBBAAAEEEEAAAQQQQACBQAQI7AJhZdCIBGiXGRE805oT+OMf/yjdu3eXXbt2FQwapxNedt8m00WXC2PiHNjpd8AuuugiWbVqVYH/wIED5YEHHhBt3ZmkK6rArpSlfnetS5cukTDaBXZuFjNjxgwZPHiwbdtXN2N5ufeDDz6Qiy++WLQVYN1L22DOnj1bWrdu7WVonkEglgK0vYxlWVgUAggggAACCCCAAAIIIICAYQECO8OgDBcbAdplxqYULMSNwDvvvCN9+/YV/Q5b3UsDgnvuuUe+853vuBnS+L3aimz8+PHWP8WucmGM3wCp3Ia8tnDUcT/99FPRYO75558vmKZbt27yyCOPSNOmTcstIVZ/7tfbq2epYGzlypWip8CiuEwEdhqGPfroo3LSSSdFsQWxO+GqYfLDDz9se/o1ksUyKQIeBWh76RGOxxBAAAEEEEAAAQQQQAABBBIrQGCX2NKxcIcCtMt0CMVt8RBIQmBU6ttkbdq0kccee0xatWplC+o3QCpXKa8Bk47797//Xa699lrrO2Z1r+OPP976fllUIU25fdv9uV9vr55JD+w0/NLTaqtXry564lVPuN13331yyCGHeC2Np+f+8Y9/yA033CBTpkwpeP6SSy6R+++/Xxo1auRpbB5CIA4CtL2MQxVYAwIIIIAAAggggAACCCCAQBQCBHZRqDNnFAK0y4xCnTldC5T6Zbx+Y+vZZ5+VyspK1+OafKBUq8OePXtaJ3wOP/xw2yn9Bkjl9uI1YKoeV4OQ0aNHF51m8eLF0qtXr3JLiNWf+/X26pnkwE7DuptuukmGDBkiY8eOLRrgapGjaI35ySefWKdAX3jhhYL37IknnpDzzjsvVu8fi0HAqQBtL51KcR8CCCCAAAIIIIAAAggggEBaBQjs0lpZ9lVKgHaZvB+xFpg/f74MGDCg6BrLfR8ujI1pAPTTn/606KmjUaNGyaRJk+TAAw+0XYrfAKncHr0GTNXjrlixQrp27Vp0mltvvdUKcHK5cP/rU4NcbUH6v//7v9KjRw/p2LGjNGvWzNE6/Hp79UxqYKdh3cSJE2X48OFSUVEhGzdulH79+sm6desK3om2bdvKggULQv1enNd6lPu54c8RiEKAtpdRqDMnAggggAACCCCAAAIIIIBAXAXC/Y1jXBVYV1YFaJeZ1crHfN/r16+XCy64QDZv3lyw0mHDhlmt8Bo2bBjJLvSXq7fddpt1+qjY5SRQ9Bsgldu430Cj1AlCrcusWbPk0EMPLbcMo3/+/vvvS//+/WXZsmX7x23ZsqUV3p199tly+umn274Tfr29epYK7Mp959AoXp3BSq1Lwzr9+Ro0aJAV1uml77zWfOjQoUWXpafw9Jmw2lD6rWeQtoyNgFMB2l46leI+BBBAAAEEEEAAAQQQQACBLAkQ2GWp2uzVToB2mbwbsRLYvXu3jBw5Uh566KGCdbVu3VoWLVokJ5xwQiRr/uCDD0S/3aWty+peetpo4cKFokFSqSvowMFrwFS95i+++EL0pOD06dMLthFVW9JSpxrLhYh+vb16bt++3QoZlyxZUuDoJNgN6gW320+xsK56DfptSQ3L9Wev2KVtYHWvYZy8tKtn1GF+UPVi3HQJ0PYyXfVkNwgggAACCCCAAAIIIIAAAmYFCOzMejJa8gVol5n8GqZiBw8++KAMHjy46F60Xd/1118v9evXD32vTz75pJx//vlF573qqqvkjjvukAYNGpRcl98AqdymvQZMNcct1Zb0rrvusgK9MMIZXdPevXutdpjajrPYVa5Np19vr56fffaZ9Q4//vjjBcuePHmyZRjF5XU/6qihnJ7ArHuF2RrT7t0cMWKE6Lt50EEHRcHKnAjYCtD2kpcDAQQQQAABBBBAAAEEEEAAAWcCBHbOnLgrewK0y8xezWO14/fee8/6btbq1auLhgNOTrKZ3tBHH30k2v7vmWeeKTr0E088Ieedd17Zaf0GSOUm8BrI1By3lP+ZZ54peqLqmGOOKbcUI39eai164u/pp5+2vmlnd/n19uqp39274YYbrHaRdS8n3zp0iqen3zQY3Llzp/zTP/2T/OAHP5ATTzxRvve978lxxx1X8D1Fr/vR4FSDRg3Li10amGlgHXRrTLvAbsKECbatap1ach8CJgVoe2lSk7EQQAABBBBAAAEEEEAAAQSyIEBgl4Uqs0c/ArTL9KPHs54FNBzQX/6PGTOm6BjXXnut9S25cqfZPC+gzoPlvuN17rnnip4KPOyww8pO6TdAKjeB10Cm5rjlTrXNmDHDComCPmWn7vfee69cc801RbftxN2vtx9PbSs6fPjwgrX37NnTCj0PP/zwcuUs++fvvPOO9O3bV6qqqmrd26ZNG3nsscekVatWtf5zP/v58MMPrbo///zzBevSlprTpk2zgvYg3wsNzHv37l0wP4Fd2VeFG0ISoO1lSNBMgwACCCCAAAIIIIAAAgggkDoBArvUlZQNBShAu8wAcRm6UMAuWNA7wwoHqldVqh2g3uPmm2R+A6Ry74qfQKbm2K+++qr8/Oc/F/1uX90rrBaIGzdutAKgdevWFd32rFmz5LLLLitJ4tfbj6fdt/dMfgvwxRdflO7duxcY2IWCfvajkyxdulT0u4G7du0qmLNTp04ye/Zs0W9NciGQJQHaXmap2uwVAQQQQAABBBBAAAEEEEAgKAECu6BkGTfNArTLTHN1Y7S3cqermjdvLnPmzJGuXbsGuuq//e1vcsUVV8jixYuLztOnTx/Rk1ROTtfpAH4DpHKb9RvIVI//5ZdfWu0P9YRbsUvbg2q7x6BaIO7evduaf+rUqUXn79atm8ydO1c0/Cp1+fX24/n+++9b331btmxZwRJNfAuw1ElIu7abfvajm9D3YuzYsdb34opdI0eOtE7HNmzYsNyryp8jkHgB2l4mvoRsAAEEEEAAAQQQQAABBBBAIEYCBHYxKgZLSZwA7TITV7LkLXjbtm0ybNgw27BMT3r99re/lVNPPTWQzZUL6zQs0tN1P/7xjx3P7zdAKjeR30Cm5vhr1661TlNt3bq16LS33HKLFaqZDmf27NljBUL6DTi7y+mpRr/efjxLBWomvgVY6vt+GjD36tWrgM/PfqoH27JliwwYMMAKn+teevpVW6Zqm04uBNIqQNvLtFaWfSGAAAIIIIAAAggggAACCEQpQGAXpT5zp0mAdplpqmbM9rJ8+XIZNGiQbWjUsmVLufvuu6VHjx5Gv521adMmufrqq60WgHbXpEmTRL+nV1FR4VjNb4BUbiITgUz1HE6CMw3V9FuDGtSYuHRO/Raajlms7aLO4eZUo19vv56lWovqSbTRo0dL/fr1XdOVOoFa6vSh3/1UL/TRRx+VoUOH2rbG1G/0HX/88a73xQMIxFWAtpdxrQzrQgABBBBAAAEEEEAAAQQQSIsAgV1aKsk+4iJAu8y4VCJF69Bfki5YsECGDx9uG+BoWHTddddZ4YffFo3a8u+JJ56QCRMmiIYbdtfFF18s9913nxxyyCGutP0GSOUmMxXIVM9T7pSj3nf22WfL+PHjpV27dr5C048//thqp/hv//ZvttvUVqiPP/64dOjQoRyF9ed+vf16fvHFF6LtKbVtat3LT1vXUkF2qXabfvdTvQdtWar7mjlzZtE60BrT0evJTQkQoO1lAorEEhFAAAEEEEAAAQQQQAABBFIhQGCXijKyiRgK0C4zhkVJ8pKcnPTS/Z188slWcKcBkts2jfv27ZNVq1bJb37zG3nuuedKcvXu3dsKYJo1a+aa1W+AVG5CU4FMzXk2btwol156qaxevdp2eg1NtX2pfu9Pg6hczvl/xWqopeZ33nmnrFmzpuQcevquX79+jsf3623Cs1RrUbXStq49e/Z0vKc333xTBg8eXLQenTt3ttq0tmjRoqijif1UD6zvhdZi3bp1BXPp+6Cn7PRnxdRVKvzUOZy2STW1HsZJtwBtL9NdX3aHAAIIIIAAAggggAACCCDw/7N3N1B2leXd8P97khis5OGx2reIaF3FglTQJBMTlIL4gEJVbBUFFawUKSi+CrYqWhCXILaoxY8q+IEfKGhBsFWKBZUHBC0E5iR8aBEqvlYRtVqtopQUkvOuHRM6DGfmnDPnY/Y+53fWYrXL2fve1/27tqur/r2vXT2Bzv/TxOrVriICdREwLrMunap4neXJt9NPP33zqMR2vzIEKb+xVX7D6/d///ez7bbbtrylDADK0xNf+MIX8tnPfnbOQGrrAs94xjPyvve9b97j/noNkNrtvZ+BzPRntRtNuvXaMqjZd999U55AXLNmTbbffvtMTEw8oOzp9mXQctNNN7XbWhZiBGk/PMtv2ZXvbvm9v1a/0uyEE07YHMI97GEPm9Wh3enPcp12gWY/9rO1wPL061lnnbV5NGarX7vwsG3DZ1wgsOtWzPXdChh72a2Y6wkQIECAAAECBAgQIECAQP8EBHb9s7QSgXYCxmW2E/L3tgLlSbtzzz138+jLn/70p22v33pBGWQsX778vlN35Wm6f/3Xf531u3izLfySl7xk88jGMoSa76+ugV35H2RffvnlOeKII7p222OPPe4bHTof+7J/b3rTmzaPYOzme4Flj3r17lfAVY6QLAO7M844Y9ZX5zd/8zc3n1grT4jutttum9/X0qsMla+88srNJ8jmCjbL7ymeeuqpWbp06azP6Nd+tj7gZz/72eaTlZ/5zGdaPrOTmjr995LArlMp13UrYOxlt2KuJ0CAAAECBAgQIECAAAEC/RcQ2PXf1IoE2gkYl9lOyN/nFCiDo6uvvjrHHXfcnOMT+8lYBkZvfvObc8wxx3Q9anNmHb0GSO321e9AZubz1q1bl1e/+tWbg7Bh/MoQqzydduihh3Yd1pX19erdT8/yG31lgFWOiuz3r3w3yzC53Tcc+7mfrXsojcv+/Nu//dsDttXP0ZgCu36/NdYz9tI7QIAAAQIECBAgQIAAAQIEqiMgsKtOL1QyngLGZY5n3/uy6/KEXRlQlCeW7rzzzr6s2WqR8rTTW97ylqxYsaLjb4zNVUyvAVK7jQ4ikJn5zGHan3LKKZtPR87316t3vz3Ld/Vtb3vb5vGe/fq94Q1v2DwqtgzH2v36vZ/yee2+Mfm0pz1tc0j5yEc+sl15c/5dYNcTn5u3CBh76VUgQIAAAQIECBAgQIAAAQLVFBDYVbMvqho/AeMyx6/nfdvxd77znfzN3/xNzj777L4Gd2VQV47efOpTn9ryG2zz3UCvAVK75w4ikGn1zPI/9L7xxhtz2mmn5dOf/nS7srr6++677543vvGNed7znjfneMdOFu3VexCeZcBVjpAsg+By/fn+dtlll80nP1/wghd0fPpwEPsp6//hD3+4+Rt8F198ccvtlIFiud9uR5pOX0xgN983xX2lgLGX3gMCBAgQIECAAAECBAgQIFBtAYFdtfujuvETMC5z/Hretx3/+7//e84///zN3/lau3btvNYtA5DDDjts8z+/8zu/05cTdTML6TVAarexQQUysz23DO7KUYile/nPfAOo8nTYvvvum6OOOir77LNPz6NHt9bbq/cgPX/xi19s/ibjmWeeOee36Wbal+/mq171qhx++OF52MMe1u6VuN/fB7mfL37xi3n+85/fMjgv+3vBBRfkGc94Rlf1Tr9YYDdvurG+0djLsW6/zRMgQIAAAQIECBAgQIBAjQQEdjVqllLHTsC4zLFreX82XAZI5cjGRqORqampzd+5K0//XHPNNfd7QDnicocddtg8bnH16tVZtWpVtt9++76epuvPjuqzylb7m2666T7/H/3oR7nhhhs292TrrwxvSvdyRGLpvscee2S33XbLdtttV5/N9rHS8sRdefrnq1/96uZ/vvnNb97vfS2D5Mc+9rFZs2ZN9t9//812D3rQg/pYgaUIjJaAsZej1U+7IUCAAAECBAgQIECAAIHxEBDYjUef7bLeAsZl1rt/qidAgAABAkMRMPZyKMweQoAAAQIECBAgQIAAAQIEBiIgsBsIq0UJDETAuMyBsFqUAAECBAjUW8DYy3r3T/UECBAgQIAAAQIECBAgQKAUENh5DwjUU8C4zHr2TdUECBAgQKAvAsZe9oXRIgQIECBAgAABAgQIECBAoDICArvKtEIhBOYlYFzmvNjcRIAAAQIE6ilg7GU9+6ZqAgQIECBAgAABAgQIECDQTkBg107I3wnUQ8C4zHr0SZUECBAgQGBeAsZezovNTQQIECBAgAABAgQIECBAoDYCArvatEqhBDoWMC6zYyoXEiBAgACB6goYe1nd3qiMAAECBAgQIECAAAECBAj0W0Bg129R6xGojoBxmdXphUoIECBAgEDHAsZedkzlQgIECBAgQIAAAQIECBAgMDICAruRaaWNEJhVwLhMLwcBAgQIEKiBgLGXNWiSEgkQIECAAAECBAgQIECAwIAEBHYDgrUsgYoKGJdZ0cYoiwABAgTGU8DYy/Hsu10TIECAAAECBAgQIECAAIGZAgI77wSB8RQwLnM8+27XBAgQIFARAWMvK9IIZRAgQIAAAQIECBAgQIAAgYoICOwq0ghlEFggAeMyFwjeYwkQIEBgPAWMvRzPvts1AQIECBAgQIAAAQIECBBoJyCwayfk7wTGR8C4zPHptZ0SIECAwBAFjL0cIrZHESBAgAABAgQIECBAgACBmgoI7GraOGUTGKCAcZkDxLU0AQIECIyPgLGX49NrOyVAgAABAgQIECBAgAABAr0KCOx6FXQ/gdEVMC5zdHtrZwQIECAwQAFjLweIa2kCBAgQIECAAAECBAgQIDCiAgK7EW2sbRHos4BxmX0GtRwBAgQIjJaAsZej1U+7IUCAAAECBAgQIECAAAECwxYQ2A1b3PMI1FvAuMx690/1BAgQINBnAWMv+wxqOQIECBAgQIAAAQIECBAgMKYCArsxbbxtE+hRwLjMHgHdToAAAQL1FjD2st79Uz0BAgQIECBAgAABAgQIEKiagMCuah1RD4H6CRiXWb+eqZgAAQIE5iFg7OU80NxCgAABAgQIECBAgAABAgQIdCQgsOuIyUUECHQgYFxmB0guIUCAAIH6CRh7Wb+eqZgAAQIECBAgQIAAAQIECNRNQGBXt46pl0D1BYzLrH6PVEiAAAECHQgYe9kBkksIECBAgAABAgQIECBAgACBvggI7PrCaBECBGYRMC7Tq0GAAAECtRIw9rJW7VIsAQIECBAgQIAAAQIECBAYGQGB3ci00kYIVFrAuMxKt0dxBAgQIGDspXeAAAECBAgQIECAAAECBAgQWEgBgd1C6ns2gfETMC5z/HpuxwQIEKi0gLGXlW6P4ggQIECAAAECBAgQIECAwNgICOzGptU2SqByAsZlVq4lCiJAgMB4CBh7OR59tksCBAgQIECAAAECBAgQIFAnAYFdnbqlVgKjKWBc5mj21a4IECBQOQFjLyvXEgURIECAAAECBAgQIECAAAECWwQEdl4FAgSqImBcZlU6oQ4CBAiMmICxlyPWUNshQIAAAQIECBAgQIAAAQIjKCCwG8Gm2hKBERAwLnMEmmgLBAgQWEgBYy8XUt+zCRAgQIAAAQIECBAgQIAAgW4FBHbdirmeAIFhChiXOUxtzyJAgMAICBh7OQJNtAUCBAgQIECAAAECBAgQIDCGAgK7MWy6LROooYBxmTVsmpIJECAwTAFjL4ep7VkECBAgQIAAAQIECBAgQIBAvwUEdv0WtR4BAoMWMC5z0MLWJ0CAQE0EjL2sSaOUSYAAAQIECBAgQIAAAQIECLQVENi1JXIBAQIVFTAus6KNURYBAgQGLWDs5aCFrU+AAAECBAgQIECAAAECBAgMW0BgN2xxzyNAoN8CxmX2W9R6BAgQqKiAsZcVbYyyCBAgQIAAAQIECBAgQIAAgZ4FBHY9E1qAAIEKCRiXWaFmKIUAAQL9EDD2sh+K1iBAgAABAgQIECBAgAABAgSqLiCwq3qH1EeAwHwEjMucj5p7CBAgUCEBYy8r1AylECBAgAABAgQIECBAgAABAgMXENgNnNgDCBBYQAHjMhcQ36MJECAwHwFjL+ej5h4CBAgQIECAAAECBAgQIECg7gICu7p3UP0ECHQqYFxmp1KuI0CAwJAFjL0cMrjHESBAgAABAgQIECBAgAABApUTENhVriUKIkBgwALGZQ4Y2PIECBDoVMDYy06lXEeAAAECBAgQIECAAAECBAiMuoDAbtQ7bH8ECMwmYFymd4MAAQILJGDs5QLBeywBAgQIECBAgAABAgQIECBQWQGBXWVbozACBIYoYFzmELE9igCB8RQw9nI8+27XBAgQIECAAAECBAgQIECAQGcCArvOnFxFgMB4CBiXOR59tksCBIYoYOzlELE9igABAgQIECBAgAABAgQIEKitgMCutq1TOAECAxQwLnOAuJYmQGA8BIy9HI8+2yUBAgQIECBAgAABAgQIECDQHwGBXX8crUKAwOgKGJc5ur21MwIE+ixg7GWfQS1HgAABAgQIECBAgAABAgQIjI2AwG5sWm2jBAj0KGBcZo+AbidAYHQFjL0c3d7aGQECBAgQIECAAAECBAgQIDAcAYHdcJw9hQCB0REwLnN0emknBAj0KGDsZY+AbidAgAABAgQIECBAgAABAgQIbBEQ2HkVCBAgMH8B4zLnb+dOAgRqKmDsZU0bp2wCBAgQIECAAAECBAgQIECg0gICu0q3R3EECNREwLjMmjRKmQQIzF/A2Mv527mTAAECBAgQIECAAAECBAgQINBOQGDXTsjfCRAg0LmAcZmdW7mSAIGaCBh7WZNGKZMAAQIECBAgQIAAAQIECBCotYDArtbtUzwBAhUWMC6zws1RGgECcwsYe+kNIUCAAAECBAgQIECAAAECBAgMV0BgN1xvTyNAYPwEjMscv57bMYHaChh7WdvWKZwAAQIECBAgQIAAAQIECBCouYDAruYNVD4BArURMC6zNq1SKIHxEzD2cvx6bscECBAgQIAAAQIECBAgQIBAtQQEdtXqh2oIEBgPAeMyx6PPdkmg0gLGXla6PYojQIAAAQIECBAgQIAAAQIExkxAYDdmDbddAgQqJWBcZqXaoRgC4yFg7OV49NkuCRAgQIAAAQIECBAgQIAAgXoJCOzq1S/VEiAwmgLGZY5mX+2KQKUEjL2sVDsUQ4AAAQIECBAgQIAAAQIECBC4n4DAzgtBgACBagkYl1mtfqiGQK0FjL2sdfsUT4AAAQIECBAgQIAAAQIECIyRgMBujJptqwQI1ErAuMxatUuxBKolYOxltfqhGgIECBAgQIAAAQIECBAgQIBAOwGBXTshfydAgMDCChiXubD+nk6gVgLGXtaqXYolQIAAAQIECBAgQIAAAQIECNwnILDzMhAgQKA+AsZl1qdXKiUwNAFjL4dG7UEECBAgQIAAAQIECBAgQIAAgYEJCOwGRmthAgQIDEzAuMyB0VqYQH0EjL2sT69USoAAAQIECBAgQIAAAQIECBBoJyCwayfk7wQIEKiugHGZ1e2NyggMTMDYy4HRWpgAAQIECBAgQIAAAQIECBAgsGACArsFo/dgAgQI9FXAuMy+clqMQLUEjL2sVj9UQ4AAAQIECBAgQIAAAQIECBDot4DArt+i1iNAgMDCChiXubD+nk6grwLGXvaV02IECBAgQIAAAQIECBAgQIAAgcoKCOwq2xqFESBAoCcB4zJ74nMzgYUVMPZyYf09nQABAgQIECD6ZELaAAAgAElEQVRAgAABAgQIECAwbAGB3bDFPY8AAQLDFzAuc/jmnkigawFjL7smcwMBAgQIECBAgAABAgQIECBAYGQEBHYj00obIUCAQFsB4zLbErmAwPAFjL0cvrknEiBAgAABAgQIECBAgAABAgSqJiCwq1pH1EOAAIHBCxiXOXhjTyDQVsDYy7ZELiBAgAABAgQIECBAgAABAgQIjI2AwG5sWm2jBAgQaClgXKYXg8AQBYy9HCK2RxEgQIAAAQIECBAgQIAAAQIEaiQgsKtRs5RKgACBAQoYlzlAXEsTMPbSO0CAAAECBAgQIECAAAECBAgQIDCXgMDO+0GAAAEC0wWMy/Q+EOijgLGXfcS0FAECBAgQIECAAAECBAgQIEBghAUEdiPcXFsjQIBAjwLGZfYI6PbxFDD2cjz7btcECBAgQIAAAQIECBAgQIAAgV4EBHa96LmXAAEC4yFgXOZ49NkuexQw9rJHQLcTIECAAAECBAgQIECAAAECBMZYQGA3xs23dQIECHQpYFxml2AuHw8BYy/Ho892SYAAAQIECBAgQIAAAQIECBAYpIDAbpC61iZAgMDoChiXObq9tbMOBIy97ADJJQQIECBAgAABAgQIECBAgAABAh0LCOw6pnIhAQIECLQQMC7TazFWAsZejlW7bZYAAQIECBAgQIAAAQIECBAgMDQBgd3QqD2IAAECIy1gXOZIt9fmjL30DhAgQIAAAQIECBAgQIAAAQIECAxSQGA3SF1rEyBAYDwFjMscz76P3K6NvRy5ltoQAQIECBAgQIAAAQIECBAgQKCyAgK7yrZGYQQIEKi9gHGZtW/heG7A2Mvx7LtdEyBAgAABAgQIECBAgAABAgQWUkBgt5D6nk2AAIHxEDAuczz6XPtdGntZ+xbaAAECBAgQIECAAAECBAgQIECgtgICu9q2TuEECBCopYBxmbVs2+gWbezl6PbWzggQIECAAAECBAgQIECAAAECdRIQ2NWpW2olQIDA6AgYlzk6vazlToy9rGXbFE2AAAECBAgQIECAAAECBAgQGFkBgd3IttbGCBAgUAsB4zJr0abRKdLYy9HppZ0QIECAAAECBAgQIECAAAECBEZJQGA3St20FwIECNRbwLjMevevstUbe1nZ1iiMAAECBAgQIECAAAECBAgQIEBgi4DAzqtAgAABAlUTMC6zah2paT3GXta0ccomQIAAAQIECBAgQIAAAQIECIyhgMBuDJtuywQIEKiJgHGZNWlU1co09rJqHVEPAQIECBAgQIAAAQIECBAgQIBAOwGBXTshfydAgACBKggYl1mFLlS4BmMvK9wcpREgQIAAAQIECBAgQIAAAQIECLQVENi1JXIBAQIECFRIwLjMCjWjCqUYe1mFLqiBAAECBAgQIECAAAECBAgQIECgVwGBXa+C7idAgACBhRAwLnMh1Cv0TGMvK9QMpRAgQIAAAQIECBAgQIAAAQIECPQsILDrmdACBAgQILDAAsZlLnADhvV4Yy+HJe05BAgQIECAAAECBAgQIECAAAECwxYQ2A1b3PMIECBAYFACxmUOSnaB1zX2coEb4PEECBAgQIAAAQIECBAgQIAAAQIDFxDYDZzYAwgQIEBgyALGZQ4ZfFCPM/ZyULLWJUCAAAECBAgQIECAAAECBAgQqJqAwK5qHVEPAQIECPRTwLjMfmoOYS1jL4eA7BEECBAgQIAAAQIECBAgQIAAAQKVExDYVa4lCiJAgACBAQgYlzkA1H4uaexlPzWtRYAAAQIECBAgQIAAAQIECBAgUDcBgV3dOqZeAgQIEOhFwLjMXvQGcK+xlwNAtSQBAgQIECBAgAABAgQIECBAgEDtBAR2tWuZggkQIECgTwLGZfYJsttljL3sVsz1BAgQIECAAAECBAgQIECAAAECoy4gsBv1DtsfAQIECLQTMC6znVCf/m7sZZ8gLUOAAAECBAgQIECAAAECBAgQIDByAgK7kWupDREgQIDAPAWMy5wnXLvbjL1sJ+TvBAgQIECAAAECBAgQIECAAAEC4y4gsBv3N8D+CRAgQKCVgHGZPb4Xxl72COh2AgQIECBAgAABAgQIECBAgACBsRIQ2I1Vu22WAAECBLoUMC6zSzBjL7sEczkBAgQIECBAgAABAgQIECBAgACBJAI7rwEBAgQIEGgvYFxmGyNjL9u/RK4gQIAAAQIECBAgQIAAAQIECBAgMJuAwM67QYAAAQIEuhMwLnOLl7GX3b04riZAgAABAgQIECBAgAABAgQIECAgsPMOECBAgACB/gqM7bhMYy/7+yJZjQABAgQIECBAgAABAgQIECBAgIATdt4BAgQIECDQm8DYjMs09rK3F8XdBAgQIECAAAECBAgQIECAAAECBGYTENh5NwgQIECAQP8ERm5cprGX/Xs5rESAAAECBAgQIECAAAECBAgQIEBAYOcdIECAAAECwxOo/bhMYy+H97J4EgECBAgQIECAAAECBAgQIECAAAEn7LwDBAgQIEBgcAK1G5dp7OXgXgYrEyBAgAABAgQIECBAgAABAgQIEJhNQGDn3SBAgAABAsMRqOy4TGMvh/MCeAoBAgQIECBAgAABAgQIECBAgAABgZ13gAABAgQIVEOgMuMyjb2sxguhCgIECBAgQIAAAQIECBAgQIAAAQJO2HkHCBAgQIDAwggs2LhMYy8XpuGeSoAAAQIECBAgQIAAAQIECBAgQGA2AYGdd4MAAQIECCy8wMDHZRp7ufBNVgEBAgQIECBAgAABAgQIECBAgAABgZ13gAABAgQIVF+g7+Myjb2sftNVSIAAAQIECBAgQIAAAQIECBAgQMAJO+8AAQIECBConkDP4zKNvaxeU1VEgAABAgQIECBAgAABAgQIECBAYDYBgZ13gwABAgQIVFugq3GZ5VbOOuusXHfdde12dX6SDyf5crsL/Z0AAQIECBAgQIAAAQIECBAgQIAAgcEKCOwG62t1AgQIECDQL4GOxmW2edh/bAnpzkpyW78Ksw4BAgQIECBAgAABAgQIECBAgAABAr0JCOx683M3AQIECBAYtkDH4zKnFVYetytDuvJEXXPYBXseAQIECBAgQIAAAQIECBAgQIAAAQJzCwjsvCEECBAgQKC+Au3GZRp7Wd/eqpwAAQIECBAgQIAAAQIECBAgQGCMBAR2Y9RsWyVAgACBkRUox2V+a8buHmvs5cj228YIECBAgAABAgQIECBAgAABAgRGTEBgN2INtR0CBAgQGFuBmaMu/d/4sX0VbJwAAQIECBAgQIAAAQIECBAgQKBuAv7DvLp1TL0ECBAgQKC1gMDOm0GAAAECBAgQIECAAAECBAgQIECgpgICu5o2TtkECBAgQGCGgMDOK0GAAAECBAgQIECAAAECBAgQIECgpgICu5o2TtkECBAgQEBg5x0gQIAAAQIECBAgQIAAAQIECBAgMBoCArvR6KNdECBAgAABJ+y8AwQIECBAgAABAgQIECBAgAABAgRqKiCwq2njlE2AAAECBGYICOy8EgQIECBAgAABAgQIECBAgAABAgRqKiCwq2njlE2AAAECBAR23gECBAgQIECAAAECBAgQIECAAAECoyEgsBuNPtoFAQIECBBwws47QIAAAQIECBAgQIAAAQIECBAgQKCmAgK7mjZO2QQIVFOguWrVLmk2v5jk0bNUeEeK4tnF1NT6Ye+gOTl5TJL3JlnU4tkbk7y6aDTOGHZdntc3AYFd3ygtRIAAAQIECBAgQIAAAQIECBAgQGC4AgK74Xp7GgECYyDQJhhLiuKiLFp0WLF27S+GxdGcnNw9ySVJdmj5zKI4L9tue3hxxRV3D6smz+m7gMCu76QWJECAAAECBAgQIECAAAECBAgQIDAcAYHdcJw9hQCBMRJoPuEJD8mSJecm+aNZtj3U02wd1PPdFMUziqmpW8aoTaO4VYHdKHbVnggQIECAAAECBAgQIECAAAECBMZCQGA3Fm22SQIEhi3Q9kRbckeSA4pG46ZB19bBKMwXFY3GZwZdh/UHLiCwGzixBxAgQIAAAQIECBAgQIAAAQIECBAYjIDAbjCuViVAgEDajsZMPpd77jm0uPHGXw2Kq4PgsPxm3XFFo3HPoGqw7tAEBHZDo/YgAgQIECBAgAABAgQIECBAgAABAv0VENj119NqBAgQuE+gg1GUAx2N2dxnn23yy19+PM3mIbO05euZmHhmcd1139O2kRAQ2I1EG22CAAECBAgQIECAAAECBAgQIEBgHAUEduPYdXsmQGBoAh2ccBvY9+OaK1cenqI4K8miFhu+qwzyinXr/nFoGB40aAGB3aCFrU+AAAECBAgQIECAAAECBAgQIEBgQAICuwHBWpYAAQJbBdqOxiyK87LttocXV1xxd7/UmqtW7ZJm84tJHj3Lmu9J8jqjMPslXol1BHaVaIMiCBAgQIAAAQIECBAgQIAAAQIECHQvILDr3swdBAgQ6EqguWbN/8rGjeek2Txwlhs3ptk8sli37uNdLTzLxR2MwlyX5NlFo/GDfjzPGpURENhVphUKIUCAAAECBAgQIECAAAECBAgQINCdgMCuOy9XEyBAYF4CzVWrVqTZLMdP7jDLArdl48b9iuuv/868HjDtpg5GYR5UrFt3Sa/PcX/lBAR2lWuJgggQIECAAAECBAgQIECAAAECBAh0JiCw68zJVQQIEOhJoJkUmZz8f5O8a5ZvypXrlyfsjuplTGVz+fLHZNGiLyfZaZaC/yqNxglFMjPc6Wl/bq6EgMCuEm1QBAECBAgQIECAAAECBAgQIECAAIHuBQR23Zu5gwABAvMS6Gg0ZvKiotH4zHwe0JycXJLkQ0kOb3l/s/mV3HPPc4ubbvrZfNZ3T+UFBHaVb5ECCRAgQIAAAQIECBAgQIAAAQIECLQWENh5MwgQIDBEgQ5GY349ExPPLK677nvdltWcnHxBkk/PcoLvP9Ns/mGxbt013a7r+toICOxq0yqFEiBAgAABAgQIECBAgAABAgQIELi/gMDOG0GAAIEhCnQ4GvOMJMd1Mxqzg1GYx6XReG8vozCbyUSWL98pixYdkOSPt4zd3HFaQHhXktuTlKHgP2bTpiuK9et/PEjeaTUdlOTpLWoqH//9JP+eovhKNm26JEuXXldcffVPB1nXAq0tsFsgeI8lQIAAAQIECBAgQIAAAQIECBAg0KuAwK5XQfcTIECgS4EtozHPS7NZBl+tfnenKF5YTE19rpOl247CLIqLsmjRYcXatb/oZL2Z1zQnJ38jzeZhKYq/TPI7XayxMc3mV9NsvjHr11/TS1j4gJp23/2hWbLk1SmKVyV5WBc1lZduTHJjkpOTXNxNMNrlc4Z9ucBu2OKeR4AAAQIECBAgQIAAAQIECBAgQKBPAgK7PkFahgABAt0INCcnVya5NMnDZ7nv+ixefGCxdm15Ym3OX3PVqj9Ks/l3SbZpceEdKYpnF1NT69utM/Pvm0+vrVz5xymK9yfZvtv7p11fBmQXZdOmVxbr19/RwzrZUtPLUhTvSLJdL2ttufemJMek0fhaPwPFPtQ1nyUEdvNRcw8BAgQIECBAgAABAgQIECBAgACBCggI7CrQBCUQIDB+AltGY746ybvn2P3pWbbs+OKKK+6d7Zrmk570qGza9IUku7W4pgzKXpNG433dhlGbT9UlZSh29CzfxJtP036SonhxMTX1pfnc3Nxnn23yi1+8LUVRui2azxqz3HNPkr9Io/H+ItnUx3WHvZTAbtjinkeAAAECBAgQIECAAAECBAgQIECgTwICuz5BWoYAAQLdCnQwGvOuTEw8s7juuq+0WnvLKMwyVDt2lmd/Lvfcc2hx442/6qa25vLl/zuLFn0yybO7ua/Da+8qQ7tMTX2+mxCxg712+PhZLyvDzVcXjUb5/cC6/gR2de2cugkQIECAAAECBAgQIECAAAECBMZeQGA39q8AAAIEFlKg7WjMZvMrueee5xY33fSzmXU2V648IEVxYZLyNNzM33dTFM8opqZu6WZ/W0LEc9JsHjjHfWW4dU2S81IUX82iRb8ec7lp007ZuHF1iuKIJLvPcf9daTYPKdat+8dOa2uz13KZO9Jsnpfk8ixa9I1MTGwNKZdk48YnpNncK8mL2nyDb15mne5hCNcJ7IaA7BEECBAgQIAAAQIECBAgQIAAAQIEBiEgsBuEqjUJECDQoUCHozGPLRqN905fsjk5WX777uIkq1s8amOazSOLdes+3mEZmy/r6BRbGSAuXnxUce21t8629pY97ZmkPK02W3BXhnwHFI1G+Q25OX+bQ8R77/37JP+nxYXlmM2XZ2rq79uNs9z8/btVq56bZvMDs347sPw23tTU8d2c/mtX/xD/LrAbIrZHESBAgAABAgQIECBAgAABAgQIEOingMCun5rWIkCAwDwEOhiNeb+TX5sDsZUr35iiOHWWx5VB3VFFo1F+m63jX5tTbOWpuhOSnN7pupu/g1cU70qzedQsRXQ0srM5Ofm0JOV3+raZsc5/pigO7vabeM1Vq1ak2SxP9+3Qoq5/ycTEvsV11/2wY7jqXCiwq04vVEKAAAECBAgQIECAAAECBAgQIECgKwGBXVdcLiZAgMBgBNqOxvz1abXjyrCsOTlZnlq7ZJbA6bZs3Lhfcf313+mm0rYn9pLXpNF4X7cnz5r77LNN7rzz7Ule1aKe8iTgC4p168rTc7P+mpOTf53k+Adc0MNpuObk5AuSfDrJohnr3p1Nm/Yv1q+/shu/ilwrsKtII5RBgAABAgQIECBAgAABAgQIECBAoFsBgV23Yq4nQIDAAAQ6ODV3VyYmnpmHPGRtfvnLj5ffgGtRxt0pihcWU1Of67bE5sqVh6cozmoRYJVL3RcWdrtueX1zcvIRScoTbStb3P9/s3jxc4u1a3/Rau0tp/T+rsU39TZuCdYum1dNK1b8ViYmytDzgTUVxZ8XU1Pvms+6C3yPwG6BG+DxBAgQIECAAAECBAgQIECAAAECBOYrILCbr5z7CBAg0GeB5u67PzRLlvx9iuKpsyz9hRTFJ9NsfqzFeMjylvckeV2nIyu3PqPNN+LmdWJvZv3NyclnJbmgRd13J3lm0Whc3mrPzSc84SFZsuT88poZf78zydOLRmPtfNvQnJx8d5I/TnJbkvVpNtdn0aL/LxMTX58tQJzvs4Z0n8BuSNAeQ4AAAQIECBAgQIAAAQIECBAgQKDfAgK7fotajwABAj0INFeu3CNF8U9J/neLZcrvyJX/PKjF367P4sUHFmvX3t7t45uTk2uSfCnJsgfc22yekHXr/qrbUZgz12lOTm6Xovh8ms29H/CMOUZbzhHYJUVxZDE19ZFu9zvC1wvsRri5tkaAAAECBAgQIECAAAECBAgQIDDaAgK70e6v3REgUDOBDkZjttrRXeWIzGLdunLsZNe/5uTkiUlOaXHjT7Jp037F+vU3dL1oixtmfU6zeV2WLj2guPrqn868bY6RmOWl8w4p+7GfCq4hsKtgU5REgAABAgQIECBAgAABAgQIECBAoBMBgV0nSq4hQIDAEAU6GI05s5rTs2zZ8cUVV9zbbZlzBmJFcWWazecUjcbPu1231fXNFSv2zsTEpS3GYv5HJib2K6677vqW980eKJaXr8umTS8p1q//l37UWPM1BHY1b6DyCRAgQIAAAQIECBAgQIAAAQIExldAYDe+vbdzAgQqLNBmNOb0yq9N8qyi0fjJfLbTnJx8RJIrkuzc4v6/LRqNV89n3ZbB2/Llv5dFiy5L8qgH/L0oXlBMTZXfuHvAb46gb+u15ZjQazZ/w2/x4ktr+v25fjAL7PqhaA0CBAgQIECAAAECBAgQIECAAAECCyAgsFsAdI8kQIBAO4EOR2PelYmJZxbXXfeVduvN9vfmihVPzMTEl5M8vMU1xxaNxnvnu/bM+5pPfvJvZsOGS1IUT2qx5puKRuOtrZ7V3GefbfLLX368HPvZQS1leHdLms3zs2nTp3L99bcVyaYO7huFSwR2o9BFeyBAgAABAgQIECBAgAABAgQIEBhLAYHdWLbdpgkQqINAc3KyDNEuTrK6Zb3N5glZt+6vimRmUNPx9porV+6forhklvUPy5IlZZjXn9+GDQ/O4sVnpdnct8WCHygajVfM9qDmqlUr0myW3+jbocti7kryxRTFx7Jo0RUjfvpOYNfly+FyAgQIECBAgAABAgQIECBAgAABAlURENhVpRPqIECAQAuB5uTkmUle3uJPP8mmTfsV69ff0Atcc3LypUk+3ssafbr3C7nnnoOLG2/81ayh3cqVz05RnJfkN+b5zPL03Y1JPpZ77/1sccMN35/nOlW9TWBX1c6oiwABAgQIECBAgAABAgQIECBAgEAbAYGdV4QAAQIVFhhCYFd+o+49FSBoH9glRSYnn57k7CTb96Hmm1IUb0uz+fmi0ShP4tX9J7CrewfVT4AAAQIECBAgQIAAAQIECBAgMLYCAruxbb2NEyBQBwGB3QO71Nxzz2W5++4Tkryqh9N20xf+eZI3ZdmyDxdXXHF3Hd6LWWoU2NW4eUonQIAAAQIECBAgQIAAAQIECBAYbwGB3Xj33+4JEKi4gMBu9gY1JyfL0ZjPSnJskj2SLOqpnUVxZZrNFxaNxg96WmfhbhbYLZy9JxMgQIAAAQIECBAgQIAAAQIECBDoSUBg1xOfmwkQIDBYAYFdZ77NNWv+VzZu3CfN5p8meUYPJ++uzeLFBxVr197e2ZMrdZXArlLtUAwBAgQIECBAgAABAgQIECBAgACBzgUEdp1buZIAAQJDF1jAwO6bWbx4n2Lt2h8NfdM9PrCZTGT58p0yMfGsFMWLkqxIsqSLZU/PsmXHF1dccW8X91ThUoFdFbqgBgIECBAgQIAAAQIECBAgQIAAAQLzEBDYzQPNLQQIEBiWwMADu5Ur909RXNJiPz/Jpk37FevX3zCsvQ7qOc3HPnZpttvuKWk2D0tRHJRkuzbP+s9s2vT0Yv36qUHVNKB1BXYDgrUsAQIECBAgQIAAAQIECBAgQIAAgUELCOwGLWx9AgQI9CAw8MBuxYq9MzFxaZJtZpR5dzZt2r9Yv/7KHsqv3K3NycklKYr90my+NcnKOQp8U9FolNfU6Sewq1O31EqAAAECBAgQIECAAAECBAgQIEBgmoDAzutAgACBCgsMPLBbvvz3smjRZUke1YLhmKLROLPCPPMurbnPPtvkzjvfnuRVLRcpiovSbL6waDTumvdDhn+jwG745p5IgAABAgQIECBAgAABAgQIECBAoC8CAru+MFqEAAECgxEYeGA3ObldiuLzaTb3brGDT2TZspfV8FtuHTWjufvuD82SJX+fonhqixvq+A0/gV1HnXcRAQIECBAgQIAAAQIECBAgQIAAgeoJCOyq1xMVESBA4D6BgQd2SZHJyfclOaYF+7ezadP/Kdav/7d+tKQ5OfnoJP+UZGmK4l/SbN6aZnN9Jia+nyVLbiyuvvqnM5+z+ftzD33oI7Nx4+MzMTGZZnOvJLukKI4rpqYu6LWu5uTkiUlOEdj1Kul+AgQIECBAgAABAgQIECBAgAABAgR6ERDY9aLnXgIECAxYYNCBXVl+c+XK56YoPpNk0QO2UxRHFlNTH+nHNpurVr0szeZZs6x1bNFovHf635qPf/y22WabC5M8o8U9pxWNxht6ras5OfnqJO9psY4Tdr3iup8AAQIECBAgQIAAAQIECBAgQIAAgY4FBHYdU7mQAAECwxcYSmD365NvX0qyc4sd3pB7731WccMN3+9l983JyYcnuTjJ6hbr3JFk36LR+ObMvzUnJ/86yfEt7lmXTZsOKNav/3FPda1a9Zo0m6c/YI1m87osXXpAq1N/vTxvwPcaiTlgYMsTIECAAAECBAgQIECAAAECBAgQGJSAwG5QstYlQIBAHwSGEtj9eizmqUneOEvJ5Qm01xWNxj3z2VKzXH/lyjemKMpnPPBXFOdl220PL6644u6Zf2yuXHlAiuIfW5z+25jkRUWjUZ4MnNevuc8+2+SXvzw3zebzWixQx+/3Cezm9Sa4iQABAgQIECBAgAABAgQIECBAgMDCCwjsFr4HKiBAgMCsAsMI7MqHN1et2iXN5heTlKftZv7KcOw1aTTeVyQzQ6G23WuuXPnslKFc8hstLi5DumcWjcblrRZqPulJ22fTpsuS/H6Lv1+fxYsPLNauvb1tES0uaFPX4UWjcfZ81l3AewR2C4jv0QQIECBAgAABAgQIECBAgAABAgR6ERDY9aLnXgIECAxYYGiB3a9P2ZXfc3v3LFsqQ7sTs2zZu1udhJuNoblixd6ZmPh0kh1aXjPH6bqt1zcnJ8uRmOVozAf+iuKS/Pd/v7S48cZ/76YVzVWrVqTZLE/utarr1iRPLxqN73azZgWuFdhVoAlKIECAAAECBAgQIECAAAECBAgQIDAfAYHdfNTcQ4AAgSEJDCuwK7fTXLPmf2XjxnPSbB446/aaza+k2Twm69ffPNdpu+aeey7Lf/3XiSmK1yRZMst6301RPKOYmrplLs7m8uWPyaJFX06y0yzX/TDN5iuzbt0/FMmmOddKJrJq1XPTbH4gSfldvVa/Y4tG471DanE/HyOw66emtQgQIECAAAECBAgQIECAAAECBAgMUUBgN0RsjyJAgEC3AsMM7MrammvW7Jh7770oyfI2td6U5PxMTPzfTEzctvnaTZsekk2bnpCieE6azUNmGYG5ddm7ymuKdevKU25tf83JyRckKU/qLZrj4juSfC7JFzMxcWMmJn51X10bNz4+ydNSFGVdrU/7lRcXxUVZtOiwYu3aX7QtqnoXCOyq1xMVESBAgAABAgQIECBAgAABAgQIEOhIQGDXEZOLCBAgsDACww7syl02ly//vSxa9Nkkuw1o13elKF6dqamPdvpNvObkZHlK7x1Jjh1QTeWyPX0Tb4B1db5YgHkAACAASURBVLq0wK5TKdcRIECAAAECBAgQIECAAAECBAgQqJiAwK5iDVEOAQIEpgssRGC3ObSbnHxEms1PpCj263NHfpJm8yVZt+7STsO6rc/fEtqV37IrQ7u5Ttp1X3JRXJmiOKy47rrvdX9zZe4Q2FWmFQohQIAAAQIECBAgQIAAAQIECBAg0J2AwK47L1cTIEBgqAILFdhtDu322Web3HnnnyU5Jcl2PW+8/P5dUbysaDR+PUJzHr9mUmTVqnLkZvkNuu3nscTMW+5JcnqSk4tG464+rLeQSwjsFlLfswkQIECAAAECBAgQIECAAAECBAj0ICCw6wHPrQQIEBi0wEIGdlv31tx994dmyZJXpyheleRhXe55Y4riijSbr0+jsb7bU3WzPau5557Lcvfdhyf5iyS/02VN5eX/keTMLF78vmLt2h/N4/4q3iKwq2JX1ESAAAECBAgQIECAAAECBAgQIECgAwGBXQdILiFAgACBpJlMZPnynbJo0QEpiqen2fz9JI9OUn5fbuvv35N8P0XxlWzadEmWLLm6WLv2F4Py23zi7klP2jGbNv2fFMVT02w+Kcn/s+WfrY/dmOT2JOXJvi9l06Z/ysTEvxSNRnm6bpR+ArtR6qa9ECBAgAABAgQIECBAgAABAgQIjJWAwG6s2m2zBAgQIDDCAgK7EW6urREgQIAAAQIECBAgQIAAAQIECIy2gMButPtrdwQIECAwPgICu/HptZ0SIECAAAECBAgQIECAAAECBAiMmIDAbsQaajsECBAgMLYCAruxbb2NEyBAgAABAgQIECBAgAABAgQI1F1AYFf3DqqfAAECBAj8WkBg500gQIAAAQIECBAgQIAAAQIECBAgUFMBgV1NG6dsAgQIECAwQ0Bg55UgQIAAAQIECBAgQIAAAQIECBAgUFMBgV1NG6dsAgQIECAgsPMOECBAgAABAgQIECBAgAABAgQIEBgNAYHdaPTRLggQIECAgBN23gECBAgQIECAAAECBAgQIECAAAECNRUQ2NW0ccomQIAAAQIzBAR2XgkCBAgQIECAAAECBAgQIECAAAECNRUQ2NW0ccomQIAAAQICO+8AAQIECBAgQIAAAQIECBAgQIAAgdEQENiNRh/tggABAgQIOGHnHSBAgAABAgQIECBAgAABAgQIECBQUwGBXU0bp2wCBAgQIDBDQGDnlSBAgAABAgQIECBAgAABAgQIECBQUwGBXU0bp2wCBAgQICCw8w4QIECAAAECBAgQIECAAAECBAgQGA0Bgd1o9NEuCBAgQICAE3beAQIECBAgQIAAAQIECBAgQIAAAQI1FRDY1bRxyiZAgAABAjMEBHZeCQIECBAgQIAAAQIECBAgQIAAAQI1FRDY1bRxyiZAgAABAgI77wABAgQIECBAgAABAgQIECBAgACB0RAQ2I1GH+2CAAECBAg4YecdIECAAAECBAgQIECAAAECBAgQIFBTAYFdTRunbAIECBAgMENAYOeVIECAAAECBAgQIECAAAECBAgQIFBTAYFdTRunbAIECBAgILDzDhAgQIAAAQIECBAgQIAAAQIECBAYDQGB3Wj00S4IECBAgIATdt4BAgQIECBAgAABAgQIECBAgAABAjUVENjVtHHKJkCAAAECMwQEdl4JAgQIECBAgAABAgQIECBAgAABAjUVENjVtHHKJkCAAIGRElie5I+SvCfJf85zZ/0K7P53kmOTfC7J9fOsxW0ECBAgQIAAAQIECBAgQIAAAQIECHQhILDrAsulBAgQIEBggAJXJHliknfPM7jrNbDbGtQdl+SGJPsMcK+WJkCAAAECBAgQIECAAAECBAgQIEBgmoDAzutAgAABAgSqIVAGZJdvKaU8ZddtcDffwG56UFf+7+XvaUnKANGPAAECBAgQIECAAAECBAgQIECAAIEhCAjshoDsEQQIECBAoEOBMiR76rRruwnuug3sWgV15aO/4nRdh91yGQECBAgQIECAAAECBAgQIECAAIE+CQjs+gRpGQIECBAg0AeB6afspi/XSXDXaWA3W1C39XlO1/WhkZYgQIAAAQIECBAgQIAAAQIECBAg0I2AwK4bLdcSIECAAIHBC8w8ZddpcNcusGsX1JXPcbpu8P31BAIECBAgQIAAAQIECBAgQIAAAQIPEBDYeSkIECBAgEC1BGY7ZdcuuJstsOskqNu6ttN11XoXVEOAAAECBAgQIECAAAECBAgQIDAmAgK7MWm0bRIgQIBArQTmOmU3W3D3sxk7fGiSY5Mcl6QM7dr9nK5rJ+TvBAgQIECAAAECBAgQIECAAAECBAYkILAbEKxlCRAgQIBADwKdnLKbvnz5jbuZoVyrf22ukpyu66FhbiVAgAABAgQIECBAgAABAgQIECDQi4DArhc99xIgQIAAgcEJdHrKrh8VOF3XD0VrECBAgAABAgQIECBAgAABAgQIEJingMBunnBuI0CAAAECAxbo9pRdL+U4XdeLnnsJECBAgAABAgQIECBAgAABAgQI9CggsOsR0O0ECBAgQGCAAsM4Zed03QAbaGkCBAgQIECAAAECBAgQIECAAAECnQgI7DpRcg0BAgQIEFgYgWGcsnO6bmF666kECBAgQIAAAQIECBAgQIAAAQIE7hMQ2HkZCBAgQIBAtQUGecrO6bpq9151BAgQIECAAAECBAgQIECAAAECYyIgsBuTRtsmAQIECNRWYJCn7Jyuq+1roXACBAgQIECAAAECBAgQIECAAIFREhDYjVI37YUAAQIERlVgEKfsnK4b1bfFvggQIECAAAECBAgQIECAAAECBGonILCrXcsUTIAAAQJjKDCIU3ZO143hi2TLBAgQIECAAAECBAgQIECAAAEC1RQQ2FWzL6oiQIAAAQIzBfp5ys7pOu8XAQIECBAgQIAAAQIECBAgQIAAgQoJCOwq1AylECBAgACBOQT6ecrO6TqvGgECBAgQIECAAAECBAgQIECAAIEKCQjsKtQMpRAgQIAAgTYC/Thl53Sd14wAAQIECBAgQIAAAQIECBAgQIBAxQQEdhVriHIIECBAgMAcAv04Zed0nVeMAAECBAgQIECAAAECBAgQIECAQMUEBHYVa4hyCBAgQIBAG4FeTtk5Xef1IkCAAAECBAgQIECAAAECBAgQIFBBAYFdBZuiJAIECBAgMIdAL6fsnK7zahEgQIAAAQIECBAgQIAAAQIECBCooIDAroJNURIBAgQIEGgjMJ9Tdk7Xea0IECBAgAABAgQIECBAgAABAgQIVFRAYFfRxiiLAAECBAjMITCfU3ZO13mlCBAgQIAAAQIECBAgQIAAAQIECFRUQGBX0cYoiwABAgQItBHo5pSd03VeJwIECBAgQIAAAQIECBAgQIAAAQIVFhDYVbg5SiNAgAABAnMIdHPKzuk6rxIBAgQIECBAgAABAgQIECBAgACBCgsI7CrcHKURIECAAIE2Ap2csnO6zmtEgAABAgQIECBAgAABAgQIECBAoOICAruKN0h5BAgQIEBgDoFOTtk5XecVIkCAAAECBAgQIECAAAECBAgQIFBxAYFdxRukPAIECBAg0EZgrlN2Ttd5fQgQIECAAAECBAgQIECAAAECBAjUQEBgV4MmKZEAAQIECMwhMNcpO6frvDoECBAgQIAAAQIECBAgQIAAAQIEaiAgsKtBk5RIgAABAgTaCLQ6Zed0ndeGAAECBAgQIECAAAECBAgQIECAQE0EBHY1aZQyCRAgQIDAHAKtTtk5XeeVIUCAAAECBAgQIECAAAECBAgQIFATAYFdTRqlTAIECBAg0EZg+ik7p+u8LgQIECBAgAABAgQIECBAgAABAgRqJCCwq1GzlEqAAAECBOYQmH7Kzuk6rwoBAgQIECBAgAABAgQIECBAgACBGgkI7GrUrIqXujjJ7yR5VJJHJtkhyW8neXiShyV5aJLtkmyb5CFJtknyoCRLkkxUfG/KI0CAAAECBAgQGE+BTUnuSfLfSe5O8qskv0zy8yQ/S/IfSX6S5EdJ7kjy/STfS/JvSe4dTzK7JkCAAAECBAgQIECAAIH5CAjs5qM23vc8IsluSXZN8rgkOyfZKcljxpvF7gkQIECAAAECBAjcT+A7SW5LcmuSbya5OcnXk/yAEwECBAgQIECAAAECBAgQmCkgsPNOzCVQhnOrk6xKsjLJiiTlv+ZHgAABAgQIECBAgMD8BMrAbn2SdUmmklwrxJsfpLsIECBAgAABAgQIECAwSgICu1HqZu97KU/KPTXJHyTZc8vpud5XtQIBAgQIECBAgAABAnMJlKfwvpbkq0m+suVkHjECBAgQIECAAAECBAgQGCMBgd0YNbvFVn8jyf5Jnp5k314Duh133DGPfvSjU/7PHXbYIdtvv31+67d+Kw9/+MPz0Ic+NNttt12WLVuWhzzkIXnwgx+cBz3oQVmyZEkmJnzCbrxfQ7snQIAAAQIECFRTYNOmTbnnnnvy3//93/mv//qv/OpXv8qdd96Zn//85/nZz36Wn/zkJ/nxj3+cH/7wh7njjjty++2357vf/e7m/9njrwzwLkvypSSXJrmrx/XcToAAAQIECBAgQIAAAQIVFxDYVbxBAyjvUUkOTPKsJM/sdv1tttkmT3jCE/L4xz8+u+66a3bZZZf83u/9Xn73d383S5cu7XY51xMgQIAAAQIECBAYOYENGzbk29/+dv71X/81t9xyS26++eZ84xvfyI033pi77757Pvv9QpKLk1yU5HvzWcA9BAgQIECAAAECBAgQIFBtAYFdtfvTr+oemeSgJM/bMvKy43X32GOPrF69OqtWrcqKFSuy2267dXyvCwkQIECAAAECBAgQuL/A17/+9axfvz5TU1O59tprc80113RLVI7M/GySC5N8v9ubXU+AAAECBAgQIECAAAEC1RQQ2FWzL/2oanGSFyc5pNOTdOVoyqc97WnZe++9s9dee+UpT3mKU3P96IQ1CBAgQIAAAQIECMwiUJ7G++d//udcddVVufLKK3P55ZenHMXZ4a88eXdekk8lubfDe1xGgAABAgQIECBAgAABAhUUENhVsCk9lrRHkj9JcliSZe3WKsda7r///nn605+efffdV0DXDszfCRAgQIAAAQIECAxQoAzwLrvssnzpS1/KpZdeunmcZge/O5Ock+QTSbo+stfB+i4hQIAAAQIECBAgQIAAgQELCOwGDDzE5Y9IUv6zZ7tnlifnnvOc5+RZz3qWEZftsPydAAECBAgQIECAwAIKlCM0L7744nz+85/ffBKvg9/Xknx0yz8dXO4SAgQIECBAgAABAgQIEKiCgMCuCl2Yfw2PSPLyJEcn+e25lim/Q/f85z8/z3ve87LTTjvN/4nuJECAAAECBAgQIEBgQQRuu+22fPazn80FF1yw+ft3bX4/SvLBJB9I8oN2F/s7AQIECBAgQIAAAQIECCysgMBuYf3n+/Rdk7wqySvmWmDHHXfMi1/84rzoRS/K8uXL5/ss9xEgQIAAAQIECBAgUDGB66+/Pp/+9KfzqU99Krfffnu76s5M8rdJOpqv2W4xfydAgAABAgQIECBAgACB/gsI7PpvOsgVy9TtuCQvneshBx54YF760pfmoIMOGmQt1iZAgAABAgQIECBAoAICF154Yc4+++xcdNFF7ao5O8m7k1zf7kJ/J0CAAAECBAgQIECAAIHhCgjshus936c9Psnr5grqtttuu/zZn/1ZjjzyyOyyyy7zfY77CBAgQIAAAQIECBCoqcAtt9ySs846Kx/+8Ifz85//fK5dlMHdO5J8o6ZbVTYBAgQIECBAgAABAgRGTkBgV+2WPirJG+cafbnzzjvnmGOOyctf/vIsXbq02rtRHQECBAgQIECAAAECAxfYsGFDPvCBD+SMM87IrbfeOtfzylGZf5XkewMvygMIECBAgAABAgQIECBAYE4BgV01X5DFSd6U5MQkE61KnJyczLHHHpuXvOQl1dyBqggQIECAAAECBAgQWHCBT37yk3nPe96TRqMxWy2bkrw1ySlJ7l3wghVAgAABAgQIECBAgACBMRUQ2FWv8UckeXOSR7cqbfXq1fnzP//zHHLIIdWrXEUECBAgQIAAAQIECFRS4Lzzzsvpp5+ea6+9drb6vpvkLUk+WskNKIoAAQIECBAgQIAAAQIjLiCwq06D99jy32zdt1VJu+++e44//vgceuih1alYJQQIECBAgAABAgQI1Erg3HPPzWmnnZabbrpptrov2zLp45pabUyxBAgQIECAAAECBAgQqLmAwG7hG1iOv/zrJH/RqpQddtghJ5xwwubv1PkRIECAAAECBAgQIECgHwLl9+1OPfXU3HHHHbMt9zdJ3mBMZj+0rUGAAAECBAgQIECAAIH2AgK79kaDvOK5Sd6e5LGtHlIGdW9605uydOnSQdZgbQIECBAgQIAAAQIExlBgw4YNOeWUUzYHd7P8vpXk9Un+fgx5bJkAAQIECBAgQIAAAQJDFRDYDZX7vodtm+T0JH/W6vEHH3xwTj755Oyyyy4LU52nEiBAgAABAgQIECAwNgK33HJLTjrppJx//vmz7fnDSf48yS/HBsVGCRAgQIAAAQIECBAgMGQBgd2QwZP8UZJ3J3nMzEfvvPPOedvb3paDDjpo+FV5IgECBAgQIECAAAECYy1w4YUX5i//8i9z6623tnL4TpLjknxurJFsngABAgQIECBAgAABAgMSENgNCHaWZctTda9p9bfXv/71mz/+7keAAAECBAgQIECAAIGFFDj++OPz9reXk/tb/t615bTdQpbo2QQIECBAgAABAgQIEBg5AYHdcFq6MskZSdbMfNzq1avzzne+M3vttddwKvEUAgQIECBAgAABAgQItBG46qqr8trXvjbXXnttqyvXJjkmyTqQBAgQIECAAAECBAgQINAfAYFdfxznWuWoJB9sdcEJJ5yQt771rYOvwBMIECBAgAABAgQIECAwD4ETTzwxp5566mx3Hp3kQ/NY1i0ECBAgQIAAAQIECBAgMENAYDfYV6I8VfeKmY/Ydddd87d/+7fZd999B/t0qxMgQIAAAQIECBAgQKBHgcsuuyyvetWrcvPNN7da6cwtp+16fIrbCRAgQIAAAQIECBAgMN4CArvB9H+nJB9L8oA5ly972cvy/ve/P0uXLh3Mk61KgAABAgQIECBAgACBPgts2LAhr3zlK/ORj3yk1cpXJfnTJLf1+bGWI0CAAAECBAgQIECAwNgICOz63+o/THJ2kt+aufQHP/jBHHVUOSHTjwABAgQIECBAgAABAvUT+NCHPpSjjy4nYT7g9+MkL03yT/XblYoJECBAgAABAgQIECCw8AICu/72oPzw+vtnLvnEJz4xZ511VlatWtXfp1mNAAECBAgQIECAAAECQxaYmprKkUcemRtuuKHVk1+ZpPw0gB8BAgQIECBAgAABAgQIdCEgsOsCq82lf5XkDTOvefGLX5yPfvSjRmD2z9lKBAgQIECAAAECBAgssEA5IvOII47Ipz71qVaV/HWSNy5wiR5PgAABAgQIECBAgACBWgkI7PrTro9vGf9yv9Xe8pa35KSTTurPE6xCgAABAgQIECBAgACBigmcfPLJefOb39yqqvIzAYdXrFzlECBAgAABAgQIECBAoLICArveWvMbST6T5JkzlznnnHNy6KGH9ra6uwkQIECAAAECBAgQIFBxgXPPPTeHHXZYqyq/kOQFSe6q+BaUR4AAAQIECBAgQIAAgQUXENjNvwWPSHJhkidPX2LHHXfcPBZmr732mv/K7iRAgAABAgQIECBAgECNBK666qqUnwO4/fbbZ1Z9dZKDkvygRttRKgECBAgQIECAAAECBIYuILCbH/lOSf4hyW7Tb5+cnMx5552XnXYq/+xHgAABAgQIECBAgACB8RG47bbbcsghh6TRaMzc9NeT/HGS28ZHw04JECBAgAABAgQIECDQnYDArjuv8updk3w+yWOn37r//vvnM5/5TJYtW9b9iu4gQIAAAQIECBAgQIDACAjceeedecELXpBLL7105m6+leQ5SW4egW3aAgECBAgQIECAAAECBPouILDrjvTxSf4xyWOm33bwwQdvPlnnR4AAAQIECBAgQIAAAQLZfNLu/PPPn0nxnSTPTvINRgQIECBAgAABAgQIECBwfwGBXedvRHmyrvxo+v3Cuj/90z/NRz/60c5XcSUBAgQIECBAgAABAgTGQOCII47Ixz72sVah3TOdtBuDF8AWCRAgQIAAAQIECBDoSkBg1xlX+VG6S2aOwTz66KPzgQ98oLMVXEWAAAECBAgQIECAAIExE3j5y1+eD37wgzN3XY7HPMA37cbsZbBdAgQIECBAgAABAgTmFBDYtX9BHpHki0l2m37pK17xipxxxhnt73YFAQIECBAgQIAAAQIExljgmGOOyZlnnjlT4OtJnpHkB2NMY+sECBAgQIAAAQIECBC4T0BgN/fL8BtJvpzkydMvc7LOv4MIECBAgAABAgQIECDQucAsJ+2uTrJfkrs6X8mVBAgQIECAAAECBAgQGE0Bgd3cfb04Sfl9hft+vlk3mv9GsCsCBAgQIECAAAECBAYrMMs37crvhD9rsE+2OgECBAgQIECAAAECBKovILCbvUcfT/LS6X8++OCDc95551W/qyokQIAAAQIECBAgQIBABQUOOeSQnH/++TMrOzvJ4RUsV0kECBAgQIAAAQIECBAYmoDArjX1XyV5w/Q/7b///rnkkkuG1hgPIkCAAAECBAgQIECAwCgKHHDAAbn00ktnbu2vk7xxFPdrTwQIECBAgAABAgQIEOhEQGD3QKVjkrx/+r88OTmZyy+/PMuWLevE1DUECBAgQIAAAQIECBAgMIvAnXfemac97WlpNBozr3hlkjPAESBAgAABAgQIECBAYBwFBHb37/ofJim/oXDfb8cdd8wVV1yRnXbaaRzfD3smQIAAAQIECBAgQIBA3wVuu+227LPPPrn99ttnrl1+Q/yf+v5ACxIgQIAAAQIECBAgQKDiAgK7/2lQmchdneS3pvfsyiuvzF577VXxNiqPAAECBAgQIECAAAEC9RK46qqrsvfee88s+sdJnpzktnrtRrUECBAgQIAAAQIECBDoTUBg9z9+Vya5XzJ3zjnn5NBDD+1N2N0ECBAgQIAAAQIECBAg0FLg3HPPzWGHHTbzb1cleUCSh5AAAQIECBAgQIAAAQKjLCCw+3V3y+8kvGJ6o9/ylrfkpJNOGuXe2xsBAgQIECBAgAABAgQWXODkk0/Om9/85pl1nJmk/L64HwECBAgQIECAAAECBMZCQGCXHJXkg9O7/eIXvzjlf9PTjwABAgQIECBAgAABAgQGL1BONvnUpz4180FHJ/nQ4J/uCQQIECBAgAABAgQIEFh4gXEP7FYmaUxvwxOf+MSsXbs2S5cuXfjuqIAAAQIECBAgQIAAAQJjILBhw4asWbMmN9xww8zdTiZZNwYEtkiAAAECBAgQIECAwJgLjHtgd02SNdPfgeuuuy6rVq0a89fC9gkQIECAAAECBAgQIDBcgampqTzpSU+a+dC1SfYYbiWeRoAAAQIECBAgQIAAgeELjHNgd3qS10wn/+AHP5ijjionZPoRIECAAAECBAgQIECAwLAFPvShD+Xoo8tJmPf7vSvJnw+7Fs8jQIAAAQIECBAgQIDAMAXGNbD7oyT/MB36ZS97Wc4666xh2nsWAQIECBAgQIAAAQIECMwQOPLII/ORj3xkpssfJ/kcLAIECBAgQIAAAQIECIyqwDgGdtsmuSnJY7Y2ddddd8369et9t25U33L7IkCAAAECBAgQIECgNgLl9+xWrFiRm2++eXrN30mye5Jf1mYjCiVAgAABAgQIECBAgEAXAuMY2H0oyZ9NN/ryl7+cfffdtws2lxIgQIAAAQIECBAgQIDAoAQuu+yy7LfffjOX/3AS3zAYFLp1CRAgQIAAAQIECBBYUIFxC+yem+Sz08VPOOGEvPWtb13QJng4AQIECBAgQIAAAQIECNxf4MQTT8ypp546k+V5Sf6eFQECBAgQIECAAAECBEZNYJwCu8VJypkqj93axNWrV2ft2rWj1lP7IUCAAAECBAgQIECAwEgIrFmzJtdee+30vXwrya5J7h2JDdoEAQIECBAgQIAAAQIEtgiMU2D3ziR/Mb3zV155Zfbaay8vAwECBAgQIECAAAECBAhUUOCqq67K3nvvPbOyv0ny2gqWqyQCBAgQIECAAAECBAjMW2BcArs9klw9Xen1r399TjvttHnDuZEAAQIECBAgQIAAAQIEBi9w/PHH5+1vf/vMBz05yTWDf7onECBAgAABAgQIECBAYDgC4xLYfTnJvltJd95559xyyy3DEfYUAgQIECBAgAABAgQIEOhJYJdddsmtt946fY3LkuzX06JuJkCAAAECBAgQIECAQIUExiGwOyLJR6abX3DBBTnooIMq1AalECBAgAABAgQIECBAgMBsAhdeeGGe//znz/zzy5J8lBoBAgQIECBAgAABAgRGQWDUA7vFSW5L8uitzTr44INz3nnnjULv7IEAAQIECBAgQIAAAQJjI3DIIYfk/PPPn77f7ybZKcm9Y4NgowQIECBAgAABAgQIjKzAqAd2b0ly0vTuffOb30w5TsWPAAECBAgQIECAAAECBOojUH7W4HGPe9zMgk9O8ub67EKlBAgQIECAAAECBAgQaC0wyoHdo5J8J8nE1q2fcMIJeetb3+pdIECAAAECBAgQIECAAIEaCpx44ok59dRTp1e+KcljknyvhttRMgECBAgQIECAAAECBO4TGOXA7owkr9i60x122CHf/va3s3TpUu0nQIAAAQIECBAgQIAAgRoKbNiwIb/7u7+bO+64Y3r1ZyY5pobbUTIBAgQIECBAgAABAgRGPrB7fJKvT+/z+9///hxzjP8fzrtPxyilHwAAIABJREFUgAABAgQIECBAgACBOgucccYZeeUrXzlzC7sl+Uad96V2AgQIECBAgAABAgTGW2BUT9h9PMlLt7Z29913z4033jjenbZ7AgQIECBAgAABAgQIjIjAE57whNx0003Td3N2ksNHZHu2QYAAAQIECBAgQIDAGAqMYmC3PMn66b0855xzcuihh45he22ZAAECBAgQIECAAAECoydw7rnn5rDDDpu5sRVJrh+93doRAQIECBAgQIAAAQLjIDCKgd39TtetXr06a9euHYde2iMBAgQIECBAgAABAgTGRmDNmjW59tprp+/XKbux6b6NEiBAgAABAgQIEBg9gVEL7HZN8i/T2/R3f/d3OeSQQ0avc3ZEgAABAgQIECBAgACBMRY477zz8sIXvnCmwO8nuXmMWWydAAECBAgQIECAAIGaCoxaYHdGklds7cXk5GSmpqZq2hplEyBAgAABAgQIECBAgMBcAqtWrUqj0Zh+yZlJjqFGgAABAgQIECBAgACBugmMUmD3iCR3TG/AJz7xibzkJS+pW0/US4AAAQIECBAgQIAAAQIdCHzyk5/Mn/zJn8y8cockP+jgdpcQIECAAAECBAgQIECgMgKjFNi9JclJW2V33nnn3HLLLZWBVggBAgQIECBAgAABAgQI9F9gl112ya233jp94ZOTvLn/T7IiAQIECBAgQIAAAQIEBicwSoHdD5P89laqd7/73Tn22GMHJ2dlAgQIECBAgAABAgQIEFhwgfe85z057rjjptfxoyTbL3hhCiBAgAABAgQIECBAgEAXAqMS2B2R5CNb973ddtvlRz/6UZYuXdoFhUsJECBAgAABAgQIECBAoG4CGzZsyG//9m/n5z//+fTSX5bko3Xbi3oJECBAgAABAgQIEBhfgVEJ7L6aZM+tbXzta1+bd7zjHePbVTsnQIAAAQIECBAgQIDAGAm87nWvyzvf+c7pO/5akj8YIwJbJUCAAAECBAgQIECg5gKjENjtkeTq6X345je/mfI7Bn4ECBAgQIAAAQIECBAgMPoC5ffLH/e4x83c6JOTXDP6u7dDAgQIECBAgAABAgRGQWAUArszkrxiazMOPPDAfP7znx+F3tgDAQIECBAgQIAAAQIECHQo8JznPCcXXXTR9KvPTHJMh7e7jAABAgQIECBAgAABAgsqUPfAbnGSnyZZtlXxggsuyEEHHbSgqB5OgAABAgQIECBAgAABAsMVuPDCC/P85z9/+kPvTPKbSe4dbiWeRoAAAQIECBAgQIAAge4F6h7Y/UmSs7due8cdd8z3vve97hXcQYAAAQIECBAgQIAAAQK1F3jUox6V22+/ffo+XprkE7XfmA0QIECAAAECBAgQIDDyAnUP7C5O8sytXXr961+f0047beSbZoMECBAgQIAAAQIECBAg8ECB448/Pm9/+9un/+ELSZ7FigABAgQIECBAgAABAlUXqHNg98gk9/uvTq5fvz7Lly+vurn6CBAgQIAAAQIECBAgQGAAAtdff31WrFgxc+Udk3x/AI+zJAECBAgQIECAAAECBPomUOfA7tVJ3rNVYvXq1Vm7dm3fYCxEgAABAgQIECBAgAABAvUTWLNmTa699trphR+b5L3124mKCRAgQIAAAQIECBAYJ4E6B3ZXJHnq1maVY09e97rXjVPv7JUAAQKVEPja176WP/iDP7hfLfvvv3/OPffcPOxhD6tEjQtVBJvhyvN+oHf578PDDjvsfn84+uij8653vSsPfvCDh9sgTyNAgMCQBN7xjnek/FzCtN9XkuwzpMd7DAECBAgQIECAAAECBOYlUNfA7lFJvjt9x9/61rey0047zQvBTQQIECDwPwKnnHJKTjrppPuRnHPOOTn00ENbMglJZn972Az331m8H+gtsBvuO+hpBAhUQ+C2227LYx/72JnFPDrJ96pRoSoIECBAgAABAgQIECDwQIG6BnbHJHn/1u085SlPSfkf0vkRIECAQO8CdQ/s7r333pT/Qd1Xv/rVzf+U/3v5PZs777zzPpw99tgjj3nMY1L+34/yn9133z0PetCDesebsYIAqe+kcy7I+4E8ArvhvoOeRoBAdQT23HPP/PP/3969wNtc5f8ffyczh/qpxzBGiaEUTm7T6IcYSpQmxRQ5ckkuuZZL5RYRg1zKpXJcCrlVhKL0H0WKIsqUWzpEDD+N/NJDfuJMMv/H2tPWd+9zjvPdZ3/33t/L6/t4eMxjzvl+11qf5/qeyn6ftdaGDdYB9ZKU6Z4RMhIEEEAAAQQQQAABBBBAIFLAq4HdSkm3h0sZO3asBg4cyNwigAACCDgg4NXA7ttvv9XLL7+smTNnavv27TFJFC9eXO3bt5fZKrBy5cq64AJn/vVIgBTTNMR9cyK9zftlVpmuWrUq7nHG20AsW84S2MWrzfMIIOBVgXHjxmnQoEHW4b8lqalX62HcCCCAAAIIIIAAAggg4H8BZz6RTK7TRZJOWrs0H8xWrVo1uaOgNwQQQMCnAl4L7E6ePBkK6UaNGqVjx47FNSvFihVTy5YtNWLECJUta3Zfju9KZIAU38j8+XQivQns/PnOUBUCCPhXYMeOHaEV9FHXxZJ+8G/VVIYAAggggAACCCCAAAJeFvBiYHeXpGVh9PT0dH3++edengPGjgACCLhKwEuB3RdffKH+/fvrzTffdNSwUqVKmjx5ssxKpnhW2yUyQHK0YAcay8rKUkZGhrZu3XqutRo1amjRokUynsm4EulNYJeMGaQPBBBAwFmBa6+9Vrt27bI2erek15zthdYQQAABBBBAAAEEEEAAAWcEvBjYmXMHeoTL79u3ryZNmuSMBq0ggAACKRBIVhAwZswYDR48ON8KvRLYbdy4UT169IgIiPItLoYbzGo7Y9a9e3cVLlw4hid/uTWRAVKBBpTAhwjsEogb1TRbYibPmp4QQMDbAv369Qv9Ao7lmibJnIfOhQACCCCAAAIIIIAAAgi4TsCLgV2WpIphyZUrV+r2288dZ+c6YAaEAAII5CeQrMBuwYIFoTO48ru8ENitW7dOXbt2lQmJcrvKlSunZs2a6Y477pBZ5VWiRIlzodvZs2d1/Phx7du3T2vWrJFxyevMOxPamV8K6dChQ4FCOwI7Vtjl9/NWkO8T2BVEjWcQQCCIAm+99ZaaNo04tm63pOQs+w4iODUjgAACCCCAAAIIIIBAXAJeC+wqSPoyXHGhQoX0ww8/KC0tLS4EHkYAAQRSKUBgF5v+/v371a5dO5kwLPoqXry4hg4dGgrzLr7YHFOT/3XmzBmtXbtWQ4YM0ccff5zjARPaLVmyRLfeemv+jUXdQWDnn8Au5sm3PJDbz3iytgtduHBh6OfFenXr1i0URBctWjSesngWAQQQcL1Adna2LrroIplf1rFcV0va6/rBM0AEEEAAAQQQQAABBBAInIDXArtOkmaFZ6lRo0ZavXp14CaNghFAwF8CyQrs3n//fTVo0CBfPDevsDt16pQGDBig5557LkcdJlCbMmWKKleunG+Nud1w7NgxPf7448rMNDsvR1716tULrcQrX758TG0T2BHYmReGwC6mHxtuRgABBBwVaNy4cWhFveXqLGm2o53QGAIIIIAAAggggAACCCDggIDXAjvzF6uO4bpHjBihYcOGOcBAEwgggEDqBJIR2JlVYm+//bbq1KmTb6FuDuzMB2533XWXTpw4EVFH8+bNNWPGDJUqVSrf+s53gwkEx48fryeeeCLHbSbMGz58uC688ELbfRDYEdiZl4XAzvaPDDcigAACjguMHDky9O9vyzVHkvlFUC4EEEAAAQQQQAABBBBAwFUCXgvsIs6ve/fdd9WwYUNXgTIYBBBAINUC8YYDbg3sTp48qQcffFAvvvhiBHHt2rU1Z84cpaenO0Jv+unXr5+ef/75iPZM+6+++qqqVKliux8COwI787IcOHBAbdq00YYNG869O9dcc01oq9Xq1avbfp8KciNbYhZEjWcQQMBPAmbb65tvvtlaEufY+WmCqQUBBBBAAAEEEEAAAR8JeCmwu1zSYav96dOnOb/ORy8jpSCAgDMChw8fVtu2bfXee++da9BsB/XSSy+pZMmS+Xbi1sBuy5YtuvPOO/X1119H1GC2qjT1Onlt27ZNrVu31q5duyKanT59usz5X3YvAjsCO/OumPepZcuW2rNnT8SrY1a93nLLLXZfpwLdR2BXIDYeQgABHwmYc+yKFCkSXVFpSZH/QeGjmikFAQQQQAABBBBAAAEEvCngpcCuuaTXw8xmW7eNGzd6U51RI4AAAgkUyMrKUkZGhrZu3Xqul/bt22vq1KkyW2Pmd7k1sDNbXnbv3j1i+CaInDdvni6/3PxOh3PXmTNnQttnjRkzJqLRWBzNgwR2BHbmPVixYoXMtq3R18SJE0OrORN5EdglUpe2EUDAKwI33HCDPvroI+tw/yJpuVfGzzgRQAABBBBAAAEEEEAgGAJeCuz+KmloeFp69+6tKVOmBGOWqBIBBBCIQSC3kGjw4MEyQZyd89fcGNiZFdWPPPKIMjMzIyTMWIcMGaILLnD+X2fvvPOObr311oj+6tatG1qpWK5cOVszQmBHYPfTTz/JnH/45JNP5nhnYg2Abb10UTcR2BVEjWcQQMBvAn369NEzzzxjLWuUpMf9Vif1IIAAAggggAACCCCAgLcFnP+EM3EeKyXdHm7erKgwH3RxIYAAAghECph/Pnbo0CHii3PnztV9991ni8qNgd13330X+mf+ypXmXwW/XMuXL1ezZs1s1RXrTbmdO2ZW8r3xxhuqWbOmreYI7AjszBau5mdv9erVOd4Z8z69/vrrqlWrlq33qSA3EdgVRI1nEEDAbwLz58+P/u+gtyQ19Vud1IMAAggggAACCCCAAALeFvBSYGfOrzu359n27dtVtWpVb+szegQQQMBhgdxW85htMM1ZWWYrYTuXGwO7o0ePqk2bNhGhR6zhmZ3arfd8++23obPxVq1aFfHoBx98oHr16tlqjsCOwG7ZsmVq0aJFnu+LWTk6evTohJ3JS2Bn60eVmxBAwOcCO3bsULVq1axVmvPrzDl2XAgggAACCCCAAAIIIICAawS8EtiZoM4EdqHLHBp+6tQp1yAyEAQQQMAtAsePH1eXLl20ZMmSc0OKdRtHNwZ2uZ3LV6NGYsMg8+8Zc76YOTvPei1YsCAU5Nm5COwSO0fRc+A2b7MytFu3bnr11VfzfF1M8PzKK6+oQYMGdl6pmO8hsIuZjAcQQMCnAkWLFpXZYttymcDOBHdcCCCAAAIIIIAAAggggIArBLwS2N0i6e2wmNk6atOmTa4AZBAIIICAmwS2bdumli1bas+ePeeGZQI8c+bnRRddZGuoBHb/YcorsDPhSkZGhi1LtwVItgZdwJtyqzXRqyCjh+o279zCstx477rrrlAwXLJkyQLq5/2Y3THk1oIJGydNmiTzITcXAggg4HWB2rVra/PmzdYyzEG173i9LsaPAAIIIIAAAggggAAC/hHwSmDXW9KUMHvHjh01e/Zs/8wClSCAAAIOCcyaNSu0ws56TZw4MbRSzO7lxsAuty0xY93q02794fvYEjM2sXXr1unGG2/M8VAsW4jG1mPOu90U2O3fv1/t2rWTGZP1MlvT7ty5UydOnIj4+tixY2W2xyxcuHC8DBHPE9g5ykljCCDgYYFOnTppzpw51gr6SHrGwyUxdAQQQAABBBBAAAEEEPCZgFcCu0xJPcL248ePV//+/X02FZSDAAIIxCeQ24ows8Lp9ddfl1mZbPdyY2BnthZs3769Vq5cGVHG8uXL1axZM7ulxXTfgQMHQufmbdiw4dxzsa4Yc1OAFFPxBbg5r2Aoli1EC9BtxCNu8T558qQGDBigzEzzny+/XGYbVxOqm9V0zz//fMT3TAA9ffp03XvvvbrgAuf+84zALt63iucRQMAvAhMmTAj9s9lyTZPU0y/1UQcCCCCAAAIIIIAAAgh4X8C5T4QSa7FaUqNwF4n8gDaxZdA6AgggkDgBs2rnnnvu0a5du851ctttt2n+/Pn67W9/a7tjNwZ2//rXvzRo0KDQ9nzWy4x1yJAhjgYc4fbfeecd3Xqr2S3rlyvW8wDdEiDZnvwC3vjvf/9bI0aMCP2JvoYPHy7zx8kQKq9husHbWDzzzDPq27dvjmFOnjxZvXv31pYtW0Jb15pQ2HqVK1dOZkWs2SLTKS8CuwK+1DyGAAK+E1ixYoWaN29urWuNpMa+K5SCEEAAAQQQQAABBBBAwLMCXgnsvpJUPqz8+eefKz093bPoDBwBBBBIhIAJsx5++OGIpgsSaLkxsDNFmVVJ3bt3j6ivcePGmjdvnszKNyevM2fOhEKmMWPGRDQb65lebgiQnHTJqy2zvWOvXr1C4XD0ZVZGTp06VWYFWaKvVHubsG7RokUhi2PHjkWU27RpU73wwgu67LLLdL5Qz+nQjsAu0W8d7SOAgFcEzC80XXvttdbh7pd0pVfGzzgRQAABBBBAAAEEEEDA/wJeCOzMYS4/Wqfi9OnTSktL8//sUCECCCBgU+Cbb77RAw88IPPb4+GrINthmmfdGtht27YttCppz549ESomJGrbtq1jK5JM46av1q1bR6xWNF83gUvnzp1tzopC55f96U9/iri/SZMmMiFKiRIlbLfj9htz2z40POZYVyXGU2sqvU0It3btWpkzknJbOTd37tyIM/7y2jbT1G/CTRPAd+jQIe4z7XIL7GINnuOZE55FAAEE3CKQnZ2tIkWKRA/nV5LOuGWMjAMBBBBAAAEEEEAAAQSCLeCFwK6CpC/D01SmTBkdPHgw2LNG9QgggECUwLJly9SiRYuIr5pt9Ro0aKB+/frF7XW+c8iSFZKYgOPBBx/Uiy++GFFP7dq1NWfOHMdWXpt+jFn0GWOmn5dffllXXmn/l/GTZRP3BMfZwLp16yLCqOjm3n77bd1yyy1x9pL/46nyNmHd3/72N/Xo0SNHWGdGbc7eNatfL7zwwogijhw5IhOema2+c7vMNrCPPfZYXKsTCezyf2+4AwEEgiNQtmxZHTp0yFrw1ZL2BkeAShFAAAEEEEAAAQQQQMDNAl4I7G6StDaMaH5T33wgx4UAAggg8B+B7777LvSh/6uvvhpBYlaDmd8kb9euXdxUbgjsTBFr1qwJne9ltmC0XuZMGrNlZqlSpeKq9dSpU6Fw5YknnsjRjtkec8CAATlCl/N1mKoAKS6EGB82YdXo0aP1+OOP5/nk4MGDQys3owOrGLvK9/ZUeJ89e1avvPKKHnrooRzbYJoB9+zZM/ROXXzxxbmO32zR1rFjR23atCnX75tzFJ988kldd911BVpFSmCX72vDDQggECCBevXqacOGDdaKG0p6L0AElIoAAggggAACCCCAAAIuFvBCYNdW0oKwYatWrULnw3AhgAACCPxHwKzOMeeEWUOs8Gow86GUnwI7s53VkCFD9PTTT+eYfhNsTJkyRZUrVy7Qq2HOHDOhU2ZmZo7nzQd8JrQsX/7ccaq2+khFgGRrYA7eZAJjs03oa6+9lmerN910U2gb0NKlSzvYc86mku1tVmNOnDhREyZMyBEim9HZDZK3bNkSOvcur9DObJFpgr9HHnlEJUuWjMmQwC4mLm5GAAGfC2RkZGjx4sXWKs1vNS30edmUhwACCCCAAAIIIIAAAh4R8EJg19/sJhX27Nu3b+hcFy4EEEAAgbxX15ngafjw4aGVP34K7Myc79+/P1RTbqutixcvrqFDh4YCpEsuucTWK3LmzJnQ2WMmCPz4449zPFOuXDlFnz9mq2EF4wy7vFY9RhstXbpUd999t126At2XzMDuiy++UP/+/fXmm2/mOtamTZtq6tSpMu+PnWvnzp2hlbLn20WgUqVKoZV8999/f54r9qL7IrCzo889CCAQFAGz5fXkyZOt5Q6QNCEo9VMnAggggAACCCCAAAIIuFvAC4HdU5IeCTOOHTtWAwcOdLcqo0MAAQSSIGC2IjTbXnbt2jWit/T09ND2mFWqVAmtavJbYGeK3bhxY+i8sK1bt+YqbUKSZs2a6Y477lCNGjVUokQJFS5cOHSv2cLw+PHj2rdvX2iLTbNybvv27bm2Y1Y2TZ8+Xffee2+BtiNMZoCUhFcuRxc//fSTRowYEdruMnxdfvnloUDJbONovczXnnvuOdtBU0HqSYa3WVU3c+ZMjRo1KtctMM24zYrMWbNmyQRssVwHDhwInZ94vtWKpj3zfpufe7OVpvE+30VgF8sMcC8CCPhdYNy4cTLng1ous2T/Ub/XTX0IIIAAAggggAACCCDgDQEvBHYvSuoQ5jQfgHXq1MkbuowSAQQQSKDAnj17QlthRm+jF15dV9Dzwkz4MmzYsIiRu+UMO+ug8gvt4qU3YZ1Z0d2hQ4dzYV+sbSYjQIp1TE7en5WVJbO9mDU4NWcMmnfIrIhfvXr1ue5MsGRWfDZo0MDJIUS0lUhvE/S+++67euyxx3JdiRkeSEHDuvDzZmtbc16i+QWl/C5zj9kmMxxG53Y/gV1+inwfAQSCJDB79uzQKnzLNVfS/UEyoFYEEEAAAQQQQAABBBBwr4AXArs3JN0RJjRnNZlVE1wIIIBAkAXyOsvNrCYz53zGurLHaumVwM6M2YSWDz/8cJ7bEhb0HTF+ZsusJk2aFGhlXbjfRAZIBa3NqefMCk8TaJrAyHqZM93C21dHf693794aP3680tLSnBpGRDuJ8DZbpppw2Iw7r+0vw4OIdRvMvBBMOLhs2bLQ9q4mFM3tuueeezRjxgz95je/Oa8lgV1CXjUaRQABjwqsWLEidL6o5TL7Gt/p0XIYNgIIIIAAAggggAACCPhMwAuB3Qdmd6mw+7p161S/fn2fTQPlIIAAArEJmJVKZks8sxrHepmQyYQiF1xQ8H+8eymwM7Xb2aLQrq5ZVde6dWuNHDlSl112md3H8rwvEQFS3INyqIGvvvoqtFWodYVn7dq19fLLL+vKK6+UOZPNhEq7du0612OiV9klwvvo0aOhs+Xy26bSrHZ9+umnVbJkSYeEpYMHD4ZCu3nz5kW0aZznzJkjs/1tfheBXX5CfB8BBIIksH79+uiV3h9K+lOQDKgVAQQQQAABBBBAAAEE3CtQ8E90k1eTOVioarg7s+1W9erVk9c7PSGAAAIuEzABiDm7KnorTLO6x5xpF2/Q5LXALjw93377bSgsMueL5XUmXV5TWbx48dD2oiaYqVy5clyBp7WPRARIbngdzdl1ZsWZ2R7Selm3Y83rnvvuu0/PPvusLrnkEsdLSZR3Xj9zpgAT8g4YMCC00rBo0aKO1xS9FWes5yoS2Dk+JTSIAAIeFti2bVvobFvLtUNSNQ+XxNARQAABBBBAAAEEEEDARwJeCOy+klQ+bL5v377Qb+5zIYAAAkEU+P777/XQQw/lWHFjPsSfP39+9DZPBSLyamAXLtZsYbh371598MEHoT8HDhwInbF27Nixcx516tRR+fLlVbdu3dCfatWq6de//nWBvM73UKICJMcHGmOD5gNPsxLRunout+1Y9+/fr3bt2sk4WK/znYkY41Aibk+kt9mS24S61lWtZutUs6ruz3/+swoVKhTP0PN91qwkXbx4scx/B5lVd3a3FSWwy5eWGxBAIEACZnX4VVddZa14vyT+chmgd4BSEUAAAQQQQAABBBBws4AXArtvJJ3bX+rIkSP63e9+52ZTxoYAAggkRMAEUSYcGDRoUI72zeqe0aNH2/4Q/3wD9HpglxD8AjaayACpgEOK+7FTp06FVpQ999xzEW2ZFXfmPMELL7zw3NfNOXcmMDJBl/UyWzqagPmaa66JezzWBhLpHf3zZ1YKjho1SmXLlnW0BqcbI7BzWpT2EEDAywLffPONSpUqZS3hqCT+cunlSWXsCCCAAAIIIIAAAgj4SMALgd33ZsepsLlZXWJWknAhgAACQRIwwYfZ7rF79+45zq2rV6+ezIols2LMiYvAzgnF/7SRyADJuVHG1lJu5yc2bNgwFMBdccUVORrLa1Voz549Q9tqXnzxxbEN4Dx3J9r7u+++0+DBg9WyZUvdfPPNCV9V5wQMgZ0TirSBAAJ+ETCrpKO2ZDaHATu/R7NfwKgDAQQQQAABBBBAAAEEkirghcDutKS0sMrp06cdWUGSVGU6QwABBOIUeP/999WhQ4fQ9o7Wq1y5cpo7d65uvPHGOHv45XECO8cofRfY5XaWm53tWHPbQjPWs9jszEqiAzs7Y3DbPQR2bpsRxoMAAqkUyM7OVpEiRaxDyJYU8YVUjo++EUAAAQQQQAABBBBAINgCXgjsfpJ07mCYn376yRO/0R7s14rqEUDASYHcQpJw+2PHjpXZDrNw4cKOdUlg5xilrxoyZ6iZrTAzMzMj6nrwwQdDK+WKFi2aZ715rRB1OnAmsMs5BQR2vvoxpBgEEIhT4OzZsxFbN0s6K+mXvZzjbJ/HEUAAAQQQQAABBBBAAIF4BLwQ2P3bWqD50I8LAQQQCIrA+cK6RGwpaFwJ7ILydtmvM6/zE2M5iy6vwM+0MWfOHKWnp9sfUB53EtjFTUgDCCCAgO8FLrggx1+BvfB3Yt/PCwUigAACCCCAAAIIIICA5IW/nBDY8aYigEAgBbKystS5c+fQtorRV/PmzTVjxgyVKlXKcRsCO8dJPd1gXqvj7GyFGV34kSNH1K1bNy1fvjziW069zwR2nn7VGDwCCCCQFAECu6Qw0wkCCCCAAAIIIIAAAggUQMALgR1bYhZgYnkEAQS8LbBlyxb16tVLmzZtylGIkyuSclMisPP2u+P06PM6P7Gg27HmtWrUidCOwM7p2ac9BBBAwF8CbInpr/mkGgQQQAABBBBAAAEE/CbghcDutKS0MPzp06eVlnbu//ptPqgHAQQCLmBWM5mApHv37jIr7KIvE9ZNnTpVNWvWTJiUVwO7U6ecCgunAAAgAElEQVROqV+/fqGVh26+mjRpInOuWIkSJdw8zNDYNm7cqB49emjr1q0RY40nXDPv+KJFi0KB9LFjx3K0a97vK664okA2BHYFYuMhBBBAIDAC2dnZKlKkiLXebEkRXwgMBoUigAACCCCAAAIIIICA6wS8ENh9L6lYWO7777+X2YaLCwEEEPCbgDknzAQ5Dz/8cI4gw9RaqVIlzZw5Uw0aNEho6QR2CeWVVwK7vMI6J1Z45rXNppG/9dZbNWXKFFWuXDnmiUhVYOeVsDgMarYlnTRpkooWLRqzMQ8ggAACXhY4ceKELrnkEmsJJyRFfMHL9TF2BBBAAAEEEEAAAQQQ8LaAFwK7bySVDDOb829+97vfeVud0SOAAAJRAkePHtUTTzyhzMzMXG2SFdaZzgnsEvt6uj2wO98qz3Llymnu3Lm68cYb40YyAfXTTz+tQYMG5WirRo0aoZWkdevWVS5nDeXZN4GdvWkhsLPnxF0IIOA/gW+++Sb6/N+jkvjLpf+mmooQQAABBBBAAAEEEPCkgBcCu68klQ/r7tu3T1deeaUnsRk0AgggEC1gzlJ599139dhjj+njjz/OFSgZ22BaOyawS+x76ubAzryPS5cuVf/+/XXgwIEICLO6ffr06br33ntjCtHOp2lWpo0fPz4UVkdfxYsX18iRI9WlSxfbW2ET2Nl7dwns7DlxFwII+E/gq6++0lVXXWUtbL8k/nLpv6mmIgQQQAABBBBAAAEEPCnghcBuu6SqYV1zjk716tU9ic2gEUAAgYhPiPbv1/DhwzVv3rw8YerVqxc6k61KlSpJwyOwSyy1WwM7E56ZFW8mQDNbhlkvE9aZ1Z9t2rRRoUKFHAU6efKkxowZE/qT22UCQvO98uXP/e5Onv0T2NmbGgI7e07chQAC/hPYtm2bzCpuy7VDUjX/VUpFCCCAAAIIIIAAAggg4EUBLwR2H0iqF8Zdt26d6tev70VrxowAAgiEBH788cdQCGfCumPHjuWpcs8994TOmbriiiuSKue3wO6DDz6QCT5TcaUqQIq1VrN6/dFHH9Vrr72W41ET1pnArHv37ipcuHCsTdu6/3wr7UwDffr00dixY1WkSJHztpcqb86wszXN3IQAAgikXGD9+vXRZwF/KOlPKR8YA0AAAQQQQAABBBBAAAEEJHkhsHtD0h3h2Vq+fLmaNWvG5CGAAAKeFti4caN69Oghs2o4t8uc62W2yTRhSbIvAjvnxFMVIMVSgdmKtX379srKysrxWDLCunCn5kw7s+Wmee+tK/weeOCBUFhntsjM7/KCd341OP39hQsXql27dhHNssLOaWXaQwABrwisWLFCzZs3tw73TUl3emX8jBMBBBBAAAEEEEAAAQT8LeCFwO5FSR3C0zBr1ix16tTJ37NCdQggEAgBs2K4a9euEUGJCSUmTpyotm3bJmw1U364BHb5Cdn/vhcCpH//+996//33QyvorKGdeRefffZZtW7d2vFtMPMSjD5DL5awzrTpBW/7b48zdxLYOeNIKwgg4A+B2bNnq3PnztZi5kq63x/VUQUCCCCAAAIIIIAAAgh4XcALgd1Tkh4JQ5vfsh84cKDX3Rk/AgggEBIwQUmHDh104MCB0LaNkydPVs2aNXXBBan7xzOBnXMvp5cCpJ07d8qsvDJjLleunKZNm6bbbrstJe/i3//+d5mgyaw0LVmypO0J8ZK37aLivJHALk5AHkcAAV8JjBs3LvTvFsv1tKRHfVUkxSCAAAIIIIAAAggggIBnBVL3ibB9sv6Sxodv79u3b+hMJy4EEEDALwImtHv77bf1yCOP2Nr2L9F1E9g5J+y1AMkEx08++WRo5ecf//hH5yCS1JLXvJPBQmCXDGX6QAABrwj069cv9MtRlmuApAleGT/jRAABBBBAAAEEEEAAAX8LeCGwaytpQXgaWrVqpUWLFvl7VqgOAQQQSKEAgZ1z+ARIzlnaaQnvnEoEdnbeHO5BAIGgCGRkZGjx4sXWcs0hnwuDUj91IoAAAggggAACCCCAgLsFvBDY3SRpbZixbt26oe26uBBAAAEEEiNAYOecKwGSc5Z2WsKbwM7Oe8I9CCAQXAGz/fiGDRusAA0lvRdcESpHAAEEEEAAAQQQQAABNwl4IbCrIOnLMFqZMmV08OBBNxkyFgQQQMBXAgR2zk0nAZJzlnZawpvAzs57wj0IIBBcgbJly+rQoUNWgKsl7Q2uCJUjgAACCCCAAAIIIICAmwS8ENgVlvSjFe306dNKS0tzkyNjQQABBHwjQGDn3FQSIDlnaaclvAns7Lwn3IMAAsEUyM7OVpEiRaKL/5WkM8EUoWoEEEAAAQQQQAABBBBwm4AXAjtj9pWk8mG8zz//XOnp6W6zZDwIIICALwQI7JybRgIk5yzttIQ3gZ2d94R7EEAgmAK7du3Stddeay1+v6Qrg6lB1QgggAACCCCAAAIIIOBGAa8EdqslNQoDLl++XM2aNXOjJ2NCAAEEPC9AYOfcFBIgOWdppyW8CezsvCfcgwACwRRYsWKFmjdvbi1+jaTGwdSgagQQQAABBBBAAAEEEHCjgFcCu0xJPcKA48ePV//+/d3oyZgQQAABzwsQ2Dk3hQRIzlnaaQlvAjs77wn3IIBAMAUmTJigAQMGWIufJqlnMDWoGgEEEEAAAQQQQAABBNwo4JXArrekKWHAjh07avbs2W70ZEwIIICA5wUI7JybQgIk5yzttIQ3gZ2d94R7EEAgmAKdOnXSnDlzrMX3kfRMMDWoGgEEEEAAAQQQQAABBNwo4JXA7hZJb4cBa9WqpU2bNrnRkzEhgAACnhcgsHNuCgmQnLO00xLeBHZ23hPuQQCBYArUrl1bmzdvthZ/q6R3gqlB1QgggAACCCCAAAIIIOBGAa8EdpdLOhwGLFKkiE6dOuVGT8aEAAIIeF7Ab4Gd2yakSZMmWrhwoUqUKOG2oXl+PAR2BHaef4kpAAEEEiZQtGhRnT592tp+aUlfJ6xDGkYAAQQQQAABBBBAAAEEYhTwSmBnyjKBnQnuQtf27dtVtWrVGMvldgQQQACB/AQI7PITiu/7BHbx+Z3vaQK7nDomHG7Xrl3EN7p166ZJkybJfHjNhQACCARBYMeOHapWrZq1VBPUmcCOCwEEEEAAAQQQQAABBBBwjYCXAruVkm4Py82bN0/t27d3DSQDQQABBPwiQGCX2JkksEucL4FdTlsCu8S9b7SMAALeEZg/f77uu+8+64DfktTUOxUwUgQQQAABBBBAAAEEEAiCgJcCu79KGhqelN69e2vKlClBmCNqRAABBJIqQGCXWG4Cu8T5EtgR2CXu7aJlBBDwskCfPn30zDPPWEsYJelxL9fE2BFAAAEEEEAAAQQQQMB/Al4K7JpLej08BXXq1NHGjRv9NyNUhAACCKRYgMAusRNAYJc4XwI7ArvEvV20jAACXha44YYb9NFHH1lL+Iuk5V6uibEjgAACCCCAAAIIIICA/wS8FNiZ8+vMOXbnLnNoeFpamv9mhYoQQAABDwkQknhosnw+VN5FAjufv+KUhwACBRDIzs5WkSJFop8059eZc+y4EEAAAQQQQAABBBBAAAHXCHgpsDNoWZIqhvXeffddNWzY0DWYDAQBBBAIogAhSRBn3Z018y7mnBfOsHPnu8qoEEAgeQJr167VzTffbO1wt6RKyRsBPSGAAAIIIIAAAggggAAC9gS8FtjNltQxXNqIESM0bNgwe5VyFwIIIIAAAggggAACCCCAQKAERo4cqeHDh1trniOpU6AQKBYBBBBAAAEEEEAAAQQ8IeC1wM78xWpWWLZRo0ZavXq1J6AZJAIIIIAAAggggAACCCCAQHIFGjdurDVr1lg77SzJ/CIoFwIIIIAAAggggAACCCDgKgGvBXYVJH0ZFixUqJB++OEHzrFz1SvFYBBAAAEEEEAAAQQQQACB1AuY8+suuuginT171jqYqyXtTf3oGAECCCCAAAIIIIAAAgggECngtcDOjD7iHLuVK1fq9ttvZ14RQAABBBBAAAEEEEAAAQQQOCfw1ltvqWnTplYRzq/j/UAAAQQQQAABBBBAAAHXCngxsMuU1CMs2rdvX02aNMm1wAwMAQQQQAABBBBAAAEEEEAg+QL9+vXT5MmTrR1Pk9Qz+SOhRwQQQAABBBBAAAEEEEAgfwEvBnZ3SVoWLi09PV2ff/55/pVyBwIIIIAAAggggAACCCCAQGAErr32Wu3atcta792SXgsMAIUigAACCCCAAAIIIICApwS8GNhdJOmkVXn79u2qWrWqp+AZLAIIIIAAAggggAACCCCAQGIEduzYoWrVqkU3frGkHxLTI60igAACCCCAAAIIIIAAAvEJeDGwMxWvlHTu4LqxY8dq4MCB8UnwNAIIIIAAAggggAACCCCAgC8Exo0bp0GDBllreUtSxIF2viiUIhBAAAEEEEAAAQQQQMA3Al4N7My5A1PDs1C3bl19+OGHvpkUCkEAAQQQQAABBBBAAAEEECi4QL169bRhwwZrA70kmfPQuRBAAAEEEEAAAQQQQAABVwp4NbArK+kfVtEvv/xSFSpUcCUyg0IAAQQQQAABBBBAAAEEEEiOwN69e3X11VdHd/Z7SQeTMwJ6QQABBBBAAAEEEEAAAQRiF/BqYGcqfU/SjeGSx48fr/79+8cuwBMIIIAAAggggAACCCCAAAK+EZgwYYIGDBhgred9STf5pkAKQQABBBBAAAEEEEAAAV8KeDmw6y1pSnhWatWqpU2bNvlykigKAQQQQAABBBBAAAEEEEDAnkDt2rW1efNm6819JD1j72nuQgABBBBAAAEEEEAAAQRSI+DlwO4KSYesbJ9++qn+8Ic/pEaSXhFAAAEEEEAAAQQQQAABBFIq8Nlnn+m6666LHkMZSf+T0oHROQIIIIAAAggggAACCCCQj4CXAztT2kpJt4drNNuejBs3jklHAAEEEEAAAQQQQAABBBAIoMDAgQNljkuwXG9JahpACkpGAAEEEEAAAQQQQAABjwl4PbC7T9LcsHmZMmV08CDniHvsHWS4CCCAAAIIIIAAAggggIAjAmXLltWhQxEbsXSQNM+RxmkEAQQQQAABBBBAAAEEEEiggNcDu8KSjkkqFjZasmSJWrRokUAymkYAAQQQQAABBBBAAAEEEHCbwNKlS9WyZUvrsE5IKi7pjNvGyngQQAABBBBAAAEEEEAAgWgBrwd2pp5MST3Chd15551asWIFM40AAggggAACCCCAAAIIIBAggWbNmumNN96wVjxNUs8AEVAqAggggAACCCCAAAIIeFjAD4FdHUkbrXPwxRdfqFKlSh6eFoaOAAIIIIAAAggggAACCCBgVyArK0uVK1eOvv0GSR/ZbYP7EEAAAQQQQAABBBBAAIFUCvghsDN+H0iqF4Z89NFHNWHChFS60jcCCCCAAAIIIIAAAggggECSBPr376+nnnrK2tuHkv6UpO7pBgEEEEAAAQQQQAABBBCIW8AvgV0nSbPCGpdeeqmOHDmitLS0uIFoAAEEEEAAAQQQQAABBBBAwL0C2dnZKlWqlI4fP24dZGdJs907akaGAAIIIIAAAggggAACCEQK+CWwM1X9U1KpcHmTJ09Wnz59mG8EEEAAAQQQQAABBBBAAAEfC0yZMkV9+/a1VnhE0mU+LpnSEEAAAQQQQAABBBBAwIcCfgrsRkgaFp6jihUrypxjwIUAAggggAACCCCAAAIIIOBfAXN++e7du60FjpQ03L8VUxkCCCCAAAIIIIAAAgj4UcBPgd3lkg5bJ2nevHlq3769H+eNmhBAAAEEEEAAAQQQQACBwAvMnz9f9913X7RDaUlfBx4HAAQQQAABBBBAAAEEEPCUgJ8COwOfKalHeAZq1qypTz75xFMTwmARQAABBBBAAAEEEEAAAQTsCVx//fXasmWL9eZpknrae5q7EEAAAQQQQAABBBBAAAH3CPgtsEuX9LmV95VXXlFGRoZ7xBkJAggggAACCCCAAAIIIIBA3AKLFi1S69ato9u5VtKuuBunAQQQQAABBBBAAAEEEEAgyQJ+C+wM34uSOoQda9WqpU2bNiWZle4QQAABBBBAAAEEEEAAAQQSKVC7dm1t3rzZ2sVcSfcnsk/aRgABBBBAAAEEEEAAAQQSJeDHwO4Pkj61gi1YsEBt27ZNlCHtIoAAAggggAACCCCAAAIIJFFg4cKFateuXXSP10n6LInDoCsEEEAAAQQQQAABBBBAwDEBPwZ2BidilV21atW0bds2x9BoCAEEEEAAAQQQQAABBBBAIHUC1atX1/bt260DYHVd6qaDnhFAAAEEEEAAAQQQQMABAb8GdlUk7bD6TJ06VT17cva4A+8MTSCAAAIIIIAAAggggAACKRPIzMxUr169ovuvKmlnygZFxwgggAACCCCAAAIIIIBAnAJ+DewMS6akHmGf0qVLa9++fUpLS4uTjMcRQAABBBBAAAEEEEAAAQRSIZCdna2rrrpKhw8ftnY/TRK/nZmKCaFPBBBAAAEEEEAAAQQQcEzAz4FdWUn7JRUKaw0ZMkSjRo1yDI+GEEAAAQQQQAABBBBAAAEEkicwdOhQjR492trhWUnlJR1M3ijoCQEEEEAAAQQQQAABBBBwXsDPgZ3RGiFpmJXtiy++UKVKlZyXpEUEEEAAAQQQQAABBBBAAIGECWRlZaly5crR7Y+UNDxhndIwAggggAACCCCAAAIIIJAkAb8HdoUl7ZX0+7Bnq1attGjRoiTx0g0CCCCAAAIIIIAAAggggIATAhkZGVq8eLG1qX9IqiDpjBPt0wYCCCCAAAIIIIAAAgggkEoBvwd2xraTpFlW5CVLlqhFixapdKdvBBBAAAEEEEAAAQQQQAABmwJLly5Vy5Yto+/uLGm2zSa4DQEEEEAAAQQQQAABBBBwtUAQAjszAaslNQrPRMWKFWW2U+FCAAEEEEAAAQQQQAABBBBwv4A51mD37t3Wga6R1Nj9I2eECCCAAAIIIIAAAggggIA9gaAEdnUkbbSSDBgwQOPGjbOnxF0IIIAAAggggAACCCCAAAIpERg4cKDGjx8f3fcNkj5KyYDoFAEEEEAAAQQQQAABBBBIgEBQAjtD95SkR6yG69atU/369RPASpMIIIAAAggggAACCCCAAALxCqxfv14NGjSIbuZpSY/G2zbPI4AAAggggAACCCCAAAJuEghSYFdY0i5JV4cnoFatWtq0aZOb5oOxIIAAAggggAACCCCAAAII/CxQu3Ztbd682erxpaR0SWdAQgABBBBAAAEEEEAAAQT8JBCkwM7M212SllkncMiQIRo1apSf5pRaEEAAAQQQQAABBBBAAAHPCwwdOlSjR4+OruNuSa95vjgKQAABBBBAAAEEEEAAAQSiBIIW2JnyZ0p6wOqwevVqNWrUiJcDAQQQQAABBBBAAAEEEEDABQJr1qxR48aNo0fyvKSuLhgeQ0AAAQQQQAABBBBAAAEEHBcIYmD3X5K2Syof1kxPT9enn36qtLQ0x4FpEAEEEEAAAQQQQAABBBBAwL5Adna2rrvuOu3aZU40OHftl1RN0v/Zb4k7EUAAAQQQQAABBBBAAAHvCAQxsDOz01zS69Zp6ty5s1544QXvzBwjRQABBBBAAAEEEEAAAQR8KNClSxfNmjUrurK/SFruw3IpCQEEEEAAAQQQQAABBBAICQQ1sDO1T5TUz/oezJgxQ127ssMKPxsIIIAAAggggAACCCCAQCoEZs6cqW7dukV3PUnSw6kYD30igAACCCCAAAIIIIAAAskSCHJgZ4w/klTbiv3xxx/r+uuvT5Y//SCAAAIIIIAAAggggAACCEj65JNP9N///d/RFpsk1QEIAQQQQAABBBBAAAEEEPC7QNADuz9K2mKd5Bo1amjTpk2cZ+f3N5/6EEAAAQQQQAABBBBAwDUC5ty62rVra+vWrdFjqinp764ZKANBAAEEEEAAAQQQQAABBBIkEPTAzrCaPTBnWH3btGmjhQsXJoicZhFAAAEEEEAAAQQQQAABBKwCbdu21UsvvRSNYvbGnIkUAggggAACCCCAAAIIIBAEAQK7/8xypqQe1gkfMWKEhg0bFoR3gBoRQAABBBBAAAEEEEAAgZQJjBw5UsOHD4/uf5qknikbFB0jgAACCCCAAAIIIIAAAkkWILD7BXydpPpW/wULFsj8picXAggggAACCCCAAAIIIICA8wJmZ5N27dpFN7xeUgPne6NFBBBAAAEEEEAAAQQQQMC9AgR2v8xNBUkbJZW0Tte6detUv35Ejufe2WRkCCCAAAIIIIAAAggggIBHBNavX68GDXLkckcl3SBpr0fKYJgIIIAAAggggAACCCCAgCMCBHaRjH+W9Jb1S2XKlNF7772nChVMnseFAAIIIIAAAggggAACCCAQr8DevXt100036dChQ9FN3S7p/8XbPs8jgAACCCCAAAIIIIAAAl4TILDLOWPmnISp1i/XrFlTa9euVbFixbw2v4wXAQQQQAABBBBAAAEEEHCVwIkTJ9SwYUNt2bIlely9fj5f3FXjZTAIIIAAAggggAACCCCAQDIECOxyV35S0iDrt5o0aaK//e1vyZgT+kAAAQQQQAABBBBAAAEEfCtw2223adWqVdH1jZU02LdFUxgCCCCAAAIIIIAAAgggkI8AgV3eQC9K6mD9dqtWrbRo0SJeKgQQQAABBBBAAAEEEEAAgQIIZGRkaPHixdFPzpV0fwGa4xEEEEAAAQQQQAABBBBAwDcCBHbnn8qVkswZCueujh07avbs2b55ASgEAQQQQAABBBBAAAEEEEiGQKdOnTRnzpzorswZ4k2T0T99IIAAAggggAACCCCAAAJuFiCwO//sXCRptaQbrLd169ZN06dPd/O8MjYEEEAAAQQQQAABBBBAwDUC3bt314wZM6LHs1FSY0k/uGagDAQBBBBAAAEEEEAAAQQQSJEAgV3+8JdLeltSVeutPXr0UGZmZv5PcwcCCCCAAAIIIIAAAgggEGCBnj17atq0adECOyTdKunrANNQOgIIIIAAAggggAACCCBwToDAzt7LUEHS3yRdbb2dlXb28LgLAQQQQAABBBBAAAEEgimQx8q6LyXdJmlvMFWoGgEEEEAAAQQQQAABBBDIKUBgZ/+tSJdkzlcob32EM+3sA3InAggggAACCCCAAAIIBEcgjzPr9v98Tviu4EhQKQIIIIAAAggggAACCCCQvwCBXf5G1juqSHozOrRr1aqVFi1aFFtL3I0AAggggAACCCCAAAII+FQgIyNDixcvjq7OhHV3SNrp07IpCwEEEEAAAQQQQAABBBAosACBXex0ZqXdiujtMZs0aaJXX31VxYoVi71FnkAAAQQQQAABBBBAAAEEfCBw4sQJ3XPPPVq1alV0NWYbzGaSWFnng3mmBAQQQAABBBBAAAEEEHBegMCuYKbmTLvXJVW1Pl6zZs3QSrsKFcy3uRBAAAEEEEAAAQQQQACB4Ajs3btXZmXdli1booveIekvnFkXnHeBShFAAAEEEEAAAQQQQCB2AQK72M3CT1wuaamkG6xNlClTRi+99JLq169f8JZ5EgEEEEAAAQQQQAABBBDwkMD69evVpk0bHTp0KHrUGyW1kPS1h8phqAgggAACCCCAAAIIIIBA0gUI7OIjv0jSqz8fmh7R0oIFC9S2bdv4WudpBBBAAAEEEEAAAQQQQMDlAgsXLlS7du1yG+Vbku6R9IPLS2B4CCCAAAIIIIAAAggggEDKBQjsnJmCFyV1iG5qxIgRGjZsmDM90AoCCCCAAAIIIIAAAggg4DKBkSNHavjw4bmNaq6k+102XIaDAAIIIIAAAggggAACCLhWgMDOual5UtKg6ObMtjCzZ89WWlqacz3REgIIIIAAAggggAACCCCQQoHs7Gx16tQpdBxALtdYSYNTODy6RgABBBBAAAEEEEAAAQQ8J0Bg5+yU9ZQ0NbrJGjVq6IUXXtD111/vbG+0hgACCCCAAAIIIIAAAggkWeCTTz5Rly5dtHXr1tx67iUpM8lDojsEEEAAAQQQQAABBBBAwPMCBHbOT+GfJZntX0pGNz1jxgx17drV+R5pEQEEEEAAAQQQQAABBBBIgsDMmTPVrVu33Ho6+vMxAf8vCcOgCwQQQAABBBBAAAEEEEDAdwIEdomZ0gqS5kiqH918586dNXXqVLbITIw7rSKAAAIIIIAAAggggEACBMwWmL169dKsWbNya329pI6S9iaga5pEAAEEEEAAAQQQQAABBAIhQGCX2Gk2W8H0iO4iPT1dzz77rBo1apTY3mkdAQQQQAABBBBAAAEEEIhTYM2aNXrooYe0a9eu3FqaJskcDcCFAAIIIIAAAggggAACCCAQhwCBXRx4Nh81e2DOyO3eIUOGaNSoUTab4TYEEEAAAQQQQAABBBBAILkCQ4cO1ejRo/Pq1OyNOTO5I6I3BBBAAAEEEEAAAQQQQMCfAgR2yZnXP/588Hrt6O5q1aqlp556SvXr59g9MzkjoxcEEEAAAQQQQAABBBBAIEpg/fr1evTRR7V58+bcbDb9vKru78AhgAACCCCAAAIIIIAAAgg4I0Bg54yj3VYmSuqX280DBgzQuHHj7LbDfQgggAACCCCAAAIIIIBAQgQGDhyo8ePH59X2JEkPJ6RjGkUAAQQQQAABBBBAAAEEAixAYJf8yW8uabKk8tFdV6xYUWPGjFGLFi2SPyp6RAABBBBAAAEEEEAAgUALLF26VI899ph2796dm8N+SX0lLQ80EsUjgAACCCCAAAIIIIAAAgkSILBLEGw+zf6XJLPa7oHc7mvVqpVGjhypSpUqpWZ09IoAAggggAACCCCAAAKBEcjKytKwYcO0ePHivGp+/udVdf8XGBQKRQABBBBAAAEEEEAAAQSSLEBgl2TwqO7ukmT2mrk6t2EMGTJEjz/+uF9SHbwAAA2CSURBVNLS0lI7SnpHAAEEEEAAAQQQQAAB3wlkZ2frr3/9q0aPHp1XbV9KGiDpNd8VT0EIIIAAAggggAACCCCAgMsECOxSPyGFJY2V9EhuQyldurRMcNezZ8/Uj5QRIIAAAggggAACCCCAgC8EMjMzQ0Hd4cOH86rnaUmDJJ3xRcEUgQACCCCAAAIIIIAAAgi4XIDAzj0TVEfSKEmNchtStWrVZA5/b9u2rXtGzEgQQAABBBBAAAEEEEDAUwILFy7UuHHjtH379rzGvUbSUEkfeaowBosAAggggAACCCCAAAIIeFyAwM59E9hJ0nBJv89taLVq1dLDDz+sjIwM942cESGAAAIIIIAAAggggIArBRYtWqSJEydq8+bNeY3vH5JGSJrtygIYFAIIIIAAAggggAACCCDgcwECO3dOsNkm8/Gff7O1UG5DrFmzpvr06aP27du7swJGhQACCCCAAAIIIIAAAikXmD9/vqZMmaItW7bkNZazP+/08Ve2v0z5dDEABBBAAAEEEEAAAQQQCLAAgZ27J7+spMGSeuQ1zIoVK4bOt+vevbvS0tLcXQ2jQwABBBBAAAEEEEAAgYQLZGdna/r06TLn1O3evft8/U2T9KSkgwkfFB0ggAACCCCAAAIIIIAAAgicV4DAzhsvSBVJ/SV1yGu4l156qR544AF16dJFlSpV8kZVjBIBBBBAAAEEEEAAAQQcE8jKytILL7yg559/XsePHz9fu3MlTZC007HOaQgBBBBAAAEEEEAAAQQQQCAuAQK7uPiS/vAfJPU9X3BnRnTnnXeqQ4cOatGiRdIHSIcIIIAAAggggAACCCCQXIGlS5dq7ty5euONN/Lr2AR1kyV9lt+NfB8BBBBAAAEEEEAAAQQQQCC5AgR2yfV2qrd0SQ+db6tM01GZMmXUpk0b3XvvvfrDH0zWx4UAAggggAACCCCAAAJ+EPjss8/08ssv66WXXtKhQ4fyK8lsffmspF353cj3EUAAAQQQQAABBBBAAAEEUiNAYJcad6d6vVxSd0ndJJU6X6O1atVSy5Ytdffdd6tChQpO9U87CCCAAAIIIIAAAgggkCSBvXv3atmyZVqyZIk2b96cX69HJM2QNF3S1/ndzPcRQAABBBBAAAEEEEAAAQRSK0Bgl1p/J3vvJMn8qZdfo3Xr1lWzZs3UtGlTVa1aNb/b+T4CCCCAAAIIIIAAAgikSGDHjh1auXKlVqxYoQ0bNtgZxYeSZv/8x8793IMAAggggAACCCCAAAIIIOACAQI7F0yCw0OoI+k+Se0kFcuv7fT0dDVp0kS33HKLGjVqpLS0tPwe4fsIIIAAAggggAACCCCQIIHs7GytWbNG77zzjlatWqVdu2ztYnlC0gJJ8yR9lKCh0SwCCCCAAAIIIIAAAggggEACBQjsEoib4qYLS2ojKUPS7XbGUqhQITVs2FANGjRQ/fr1ZVbiEeDZkeMeBBBAAAEEEEAAAQQKJmACOrNybv369Vq3bp3Wrl2rs2fP2m3sLUmLJL0k6Yzdh7gPAQQQQAABBBBAAAEEEEDAfQIEdu6bk0SM6ApJLSTdLenGWDqoU6eOzPl3119/va677jq20IwFj3sRQAABBBBAAAEEEIgSMFtcfvrpp/rkk09C59B99FHMC+Lel7RM0lJJ/wMwAggggAACCCCAAAIIIICAPwQI7Pwxj7FUUVbSnZKa2l15Z228SJEiql69uqpUqSKznWalSpV0zTXX6KqrrmI1XiyzwL0IIIAAAggggAACvhUwq+b27dunPXv2KCsrK7St5c6dO7Vt2zadPn26IHWblXQrJb0h6WBBGuAZBBBAAAEEEEAAAQQQQAABdwsQ2Ll7fhI9uoskNZF0i6RGkirG02GZMmX0+9//XuZ/S5curcsuu0wlS5bUb3/7W/3mN7/RpZdeqmLFiuniiy9W0aJF9etf/1q/+tWvZLbi5EIAAQQQQAABBBBAwG0CZmvKH3/8Uf/617906tQpnTx5UidOnNDx48f13Xff6X//93919OhR/fOf/9Thw4d16NAh/eMf/wj9b5zXbklrJL0jaZWkH+Jsj8cRQAABBBBAAAEEEEAAAQRcLkBg5/IJSvLwKvy8ZeafJNWLN8BL8tjpDgEEEEAAAQQQQAABrwqYgO5DSR9IMlte7vVqIYwbAQQQQAABBBBAAAEEEECgYAIEdgVzC8pTl0uqJel6SX+UdJ0k8zUuBBBAAAEEEEAAAQQQKJjA15I+lfR3SZ9I2izJfI0LAQQQQAABBBBAAAEEEEAgwAIEdgGe/AKWbgK7qpLSJVX+eRWeWZlXvoDt8RgCCCCAAAIIIIAAAn4U2P/zSjmzeu4LSbsk7SCc8+NUUxMCCCCAAAIIIIAAAgggEL8AgV38hrTwH4HCkspJKivpCkmlJZWS9FtJJST9RtKlkv5L0sWSikj6taRfSeIQO94iBBBAAAEEEEAAATcKnJX0o6R/STot6aSk/5N0XNJ3kr6V9L+Sjkg6LOl/JB2UdEDSGTcWxJgQQAABBBBAAAEEEEAAAQTcKUBg5855YVQIIIAAAggggAACCCCAAAIIIIAAAggggAACCCCAAAIBESCwC8hEUyYCCCCAAAIIIIAAAggggAACCCCAAAIIIIAAAggggIA7BQjs3DkvjAoBBBBAAAEEEEAAAQQQQAABBBBAAAEEEEAAAQQQQCAgAgR2AZloykQAAQQQQAABBBBAAAEEEEAAAQQQQAABBBBAAAEEEHCnAIGdO+eFUSGAAAIIIIAAAggggAACCCCAAAIIIIAAAggggAACCAREgMAuIBNNmQgggAACCCCAAAIIIIAAAggggAACCCCAAAIIIIAAAu4UILBz57wwKgQQQAABBBBAAAEEEEAAAQQQQAABBBBAAAEEEEAAgYAIENgFZKIpEwEEEEAAAQQQQAABBBBAAAEEEEAAAQQQQAABBBBAwJ0CBHbunBdGhQACCCCAAAIIIIAAAggggAACCCCAAAIIIIAAAgggEBABAruATDRlIoAAAggggAACCCCAAAIIIIAAAggggAACCCCAAAIIuFOAwM6d88KoEEAAAQQQQAABBBBAAAEEEEAAAQQQQAABBBBAAAEEAiJAYBeQiaZMBBBAAAEEEEAAAQQQQAABBBBAAAEEEEAAAQQQQAABdwoQ2LlzXhgVAggggAACCCCAAAIIIIAAAggggAACCCCAAAIIIIBAQAQI7AIy0ZSJAAIIIIAAAggggAACCCCAAAIIIIAAAggggAACCCDgTgECO3fOC6NCAAEEEEAAAQQQQAABBBBAAAEEEEAAAQQQQAABBBAIiACBXUAmmjIRQAABBBBAAAEEEEAAAQQQQAABBBBAAAEEEEAAAQTcKUBg5855YVQIIIAAAggggAACCCCAAAIIIIAAAggggAACCCCAAAIBESCwC8hEUyYCCCCAAAIIIIAAAggggAACCCCAAAIIIIAAAggggIA7BQjs3DkvjAoBBBBAAAEEEEAAAQQQQAABBBBAAAEEEEAAAQQQQCAgAgR2AZloykQAAQQQQAABBBBAAAEEEEAAAQQQQAABBBBAAAEEEHCnAIGdO+eFUSGAAAIIIIAAAggggAACCCCAAAIIIIAAAggggAACCAREgMAuIBNNmQgggAACCCCAAAIIIIAAAggggAACCCCAAAIIIIAAAu4UILBz57wwKgQQQAABBBBAAAEEEEAAAQQQQAABBBBAAAEEEEAAgYAIENgFZKIpEwEEEEAAAQQQQAABBBBAAAEEEEAAAQQQQAABBBBAwJ0CBHbunBdGhQACCCCAAAIIIIAAAggggAACCCCAAAIIIIAAAgggEBABAruATDRlIoAAAggggAACCCCAAAIIIIAAAggggAACCCCAAAIIuFOAwM6d88KoEEAAAQQQQAABBBBAAAEEEEAAAQQQQAABBBBAAAEEAiJAYBeQiaZMBBBAAAEEEEAAAQQQQAABBBBAAAEEEEAAAQQQQAABdwoQ2LlzXhgVAggggAACCCCAAAIIIIAAAggggAACCCCAAAIIIIBAQAQI7AIy0ZSJAAIIIIAAAggggAACCCCAAAIIIIAAAggggAACCCDgTgECO3fOC6NCAAEEEEAAAQQQQAABBBBAAAEEEEAAAQQQQAABBBAIiACBXUAmmjIRQAABBBBAAAEEEEAAAQQQQAABBBBAAAEEEEAAAQTcKUBg5855YVQIIIAAAggggAACCCCAAAIIIIAAAggggAACCCCAAAIBESCwC8hEUyYCCCCAAAIIIIAAAggggAACCCCAAAIIIIAAAggggIA7BQjs3DkvjAoBBBBAAAEEEEAAAQQQQAABBBBAAAEEEEAAAQQQQCAgAgR2AZloykQAAQQQQAABBBBAAAEEEEAAAQQQQAABBBBAAAEEEHCnAIGdO+eFUSGAAAIIIIAAAggggAACCCCAAAIIIIAAAggggAACCAREgMAuIBNNmQgggAACCCCAAAIIIIAAAggggAACCCCAAAIIIIAAAu4UILBz57wwKgQQQAABBBBAAAEEEEAAAQQQQAABBBBAAAEEEEAAgYAIENgFZKIpEwEEEEAAAQQQQAABBBBAAAEEEEAAAQQQQAABBBBAwJ0C/x+emWpK8sYz8wAAAABJRU5ErkJggg=="/>
          <p:cNvSpPr>
            <a:spLocks noChangeAspect="1" noChangeArrowheads="1"/>
          </p:cNvSpPr>
          <p:nvPr/>
        </p:nvSpPr>
        <p:spPr bwMode="auto">
          <a:xfrm>
            <a:off x="320674" y="-2041526"/>
            <a:ext cx="421957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7" descr="data:image/png;base64,iVBORw0KGgoAAAANSUhEUgAABuwAAAeECAYAAAC+ZjPuAAAAAXNSR0IArs4c6QAAGqF0RVh0bXhmaWxlACUzQ214R3JhcGhNb2RlbCUzRSUzQ3Jvb3QlM0UlM0NteENlbGwlMjBpZCUzRCUyMjAlMjIlMkYlM0UlM0NteENlbGwlMjBpZCUzRCUyMjElMjIlMjBwYXJlbnQlM0QlMjIwJTIyJTJGJTNFJTNDbXhDZWxsJTIwaWQlM0QlMjIyJTIyJTIwdmFsdWUlM0QlMjIlMjIlMjBzdHlsZSUzRCUyMmdyb3VwJTIyJTIwdmVydGV4JTNEJTIyMSUyMiUyMGNvbm5lY3RhYmxlJTNEJTIyMCUyMiUyMHBhcmVudCUzRCUyMjElMjIlM0UlM0NteEdlb21ldHJ5JTIweCUzRCUyMjUwJTIyJTIweSUzRCUyMjgwJTIyJTIwd2lkdGglM0QlMjI0MjIlMjIlMjBoZWlnaHQlM0QlMjI0NjAlMjIlMjBhcyUzRCUyMmdlb21ldHJ5JTIyJTJGJTNFJTNDJTJGbXhDZWxsJTNFJTNDbXhDZWxsJTIwaWQlM0QlMjIzJTIyJTIwdmFsdWUlM0QlMjIlRUElQjIlOEMlRUMlOUUlODQlMjAlRUMlOEIlQTQlRUQlOTYlODklMjIlMjBzdHlsZSUzRCUyMnJvdW5kZWQlM0QxJTNCd2hpdGVTcGFjZSUzRHdyYXAlM0JodG1sJTNEMSUzQmFyY1NpemUlM0Q1MCUzQmZvbnRTaXplJTNEMTglM0IlMjIlMjB2ZXJ0ZXglM0QlMjIxJTIyJTIwcGFyZW50JTNEJTIyMiUyMiUzRSUzQ214R2VvbWV0cnklMjB3aWR0aCUzRCUyMjIzMCUyMiUyMGhlaWdodCUzRCUyMjYwJTIyJTIwYXMlM0QlMjJnZW9tZXRyeSUyMiUyRiUzRSUzQyUyRm14Q2VsbCUzRSUzQ214Q2VsbCUyMGlkJTNEJTIyNCUyMiUyMHZhbHVlJTNEJTIyJUVEJThBJTlDJUVEJTg2JUEwJUVCJUE2JUFDJUVDJTk2JUJDJTIwJUVDJUE3JTg0JUVEJTk2JTg5JTNGJTIyJTIwc3R5bGUlM0QlMjJyaG9tYnVzJTNCd2hpdGVTcGFjZSUzRHdyYXAlM0JodG1sJTNEMSUzQmZvbnRTaXplJTNEMTglM0IlMjIlMjB2ZXJ0ZXglM0QlMjIxJTIyJTIwcGFyZW50JTNEJTIyMiUyMiUzRSUzQ214R2VvbWV0cnklMjB4JTNEJTIyMjAlMjIlMjB5JTNEJTIyOTAlMjIlMjB3aWR0aCUzRCUyMjE5MCUyMiUyMGhlaWdodCUzRCUyMjcwJTIyJTIwYXMlM0QlMjJnZW9tZXRyeSUyMiUyRiUzRSUzQyUyRm14Q2VsbCUzRSUzQ214Q2VsbCUyMGlkJTNEJTIyNSUyMiUyMHN0eWxlJTNEJTIyZWRnZVN0eWxlJTNEb3J0aG9nb25hbEVkZ2VTdHlsZSUzQnJvdW5kZWQlM0QwJTNCb3J0aG9nb25hbExvb3AlM0QxJTNCamV0dHlTaXplJTNEYXV0byUzQmh0bWwlM0QxJTNCZXhpdFglM0QwLjUlM0JleGl0WSUzRDElM0JleGl0RHglM0QwJTNCZXhpdER5JTNEMCUzQmVudHJ5WCUzRDAuNSUzQmVudHJ5WSUzRDAlM0JlbnRyeUR4JTNEMCUzQmVudHJ5RHklM0QwJTNCZm9udFNpemUlM0QxOCUzQmNvbnRhaW5lciUzRDElM0IlMjIlMjBlZGdlJTNEJTIyMSUyMiUyMHBhcmVudCUzRCUyMjIlMjIlMjBzb3VyY2UlM0QlMjIzJTIyJTIwdGFyZ2V0JTNEJTIyNCUyMiUzRSUzQ214R2VvbWV0cnklMjByZWxhdGl2ZSUzRCUyMjElMjIlMjBhcyUzRCUyMmdlb21ldHJ5JTIyJTJGJTNFJTNDJTJGbXhDZWxsJTNFJTNDbXhDZWxsJTIwaWQlM0QlMjI2JTIyJTIwdmFsdWUlM0QlMjIlRUIlQTklOTQlRUMlOUQlQjglMjAlRUMlOTQlQUMlMjAlRUMlOUQlQjQlRUIlOEYlOTklMjIlMjBzdHlsZSUzRCUyMnJvdW5kZWQlM0QwJTNCd2hpdGVTcGFjZSUzRHdyYXAlM0JodG1sJTNEMSUzQmZvbnRTaXplJTNEMTglM0IlMjIlMjB2ZXJ0ZXglM0QlMjIxJTIyJTIwcGFyZW50JTNEJTIyMiUyMiUzRSUzQ214R2VvbWV0cnklMjB4JTNEJTIyMjklMjIlMjB5JTNEJTIyMTkwJTIyJTIwd2lkdGglM0QlMjIxNzIlMjIlMjBoZWlnaHQlM0QlMjI1MCUyMiUyMGFzJTNEJTIyZ2VvbWV0cnklMjIlMkYlM0UlM0MlMkZteENlbGwlM0UlM0NteENlbGwlMjBpZCUzRCUyMjclMjIlMjBzdHlsZSUzRCUyMmVkZ2VTdHlsZSUzRG9ydGhvZ29uYWxFZGdlU3R5bGUlM0Jyb3VuZGVkJTNEMCUzQm9ydGhvZ29uYWxMb29wJTNEMSUzQmpldHR5U2l6ZSUzRGF1dG8lM0JodG1sJTNEMSUzQmV4aXRYJTNEMC41JTNCZXhpdFklM0QxJTNCZXhpdER4JTNEMCUzQmV4aXREeSUzRDAlM0JlbnRyeVglM0QwLjUlM0JlbnRyeVklM0QwJTNCZW50cnlEeCUzRDAlM0JlbnRyeUR5JTNEMCUzQmZvbnRTaXplJTNEMTglM0IlMjIlMjBlZGdlJTNEJTIyMSUyMiUyMHBhcmVudCUzRCUyMjIlMjIlMjBzb3VyY2UlM0QlMjI0JTIyJTIwdGFyZ2V0JTNEJTIyNiUyMiUzRSUzQ214R2VvbWV0cnklMjByZWxhdGl2ZSUzRCUyMjElMjIlMjBhcyUzRCUyMmdlb21ldHJ5JTIyJTJGJTNFJTNDJTJGbXhDZWxsJTNFJTNDbXhDZWxsJTIwaWQlM0QlMjI4JTIyJTIwdmFsdWUlM0QlMjIlMjZsdCUzQmZvbnQlMjBjb2xvciUzRCUyNnF1b3QlM0IlMjNmZjMzMzMlMjZxdW90JTNCJTI2Z3QlM0JZZXMlMjZsdCUzQiUyRmZvbnQlMjZndCUzQiUyMiUyMHN0eWxlJTNEJTIydGV4dCUzQmh0bWwlM0QxJTNCc3Ryb2tlQ29sb3IlM0Rub25lJTNCZmlsbENvbG9yJTNEbm9uZSUzQmFsaWduJTNEY2VudGVyJTNCdmVydGljYWxBbGlnbiUzRG1pZGRsZSUzQndoaXRlU3BhY2UlM0R3cmFwJTNCcm91bmRlZCUzRDAlM0Jmb250U2l6ZSUzRDE4JTNCJTIyJTIwdmVydGV4JTNEJTIyMSUyMiUyMHBhcmVudCUzRCUyMjIlMjIlM0UlM0NteEdlb21ldHJ5JTIweCUzRCUyMjYwJTIyJTIweSUzRCUyMjE2MCUyMiUyMHdpZHRoJTNEJTIyNDAlMjIlMjBoZWlnaHQlM0QlMjIyMCUyMiUyMGFzJTNEJTIyZ2VvbWV0cnklMjIlMkYlM0UlM0MlMkZteENlbGwlM0UlM0NteENlbGwlMjBpZCUzRCUyMjklMjIlMjB2YWx1ZSUzRCUyMiUyNmx0JTNCZm9udCUyMGNvbG9yJTNEJTI2cXVvdCUzQiUyM2ZmMzMzMyUyNnF1b3QlM0IlMjZndCUzQk5vJTI2bHQlM0IlMkZmb250JTI2Z3QlM0IlMjIlMjBzdHlsZSUzRCUyMnRleHQlM0JodG1sJTNEMSUzQnN0cm9rZUNvbG9yJTNEbm9uZSUzQmZpbGxDb2xvciUzRG5vbmUlM0JhbGlnbiUzRGNlbnRlciUzQnZlcnRpY2FsQWxpZ24lM0RtaWRkbGUlM0J3aGl0ZVNwYWNlJTNEd3JhcCUzQnJvdW5kZWQlM0QwJTNCZm9udFNpemUlM0QxOCUzQiUyMiUyMHZlcnRleCUzRCUyMjElMjIlMjBwYXJlbnQlM0QlMjIyJTIyJTNFJTNDbXhHZW9tZXRyeSUyMHglM0QlMjIyMTAlMjIlMjB5JTNEJTIyMTMwJTIyJTIwd2lkdGglM0QlMjI0MCUyMiUyMGhlaWdodCUzRCUyMjIwJTIyJTIwYXMlM0QlMjJnZW9tZXRyeSUyMiUyRiUzRSUzQyUyRm14Q2VsbCUzRSUzQ214Q2VsbCUyMGlkJTNEJTIyMTAlMjIlMjB2YWx1ZSUzRCUyMiVFQSVCMiU4QyVFQyU5RSU4NCUyMCVFQyU4QiU5QyVFQyU5RSU5MSUyMiUyMHN0eWxlJTNEJTIycm91bmRlZCUzRDElM0J3aGl0ZVNwYWNlJTNEd3JhcCUzQmh0bWwlM0QxJTNCYXJjU2l6ZSUzRDUwJTNCZm9udFNpemUlM0QxOCUzQiUyMiUyMHZlcnRleCUzRCUyMjElMjIlMjBwYXJlbnQlM0QlMjIyJTIyJTNFJTNDbXhHZW9tZXRyeSUyMHklM0QlMjI0MDAlMjIlMjB3aWR0aCUzRCUyMjIzMCUyMiUyMGhlaWdodCUzRCUyMjYwJTIyJTIwYXMlM0QlMjJnZW9tZXRyeSUyMiUyRiUzRSUzQyUyRm14Q2VsbCUzRSUzQ214Q2VsbCUyMGlkJTNEJTIyMTElMjIlMjBzdHlsZSUzRCUyMmVkZ2VTdHlsZSUzRG9ydGhvZ29uYWxFZGdlU3R5bGUlM0Jyb3VuZGVkJTNEMCUzQm9ydGhvZ29uYWxMb29wJTNEMSUzQmpldHR5U2l6ZSUzRGF1dG8lM0JodG1sJTNEMSUzQmV4aXRYJTNEMC41JTNCZXhpdFklM0QxJTNCZXhpdER4JTNEMCUzQmV4aXREeSUzRDAlM0JlbnRyeVglM0QxJTNCZW50cnlZJTNEMC41JTNCZW50cnlEeCUzRDAlM0JlbnRyeUR5JTNEMCUzQmZvbnRTaXplJTNEMTglM0IlMjIlMjBlZGdlJTNEJTIyMSUyMiUyMHBhcmVudCUzRCUyMjIlMjIlMjBzb3VyY2UlM0QlMjIxMiUyMiUyMHRhcmdldCUzRCUyMjYlMjIlM0UlM0NteEdlb21ldHJ5JTIwcmVsYXRpdmUlM0QlMjIxJTIyJTIwYXMlM0QlMjJnZW9tZXRyeSUyMiUyRiUzRSUzQyUyRm14Q2VsbCUzRSUzQ214Q2VsbCUyMGlkJTNEJTIyMTIlMjIlMjB2YWx1ZSUzRCUyMiVFRCU4QSU5QyVFRCU4NiVBMCVFQiVBNiVBQyVFQyU5NiVCQyUyMCVFQyVBNyU4NCVFRCU5NiU4OSUyMiUyMHN0eWxlJTNEJTIycm91bmRlZCUzRDAlM0J3aGl0ZVNwYWNlJTNEd3JhcCUzQmh0bWwlM0QxJTNCZm9udFNpemUlM0QxOCUzQiUyMiUyMHZlcnRleCUzRCUyMjElMjIlMjBwYXJlbnQlM0QlMjIyJTIyJTNFJTNDbXhHZW9tZXRyeSUyMHglM0QlMjIyNTAlMjIlMjB5JTNEJTIyMTAwJTIyJTIwd2lkdGglM0QlMjIxNzIlMjIlMjBoZWlnaHQlM0QlMjI1MCUyMiUyMGFzJTNEJTIyZ2VvbWV0cnklMjIlMkYlM0UlM0MlMkZteENlbGwlM0UlM0NteENlbGwlMjBpZCUzRCUyMjEzJTIyJTIwc3R5bGUlM0QlMjJlZGdlU3R5bGUlM0RvcnRob2dvbmFsRWRnZVN0eWxlJTNCcm91bmRlZCUzRDAlM0JvcnRob2dvbmFsTG9vcCUzRDElM0JqZXR0eVNpemUlM0RhdXRvJTNCaHRtbCUzRDElM0JleGl0WCUzRDElM0JleGl0WSUzRDAuNSUzQmV4aXREeCUzRDAlM0JleGl0RHklM0QwJTNCZW50cnlYJTNEMCUzQmVudHJ5WSUzRDAuNSUzQmVudHJ5RHglM0QwJTNCZW50cnlEeSUzRDAlM0Jmb250U2l6ZSUzRDE4JTNCJTIyJTIwZWRnZSUzRCUyMjElMjIlMjBwYXJlbnQlM0QlMjIyJTIyJTIwc291cmNlJTNEJTIyNCUyMiUyMHRhcmdldCUzRCUyMjEyJTIyJTNFJTNDbXhHZW9tZXRyeSUyMHJlbGF0aXZlJTNEJTIyMSUyMiUyMGFzJTNEJTIyZ2VvbWV0cnklMjIlMkYlM0UlM0MlMkZteENlbGwlM0UlM0NteENlbGwlMjBpZCUzRCUyMjE0JTIyJTIwc3R5bGUlM0QlMjJlZGdlU3R5bGUlM0RvcnRob2dvbmFsRWRnZVN0eWxlJTNCcm91bmRlZCUzRDAlM0JvcnRob2dvbmFsTG9vcCUzRDElM0JqZXR0eVNpemUlM0RhdXRvJTNCaHRtbCUzRDElM0JleGl0WCUzRDAuNSUzQmV4aXRZJTNEMSUzQmV4aXREeCUzRDAlM0JleGl0RHklM0QwJTNCZW50cnlYJTNEMC41JTNCZW50cnlZJTNEMCUzQmVudHJ5RHglM0QwJTNCZW50cnlEeSUzRDAlM0Jmb250U2l6ZSUzRDE4JTNCJTIyJTIwZWRnZSUzRCUyMjElMjIlMjBwYXJlbnQlM0QlMjIyJTIyJTIwc291cmNlJTNEJTIyMTUlMjIlMjB0YXJnZXQlM0QlMjIxMCUyMiUzRSUzQ214R2VvbWV0cnklMjByZWxhdGl2ZSUzRCUyMjElMjIlMjBhcyUzRCUyMmdlb21ldHJ5JTIyJTJGJTNFJTNDJTJGbXhDZWxsJTNFJTNDbXhDZWxsJTIwaWQlM0QlMjIxNSUyMiUyMHZhbHVlJTNEJTIyJUVBJUIyJThDJUVDJTlFJTg0JTIwJUVDJThCJTlDJUVDJTlFJTkxJTIwJUVCJUIyJTg0JUVEJThBJUJDJTI2bHQlM0JiciUyNmd0JTNCT25DbGljayUzRiUyMiUyMHN0eWxlJTNEJTIycmhvbWJ1cyUzQndoaXRlU3BhY2UlM0R3cmFwJTNCaHRtbCUzRDElM0Jmb250U2l6ZSUzRDE4JTNCJTIyJTIwdmVydGV4JTNEJTIyMSUyMiUyMHBhcmVudCUzRCUyMjIlMjIlM0UlM0NteEdlb21ldHJ5JTIweCUzRCUyMjEwJTIyJTIweSUzRCUyMjI4MCUyMiUyMHdpZHRoJTNEJTIyMjEwJTIyJTIwaGVpZ2h0JTNEJTIyOTAlMjIlMjBhcyUzRCUyMmdlb21ldHJ5JTIyJTJGJTNFJTNDJTJGbXhDZWxsJTNFJTNDbXhDZWxsJTIwaWQlM0QlMjIxNiUyMiUyMHN0eWxlJTNEJTIyZWRnZVN0eWxlJTNEb3J0aG9nb25hbEVkZ2VTdHlsZSUzQnJvdW5kZWQlM0QwJTNCb3J0aG9nb25hbExvb3AlM0QxJTNCamV0dHlTaXplJTNEYXV0byUzQmh0bWwlM0QxJTNCZXhpdFglM0QwLjUlM0JleGl0WSUzRDElM0JleGl0RHglM0QwJTNCZXhpdER5JTNEMCUzQmVudHJ5WCUzRDAuNSUzQmVudHJ5WSUzRDAlM0JlbnRyeUR4JTNEMCUzQmVudHJ5RHklM0QwJTNCZm9udFNpemUlM0QxOCUzQiUyMiUyMGVkZ2UlM0QlMjIxJTIyJTIwcGFyZW50JTNEJTIyMiUyMiUyMHNvdXJjZSUzRCUyMjYlMjIlMjB0YXJnZXQlM0QlMjIxNSUyMiUzRSUzQ214R2VvbWV0cnklMjByZWxhdGl2ZSUzRCUyMjElMjIlMjBhcyUzRCUyMmdlb21ldHJ5JTIyJTJGJTNFJTNDJTJGbXhDZWxsJTNFJTNDbXhDZWxsJTIwaWQlM0QlMjIxNyUyMiUyMHZhbHVlJTNEJTIyJTI2bHQlM0Jmb250JTIwY29sb3IlM0QlMjZxdW90JTNCJTIzZmYzMzMzJTI2cXVvdCUzQiUyNmd0JTNCTm8lMjZsdCUzQiUyRmZvbnQlMjZndCUzQiUyMiUyMHN0eWxlJTNEJTIydGV4dCUzQmh0bWwlM0QxJTNCc3Ryb2tlQ29sb3IlM0Rub25lJTNCZmlsbENvbG9yJTNEbm9uZSUzQmFsaWduJTNEY2VudGVyJTNCdmVydGljYWxBbGlnbiUzRG1pZGRsZSUzQndoaXRlU3BhY2UlM0R3cmFwJTNCcm91bmRlZCUzRDAlM0Jmb250U2l6ZSUzRDE4JTNCJTIyJTIwdmVydGV4JTNEJTIyMSUyMiUyMHBhcmVudCUzRCUyMjIlMjIlM0UlM0NteEdlb21ldHJ5JTIweCUzRCUyMjIzMCUyMiUyMHklM0QlMjIzMDUlMjIlMjB3aWR0aCUzRCUyMjQwJTIyJTIwaGVpZ2h0JTNEJTIyMjAlMjIlMjBhcyUzRCUyMmdlb21ldHJ5JTIyJTJGJTNFJTNDJTJGbXhDZWxsJTNFJTNDbXhDZWxsJTIwaWQlM0QlMjIxOCUyMiUyMHZhbHVlJTNEJTIyJTI2bHQlM0Jmb250JTIwY29sb3IlM0QlMjZxdW90JTNCJTIzZmYzMzMzJTI2cXVvdCUzQiUyNmd0JTNCWWVzJTI2bHQlM0IlMkZmb250JTI2Z3QlM0IlMjIlMjBzdHlsZSUzRCUyMnRleHQlM0JodG1sJTNEMSUzQnN0cm9rZUNvbG9yJTNEbm9uZSUzQmZpbGxDb2xvciUzRG5vbmUlM0JhbGlnbiUzRGNlbnRlciUzQnZlcnRpY2FsQWxpZ24lM0RtaWRkbGUlM0J3aGl0ZVNwYWNlJTNEd3JhcCUzQnJvdW5kZWQlM0QwJTNCZm9udFNpemUlM0QxOCUzQiUyMiUyMHZlcnRleCUzRCUyMjElMjIlMjBwYXJlbnQlM0QlMjIyJTIyJTNFJTNDbXhHZW9tZXRyeSUyMHglM0QlMjI3MCUyMiUyMHklM0QlMjIzNzAlMjIlMjB3aWR0aCUzRCUyMjQwJTIyJTIwaGVpZ2h0JTNEJTIyMjAlMjIlMjBhcyUzRCUyMmdlb21ldHJ5JTIyJTJGJTNFJTNDJTJGbXhDZWxsJTNFJTNDJTJGcm9vdCUzRSUzQyUyRm14R3JhcGhNb2RlbCUzRdLzHuwAACAASURBVHhe7N0HlFRVgsbxT0QbZJGzMoggDCguTSuICNIoQRgYcEFBBWnHJgxBopKUoCRBUIIK6BIlSGiwEVRQHFEQSWI3MEiQJosDYtrBgyxCO4h7bo2Fr4rq7urqCu+9+t9zODN2vXfD774i1Ff33stEQQABBBBAAAEEEEAAAQQQQAABBBBAAAEEEEAAAQQQQACBmAlcFrOWaRgBBBBAAAEEEEAAAQQQQAABBBBAAAEEEEAAAQQQQAABBERgx0OAAAIIIIAAAggggAACCCCAAAIIIIAAAggggAACCCCAQAwFCOxiiE/TCCCAAAIIIIAAAggggAACCCCAAAIIIIAAAggggAACCBDY8QwggAACCCCAAAIIIIAAAggggAACCCCAAAIIIIAAAgggEEMBArsY4tM0AggggAACCCCAAAIIIIAAAggggAACCCCAAAIIIIAAAgR2PAMIIIAAAggggAACCCCAAAIIIIAAAggggAACCCCAAAIIxFCAwC6G+DSNAAIIIIAAAggggAACCCCAAAIIIIAAAggggAACCCCAAIEdzwACCCCAAAIIIIAAAggggAACCCCAAAIIIIAAAggggAACMRQgsIshPk0jgAACCCCAAAIIIIAAAggggAACCCCAAAIIIIAAAgggQGDHM4AAAggggAACCCCAAAIIIIAAAggggAACCCCAAAIIIIBADAUI7GKIT9MIIIAAAggggAACCCCAAAIIIIAAAggggAACCCCAAAIIENjxDCCAAAIIIIAAAggggAACCCCAAAIIIIAAAggggAACCCAQQwECuxji0zQCCCCAAAIIIIAAAggggAACCCCAAAIIIIAAAggggAACBHY8AwgggAACCCCAAAIIIIAAAggggAACCCCAAAIIIIAAAgjEUIDALob4NI0AAggggAACCCCAAAIIIIAAAggggAACCCCAAAIIIIAAgR3PAAIIIIAAAggggAACCCCAAAIIIIAAAggggAACCCCAAAIxFCCwiyE+TSOAAAIIIIAAAggggAACCCCAAAIIIIAAAggggAACCCBAYMczgAACCCCAAAIIIIAAAggggAACCCCAAAIIIIAAAggggEAMBQjsYohP0wgggAACCCCAAAIIIIAAAggggAACCCCAAAIIIIAAAggQ2PEMIIAAAggggAACCCCAAAIIIIAAAggggAACCCCAAAIIIBBDAQK7GOLTNAIIIIAAAggggAACCCCAAAIIIIAAAggggAACCCCAAAIEdjwDCCCAAAIIIIAAAggggAACCCCAAAIIIIAAAggggAACCMRQgMAuhvg0jQACCCCAAAIIIIAAAggggAACCCCAAAIIIIAAAggggACBHc8AAggggAACCCCAAAIIIIAAAggggAACCCCAAAIIIIAAAjEUILCLIT5NI4AAAggggAACCCCAAAIIIIAAAggggAACCCCAAAIIIEBgxzOAAAIIIIAAAggggAACCCCAAAIIIIAAAggggAACCCCAQAwFCOxiiE/TCCCAAAIIIIAAAggggAACCCCAAAIIIIAAAggggAACCBDY8QwggAACCCCAAAIIIIAAAggggAACCCCAAAIIIIAAAgggEEMBArsY4tM0AggggAACCCCAAAIIIIAAAggggAACCCCAAAIIIIAAAgR2PAMIIIAAAggggAACCCCAAAIIIIAAAggggAACCCCAAAIIxFCAwC6G+DSNAAIIIIAAAggggAACCCCAAAIIIIAAAggggAACCCCAAIEdzwACCCCAAAIIIIAAAggggAACCCCAAAIIIIAAAggggAACMRQgsIshPk0jgAACCCCAAAIIIIAAAggggAACCCCAAAIIIIAAAgggQGDHM4AAAggggAACCCCAAAIIIIAAAggggAACCCCAAAIIIIBADAUI7GKIT9MIIIAAAggggAACCCCAAAIIIIAAAggggAACCCCAAAIIENjxDCCAAAIIIIAAAggggAACCCCAAAIIIIAAAggggAACCCAQQwECuxji0zQCCCCAAAIIIIAAAggggAACCCCAAAIIIIAAAggggAACBHY8AwgggAACCCCAAAIIIIAAAggggAACCCCAAAIIIIAAAgjEUIDALob4NI0AAggggAACCCCAAAIIIIAAAggggAACCCCAAAIIIIAAgR3PQLgECkuqIKm8pOsllZVUWtIfJJWU9J+SSkj6D0nFJBWRdKWkKyQVClcnqAcBBBBAAAEEEEAAgTAKXJD0L0k/Szon6Yyk/5N0StIPkv4p6X8lfSvphKSvJB2T9KWk82HsB1UhgAACCCCAAAIIIIAAAgi4XIDAzuUTHIHhlZFUVVKSpCqSKkuqJKliBNqiSgQQQAABBBBAAAEEnCpwVNJhSQck7ZOUJWmPpK+dOiD6jQACCCCAAAIIIIAAAgggEDkBArvI2bqhZhPO1ZZUS9LtkmpIMj+jIIAAAggggAACCCCAQGgCJrDbIenvkrZJyiTECw2SuxBAAAEEEEAAAQQQQAABNwkQ2LlpNgs+FrNS7m5J9STV/W31XMFrpQYEEEAAAQQQQAABBBDITcCswtssaZOk9b+tzEMMAQQQQAABBBBAAAEEEEAgjgQI7OJosgMM9SpJzST9WVLjggZ05cqV0x//+EeZ/y1btqyuu+46lSpVSn/4wx/0n//5nypRooSKFy+uYsWKqWjRorryyit1xRVXqFAhjrCL78eQ0SOAAAIIIIAAAvYUuHDhgv71r3/p559/1tmzZ3XmzBmdPn1ap06d0g8//KD//d//1ffff69vvvlGJ06c0PHjx/WPf/zD878FLCbAWyvpQ0mrJf1UwPq4HQEEEEAAAQQQQAABBBBAwOYCBHY2n6AIdK+8pPsktZDUPL/1FylSRLfeeqtuueUWJSUlKTExUf/1X/+lG2+8UQkJCfmtjusRQAABBBBAAAEEEHCdQHZ2to4cOaKDBw9q//79ysrK0ueff65du3bp3LlzoYz3PUmrJL0j6VgoFXAPAggggAACCCCAAAIIIICAvQUI7Ow9P+Hq3fWSWkt68LctL4Out06dOqpdu7Zq1aqlGjVqqGrVqkHfy4UIIIAAAggggAACCCDgK7Bnzx7t2LFD27ZtU2Zmpj799NP8EpktM9+UtFzSV/m9mesRQAABBBBAAAEEEEAAAQTsKUBgZ895CUevCkt6RFJKsCvpzNaUjRo1UoMGDVS/fn3dddddrJoLx0xQBwIIIIAAAggggAACOQiY1XiffPKJNm7cqA0bNmjdunUyW3EGWczKu3RJiyWdD/IeLkMAAQQQQAABBBBAAAEEELChAIGdDSelgF2qI6mDpHaSiudVl9nWslmzZvrzn/+sxo0bE9DlBcbrCCCAAAIIIIAAAghEUMAEeGvXrtWHH36o1atXe7bTDKKclrRI0gJJ+V6yF0T9XIIAAggggAACCCCAAAIIIBBhAQK7CANHsfrOksyvunm1aVbOtWzZUi1atGCLy7yweB0BBBBAAAEEEEAAgRgKmC00V61apZUrV3pW4gVRNkua+9uvIC7nEgQQQAABBBBAAAEEEEAAATsIENjZYRZC70MZST0kdZdUOrdqzDl0bdq00YMPPqhKlSqF3iJ3IoAAAggggAACCCCAQEwEDh8+rDfffFPLli3znH+XR/lW0kxJMyR9ndfFvI4AAggggAACCCCAAAIIIBBbAQK72PqH2nqSpMcl9cytgnLlyumRRx7RX/7yF912222htsV9CCCAAAIIIIAAAgggYDOBzz77TEuWLNHixYt1/PjxvHo3XdIrkoLaXzOvyngdAQQQQAABBBBAAAEEEEAg/AIEduE3jWSNJnXrJ6ljbo3cd9996tixo1q3bh3JvlA3AggggAACCCCAAAII2EBg+fLlmj9/vt555528ejNf0mRJn+V1Ia8jgAACCCCAAAIIIIAAAghEV4DALrreobZ2i6SBuQV1JUqU0KOPPqquXbsqMTEx1Ha4DwEEEEAAAQQQQAABBBwqsH//fs2ePVuvvvqqTp06ldsoTHA3UdLnDh0q3UYAAQQQQAABBBBAAAEEXCdAYGfvKS0v6anctr6sXLmyevXqpR49eighIcHeo6F3CCCAAAIIIIAAAgggEHGB7OxszZgxQ9OmTdOBAwdya89slfm8pGMR7xQNIIAAAggggAACCCCAAAII5CpAYGfPB6SwpOGShkkqFKiLNWvWVN++fdW+fXt7joBeIYAAAggggAACCCCAQMwFFi5cqClTpmj79u059eWCpDGSnpV0PuYdpgMIIIAAAggggAACCCCAQJwKENjZb+I7Sxop6Y+Bula7dm0NGDBAKSkp9us5PUIAAQQQQAABBBBAAAFbCqSnp+ull15SZmZmTv37h6RRkubacgB0CgEEEEAAAQQQQAABBBBwuQCBnX0muM5v32xtHKhL1apV0+DBg5WammqfHtMTBBBAAAEEEEAAAQQQcJRAWlqaxo8fr927d+fU77W/7fTxqaMGRmcRQAABBBBAAAEEEEAAAYcLENjFfgLN9pfjJD0RqCtly5bV0KFDPefUURBAAAEEEEAAAQQQQACBcAiY8+3Gjh2rEydO5FTdi5KGsE1mOLSpAwEEEEAAAQQQQAABBBDIW4DALm+jSF7xgKQJkm4K1IgJ6oYPH66EhIRI9oG6EUAAAQQQQAABBBBAIA4FsrOz9eyzz3qCuxzKIUmDJL0VhzwMGQEEEEAAAQQQQAABBBCIqgCBXVS5Lzb2H5JekvRooObbtm2r0aNHKzExMTa9o1UEEEAAAQQQQAABBBCIG4H9+/drxIgRWrp0aU5jflXSAEn/FzcoDBQBBBBAAAEEEEAAAQQQiLIAgV2UwSW1kjRZUkX/pitXrqznnntOrVu3jn6vaBEBBBBAAAEEEEAAAQTiWmD58uV6+umndeDAgUAORyX1k7QirpEYPAIIIIAAAggggAACCCAQIQECuwjB5lCtWVXXP9BrgwYN8hz+TkEAAQQQQAABBBBAAAEEYikwePBgTZhgdu4PWCb9ttoull2kbQQQQAABBBBAAAEEEEDAdQIEdtGZ0tslTZOU7N9c7dq19cILL6h+/frR6QmtIIAAAggggAACCCCAAAJ5CGzcuFFPPvmkMjMzA12ZIamXpL8DiQACCCCAAAIIIIAAAgggEB4BArvwOOZWSzdJMwNdMHToUI0ZMybyPaAFBBBAAAEEEEAAAQQQQCAEgWHDhmns2LE53dld0qwQquUWBBBAAAEEEEAAAQQQQAABPwECu8g+EmZVXU//JpKSkvTKK6+ocePGkW2d2hFAAAEEEEAAAQQQQACBAgqsXbtWjz/+uLKysgLVNP231XYFbIXbEUAAAQQQQAABBBBAAIH4FiCwi8z8V5I0T9Il+1x26dJFU6dOVUJCQmRaplYEEEAAAQQQQAABBBBAIMwC2dnZ6t27t+bMmROo5o2SOkk6HOZmqQ4BBBBAAAEEEEAAAQQQiBsBArvwT/V/S5ovqZR/1TNnzlS3bmaHTAoCCCCAAAIIIIAAAggg4DyBWbNmqXt3sxPmJeV7SR0l/c15o6LHCCCAAAIIIIAAAggggEDsBQjswjsH5uD1qf5VVq9eXbNnz1atWrXC2xq1IYAAAggggAACCCCAAAJRFti2bZu6du2qnTt3Bmq5tyRzNAAFAQQQQAABBBBAAAEEEEAgHwIEdvnAyuPS5yUN8b/mkUce0dy5c9kCM3zO1IQAAggggAACCCCAAAIxFjBbZHbu3FmLFy8O1JNxkp6KcRdpHgEEEEAAAQQQQAABBBBwlACBXXim67Xftn/xqW3UqFEaMWJEeFqgFgQQQAABBBBAAAEEEEDAZgKjR4/WyJEjA/XKHBPwV5t1l+4ggAACCCCAAAIIIIAAArYVILAr2NRcJekNSc39q1m0aJFSU1MLVjt3I4AAAggggAACCCCAAAI2F0hLS1O7du0C9fI9SQ9J+snmQ6B7CCCAAAIIIIAAAggggEDMBQjsQp+CMpKWS7rTWkW5cuU828LUr18/9Jq5EwEEEEAAAQQQQAABBBBwkMDGjRtljgM4fvy4f6+3SGot6WsHDYeuIoAAAggggAACCCCAAAJRFyCwC428kqS3JVW13l6zZk2lp6erUiXzMgUBBBBAAAEEEEAAAQQQiB+Bw4cPKyUlRdu3b/cf9B5J90s6HD8ajBQBBBBAAAEEEEAAAQQQyJ8AgV3+vMzVSZJWSrrJemuzZs30xhtvqHjx4vmvkTsQQAABBBBAAAEEEEAAARcInD59Wg899JBWr17tP5pDklpKynLBMBkCAggggAACCCCAAAIIIBB2AQK7/JHeIuldSRWtt7Vt29azso6CAAIIIIAAAggggAACCCAgz0q7pUuX+lMclXSvpM8xQgABBBBAAAEEEEAAAQQQ8BUgsAv+iTAr68yh6T5hXadOnTR37tzga+FKBBBAAAEEEEAAAQQQQCAOBDp37qx58+YFCu2as9IuDh4AhogAAggggAACCCCAAAL5EiCwC47LHEr3vv82mN27d9eMGTOCq4GrEEAAAQQQQAABBBBAAIE4E+jRo4dmzpzpP2qzPeY9nGkXZw8Dw0UAAQQQQAABBBBAAIFcBQjs8n5Aykj6QFJV66U9e/bUtGnT8r6bKxBAAAEEEEAAAQQQQACBOBbo1auXpk+f7i+wR1JTSV/HMQ1DRwABBBBAAAEEEEAAAQQuChDY5f4wXCVpjaQ7rZexso53EAIIIIAAAggggAACCCAQvEAOK+22SGoi6afga+JKBBBAAAEEEEAAAQQQQMCdAgR2uc/rKknmfIWLhTPr3PlGYFQIIIAAAggggAACCCAQWYEczrQz54S3iGzL1I4AAggggAACCCCAAAII2F+AwC7nOXpNUkfry23btlV6err9Z5UeIoAAAggggAACCCCAAAI2FEhJSdHSpUv9ezZf0l9t2F26hAACCCCAAAIIIIAAAghETYDALjD185KGWF9q1qyZ3n///ahNDA0hgAACCCCAAAIIIIAAAm4UuOeee7R69Wr/oY2T9JQbx8uYEEAAAQQQQAABBBBAAIFgBAjsLlXqJWmq9cc1a9bUunXrVLx48WBMuQYBBBBAAAEEEEAAAQQQQCAHgdOnT6tRo0bavn27/xW9JU0DDgEEEEAAAQQQQAABBBCIRwECO99Z/29J5gyFi6VcuXL6+OOPValSpXh8PhgzAggggAACCCCAAAIIIBB2gcOHD6thw4Y6fvy4f93mDPG/hb1BKkQAAQQQQAABBBBAAAEEbC5AYPf7BJlEboukUtY527Bhg+rXr2/zaaR7CCCAAAIIIIAAAggggICzBDZu3KgGDRr4d/p7SXdKOuys0dBbBBBAAAEEEEAAAQQQQKBgAgR2v/ttkOSTzC1atEipqakFE+ZuBBBAAAEEEEAAAQQQQACBgAJpaWlq166d/2sbJV2S5EGIAAIIIIAAAggggAACCLhZgMDu37NrzknoaZ3oUaNGacSIEW6ee8aGAAIIIIAAAggggAACCMRcYPTo0Ro5cqR/P6ZLMueLUxBAAAEEEEAAAQQQQACBuBAgsJO6SZppne1HHnlE5pueFAQQQAABBBBAAAEEEEAAgcgLmJ1NFi9e7N9Qd0mzIt86LSCAAAIIIIAAAggggAACsReI98DudknbrdNQvXp1ZWRkKCEhIfazQw8QQAABBBBAAAEEEEAAgTgQyM7OVnJysnbu3Ok/2pqS/h4HBAwRAQQQQAABBBBAAAEE4lwg3gO7TyUlW5+BrVu3qlatWnH+WDB8BBBAAAEEEEAAAQQQQCC6Atu2bdMdd9zh32iGpDrR7QmtIYAAAggggAACCCCAAALRF4jnwO4lSf2t5DNnzlS3bmaHTAoCCCCAAAIIIIAAAggggEC0BWbNmqXu3c1OmD5lkqQB0e4L7SGAAAIIIIAAAggggAAC0RSI18CulaS3rdBdunTR7Nmzo2lPWwgggAACCCCAAAIIIIAAAn4CXbt21Zw5c/xd7pe0AiwEEEAAAQQQQAABBBBAwK0C8RjY/Yek3ZIqeic1KSlJO3bs4Nw6tz7ljAsBBBBAAAEEEEAAAQQcI2DOs6tRo4aysrKsfT4qqZqk/3PMQOgoAggggAACCCCAAAIIIJAPgXgM7GZJetRqtGbNGjVu3DgfbFyKAAIIIIAAAggggAACCCAQKYG1a9eqSZMm/tW/KokzDCKFTr0IIIAAAggggAACCCAQU4F4C+wekPSmVXzo0KEaM2ZMTCeBxhFAAAEEEEAAAQQQQAABBHwFhg0bprFjx/qzPCjpLawQQAABBBBAAAEEEEAAAbcJxFNgV1iS2VPlJu8k1q5dWxkZGW6bU8aDAAIIIIAAAggggAACCLhCIDk5WZmZmdaxHJKUJOm8KwbIIBBAAAEEEEAAAQQQQACB3wTiKbB7QdIT1pnfsGGD6tevz8OAAAIIIIAAAggggAACCCBgQ4GNGzeqQYMG/j17UdKTNuwuXUIAAQQQQAABBBBAAAEEQhaIl8CujqQtVqVBgwZp/PjxIcNxIwIIIIAAAggggAACCCCAQOQFBg8erAkTJvg3dKekTyPfOi0ggAACCCCAAAIIIIAAAtERiJfAbo2kxl7SypUra//+/dERphUEEEAAAQQQQAABBBBAAIECCSQmJurAgQPWOtZKalKgSrkZAQQQQAABBBBAAAEEELCRQDwEdp0lzbGaL1u2TK1bt7bRNNAVBBBAAAEEEEAAAQQQQACBnASWL1+uNm3a+L/cRdJc1BBAAAEEEEAAAQQQQAABNwi4PbArLOmwpD96J6tt27ZKT093w9wxBgQQQAABBBBAAAEEEEAgbgRSUlK0dOlS63j/IamSpPNxg8BAEUAAAQQQQAABBBBAwLUCbg/sRkkaYZ29ffv2yWynQkEAAQQQQAABBBBAAAEEEHCOgDnWoEqVKv4dHi1ppHNGQU8RQAABBBBAAAEEEEAAgcACbg7syks6KqmQd+hDhw7VmDFjeBYQQAABBBBAAAEEEEAAAQQcKDBs2DCNHTvW2vMLkipKOubA4dBlBBBAAAEEEEAAAQQQQOCigJsDu2mSenpHWrZsWR05ckQJCQlMPwIIIIAAAggggAACCCCAgAMFsrOzdeONN+rEiRPW3k+X1MuBw6HLCCCAAAIIIIAAAggggIDrA7tbJO2xzvPUqVPVqxf/huPZRwABBBBAAAEEEEAAAQScLDBt2jT17t3bfwhVJX3u5HHRdwQQQAABBBBAAAEEEIhvAbeusHtNUkfv1FarVk27du2K75lm9AgggAACCCCAAAIIIICASwRuvfVW7d692zqa+ZL+6pLhMQwEEEAAAQQQQAABBBCIQwE3Bna3SdphnctFixYpNTU1DqeXISOAAAIIIIAAAggggAAC7hNIS0tTu3bt/AdWQ9Jn7hstI0IAAQQQQAABBBBAAIF4EHBjYOezuq527drKyMiIh7lkjAgggAACCCCAAAIIIIBA3AgkJycrMzPTOl5W2cXN7DNQBBBAAAEEEEAAAQTcJ+C2wC5J0l7rNL3++utKSUlx38wxIgQQQAABBBBAAAEEEEAgjgXS09P18MMP+wvcLCkrjlkYOgIIIIAAAggggAACCDhUwG2B3TRJPb1zUbNmTW3bts2hU0O3EUAAAQQQQAABBBBAAAEEchOoVauWtm/fbr1kuqReqCGAAAIIIIAAAggggAACThNwU2BXRtIJ6wQsWLBA7du3d9qc0F8EEEAAAQQQQAABBBBAAIEgBBYuXKgOHTr4X1lW0tdB3M4lCCCAAAIIIIAAAggggIBtBNwU2I2SNMIrW7lyZe3fv9820HQEAQQQQAABBBBAAAEEEEAg/AKJiYk6cOCAteLRkkaGvyVqRAABBBBAAAEEEEAAAQQiJ+CmwO4bSaW9VJMnT1bfvn0jJ0fNCCCAAAIIIIAAAggggAACMReYMmWK+vXrZ+3Ht5Kui3nH6AACCCCAAAIIIIAAAgggkA8BtwR2nSXN8Y67RIkS+vbbb5WQkJAPCi5FAAEEEEAAAQQQQAABBBBwmkB2drZKly6tU6dOWbveRdJcp42F/iKAAAIIIIAAAggggED8CrglsNskqa53Gp988klNnDgxfmeVkSOAAAIIIIAAAggggAACcSQwcOBAvfDCC9YRb5ZUL44IGCoCCCCAAAIIIIAAAgg4XMANgV0dSVus87Bv3z6ZcwwoCCCAAAIIIIAAAggggAAC7hcw55dXqVLFf6B3SvrU/aNnhAgggAACCCCAAAIIIOAGATcEdtMk9fROxn333aeVK1e6YW4YAwIIIIAAAggggAACCCCAQJACLVu21DvvvGO9erqkXkHezmUIIIAAAggggAACCCCAQEwFnB7YFZZ0UlJxr+KyZcvUunXrmKLSOAIIIIAAAggggAACCCCAQHQFli9frjZt2lgbPS3pGknno9sTWkMAAQQQQAABBBBAAAEE8i/g9MCug6T53mGXK1dOx44dy78CdyCAAAIIIIAAAggggAACCDheoHz58jp+/Lh1HB0lLXD8wBgAAggggAACCCCAAAIIuF7A6YHdKknNvbM0aNAgjR8/3vWTxgARQAABBBBAAAEEEEAAAQQuFRg8eLAmTJhgfeE9SS2wQgABBBBAAAEEEEAAAQTsLuDkwO56ST5fndyxY4duu+02u5vTPwQQQAABBBBAAAEEEEAAgQgIfPbZZ6pRo4Z/zeUkfRWB5qgSAQQQQAABBBBAAAEEEAibgJMDuz6SpnglateurYyMjLDBUBECCCCAAAIIIIAAAggggIDzBJKTk5WZmWnteF9JLztvJPQYAQQQQAABBBBAAAEE4knAyYHdx5Lu9k6W2fZk4MCB8TR3jBUBBBCwhcDmzZtVr149n740a9ZMaWlpKlmypC36GKtOYBM9+f379yslJUU7d+682CjP4aX+Z8+eVf/+/TVz5kyfFzdt2qS6detGb8JoTnLOWQAAIABJREFUCQEEEIigwMSJE2WOS7CU9ZIaRrBJqkYAAQQQQAABBBBAAAEECizg1MCuvKR/WEd/6NAhVapUqcAgVIAAAgjEu8Czzz6rESNG+DAsWrRIqampAWkIpXJ+YuLJxgS07dq188EYPXq0hg8fHpW3lB0Du5zCsdzeT/nB+uc//+l5X65evdrnttzCNwK7/AhzLQIIOFXg8OHDuummm/y7/0dJx5w6JvqNAAIIIIAAAggggAAC7hdwamDXS9JU7/TcddddMh+KUhBAAAEECi7g9MDu/PnzMh/UmdDC/DL/35xnc/r06Ys4derUUcWKFWX+/DC/qlWrpiuvvLLgeH41ENgR2AVazUZgF/a3GhUigAAClwiYVcOffPKJ9ee9JU2DCgEEEEAAAQQQQAABBBCwq4BTA7tVkpp7UceNG6fBgwfb1Zh+IYAAAo4ScGpgZ1YbLVmyRLNmzdLu3bvzZX7NNdeoffv26t69u6pUqaLLLgvPH48EdgR2BHb5eityMQIIIBA2gfHjx2vIkCHW+t6T1CJsDVARAggggAACCCCAAAIIIBBmgfB8IhnmTuVR3VWSzlivMR/MVq1aNbq9oDUEEEDApQJOC+zOnDnjCenGjBmjkydPFmhWihcvrjZt2mjUqFEqX97svlywQmBHYEdgV7D3EHcjgAACoQrs2bPHs4LerxST9FOodXIfAggggAACCCCAAAIIIBBJAScGdg9IetOLkpSUpL1790bSiLoRQACBuBJwUmC3b98+DRw4UO+++25Y5ygxMVGTJ09Ws2bNCrTajsCOwI7ALqxvTSpDAAEE8iVw8803Kysry3rPg5LeylclXIwAAggggAACCCCAAAIIREnAiYGdOXegp9enX79+mjRpUpS4aAYBBBAIv4DZyjE1NVWrV68Of+WWGp977jk99dRTebbhlMBuy5Yt6tmzp3bu3JnnmEK5wKy2M2Y9evRQ4cKFQ6nCc75qvXr1fO41IWBaWppKliwZUp12vcmMqV27dj7dGz2awI7Azq5PLP1CAIF4EDC/B5sv4FjKdEnmPHQKAggggAACCCCAAAIIIGA7AScGdvslVfZKrlq1Ss2bXzzOznbAdAgBBBDISyBagd2iRYs8wWBexQmB3YYNG9StWzft32/+SLi0VKhQQS1bttS9996r6tWre8Ixb+h24cIFnTp1SkeOHNHatWtlXHI6886EduZLIR07dgwptCOwI7AjsMvrdxxeRwABBCIn8N5776lFC59j6w5ISoxci9SMAAIIIIAAAggggAACCIQu4LTArpKkQ97hFipUSD/99JMSEhJCF+BOBBBAIMYCBHb5m4CjR496VnKZMMy/XHPNNRo2bJgnzCtWzBxTk3c5f/681q1bp6FDh2rr1q2X3GBCu2XLlqlp06Z5V+Z3RTwFdjNnzvSsRrSW7t27ewLPokWL5tsuvzeY8DYlJcVnxWU4VjOePXtWgUK3/PYvHNf7jyen3zs2bdqkunXrBmwyp/Hkdk84+k4dCCCAQCwEsrOzddVVV8l8WcdSbpJ0OBb9oU0EEEAAAQQQQAABBBBAIDcBpwV2nSXN8Q6ocePGWrNmDTOMAAIIOFogWoHd+vXr1aBBgzyt7LzCzoQNgwYN0v/8z/9cMg4TqE2ZMkVVqlTJc4yBLjh58qSGDx+uadPMzsu+xYQfZiVexYoV81V3vAR2v/zyi8fu+eef9/Fp06aNZs+erRIlSuTLLZSLCex+VyOwC+UJ4h4EEHCrQJMmTTwr6i2li6S5bh0v40IAAQQQQAABBBBAAAHnCjgtsDP/sOrk5R41apRGjBjhXH16jgACCEiKRmBnVol98MEHqlOnTp7mdg7szAduDzzwgE6fPu0zjlatWsms8CpdunSe48vtAhMITpgwQc8888wll5lAauTIkbr88suDbiNeAjuzxWjXrl09KxGtxWxHmp6ersTEyO8+RmD3uzyBXdBvUS5EAIE4EDDnqZo/vy1lniTzRVAKAggggAACCCCAAAIIIGArAacFdj7n13300Udq1KiRrUDpDAIIIBBrgUABYH6CE7sGdmfOnNFjjz2m1157zYc4OTlZ8+bNU1JSUljoTTtmC8RXX33Vpz5T/xtvvKFbbrkl6HbiJbDbtWuXzGq6gwcPXmKzfPlyPfjgg0GbhXohgd3vcgR2oT5F3IcAAm4UMNte/+lPf7IOjXPs3DjRjAkBBBBAAAEEEEAAARcIOCmwKyPphNX83LlznF/ngoeQISCAQHgFTpw4odTUVH388ccXKzbbQS1evFilSpXKszG7Bnbbt2/Xfffdp6+//tpnDGarSjPecBYTQD388MPKysryqXbGjBky57IFW+IlsAt0fp3XqE+fPp5Vi5E+b5bA7venksAu2Hco1yGAQDwImHPsihQp4j/UspJ8/0IRDxiMEQEEEEAAAQQQQAABBGwt4KTArpWkt72aZlu3LVu22BqXziGAAAKxEAgUXLRv315Tp06V2Rozr2LXwC5QKGSCyAULFqhMGfOdjvCV8+fPe7bPeu6553wqzY+juTEeArvvvvtOjz76qFauXBlwAipUqODZKrNWrVrhm6AANUUqsItopwtYeU7b6RLYFRCW2xFAwHUCd955pz799FPruO6XtMJ1A2VACCCAAAIIIIAAAggg4GgBJwV2z0oa5tU239ifMmWKo/HpPAIIIBAJgUAh0VNPPSUTxAVz/podAzuzovqJJ57QtGnTfMhMX4cOHarLLgv/H2cffvihmjZt6tPeXXfd5VmpaEKoYEo8BHZpaWlq165drhxm7saOHRvRVXYEdr9PAYFdMO9OrkEAgXgS6Nu3r15++WXrkMdIGh5PBowVAQQQQAABBBBAAAEE7C8Q/k84IzfmVZKae6s3KyrMSgcKAggggICvgPn9sWPHjj4/nD9/vjp06BAUlR0Dux9++MHze/6qVeaPgt/LihUr1LJly6DGld+LvvzySz3yyCP65JNPLt5qVvK98847qlmzZlDVuT2w++qrrzzzYs4Hyq2YlZ1mlZ1/ABoUYpAXEdj9DkVgF+RDw2UIIBA3AgsXLvT/e9B7klrEDQADRQABBBBAAAEEEEAAAUcIOCmwM+fXXdzzbPfu3apataojkOkkAgggEC2BX375RcOHD9fzzz9/sUkTlnzwwQcyWwkHU+wY2H3//fee8GzNmjUXh5Df8CyYsVuvCWW7Qf823BzY5bRtqFl9aObGb+sxNWrUSOYD0+uvvz6/UxHU9XYJ7E6dOqUdO3Z4gt6tW7fKBL/mv73lmmuuUfXq1T2rNOvVq+f5ValSJRUuXDiocRb0GT179qz69+8vs8WsteQW8uW7Y9yAAAII2Exgz549qlatmrVX5vw6c44dBQEEEEAAAQQQQAABBBCwjYBTAjsT1JnAzlPMoeHmAycKAggggICvgAkLunbt6lnN5C353cbRjoFdoDDGhB7p6elKTEyMyGOQU7CxaNEipaamBtWmWwO7X3/9VUuWLFGPHj10+vRpH4unn35aDz74oGflXVZWls9rvXr10oQJE1SsWLGg/PJzUSwDuwsXLigjI0MzZszQW2+9dYlJXuMwz3C3bt08K2NLliyZ1+UXXw8lVCawC5qXCxFAwGUCRYsWldli21JMYGeCOwoCCCCAAAIIIIAAAgggYAsBpwR2f5b0gVesdu3ang/GKAgggAACvgK7du1SmzZtdPDgwYsvmADPnPl51VVXBcVFYPdvppyCjddff10pKSlBWbo1sFu/fr0nXDKrx6zFG6JWrlzZc1ZQv379LnF65plnNGjQIJkPTsNZYhXYHT16VCNHjpTZiragxay+Gz16tCd0T0hIyLM6Ars8ibgAAQQQuCiQnJyszMxMq4g5qPZDiBBAAAEEEEAAAQQQQAABuwg4JbDrI2mKF61Tp06aO3euXQzpBwIIIGAbgTlz5ng+7LeWl156ybMFXrDFjoFdoC0x87vVZ7Dj914XShji34YbAzuzrZh5xgJ9cWbWrFme1y677DKZcwe7d++uN9544xL65557TgMGDAgqlAp23qId2JlVhqtXr/aEkqbtcBazOvHFF19UqVKlcq02lGeUFXbhnCnqQgABJwl07txZ8+bNs3a5r6SXnTQG+ooAAggggAACCCCAAALuFnBKYDdNUk/vVJjttAYOHOjumWF0CCCAQD4FAn0Qb84Se/vtt2VWJgdb7BjYmfDHhBirVq3yGcaKFSvUsmXLYIeWr+vM6jFzbp45i8xb8ntuntsCu+3bt6t3794Bw7oOHTrolVde0dVXX33Ry2yJab5kEyjcM1tnml/h2h4zmoGdCevMdqzG4uTJk/l6roK9uFWrVp5z5kqXLp3jLTkFdsG2Yb2OM+xCUeMeBBBwksDEiRM9K7wtZbqkXk4aA31FAAEEEEAAAQQQQAABdws4JbBbI6mxdyoi+QGtu6eb0SGAgJsFPv/8cz300EM+54bdc889Wrhwof7whz8EPXQ7BnY///yzhgwZokmTJvmMw/R16NChnhVd4S4ffvihmjY1u2X9XvJ7HqBbAjsTUJltMM2ZdYFWk5ltxsyqhaSkpEumIaftM82FJoQ1X8K57rrrCjx90Qzstm3b5tl61n9LUO8gGjdurNatW6thw4YqW7asJ8T0PqPmWTYB9M6dO/Xuu+9q5cqVOdaT15l/BHYFfmyoAAEE4kjA/H5rvgxhKWslNYkjAoaKAAIIIIAAAggggAACNhcI/yeckRnwF5Iqeqveu3dvwA8FI9M0tSKAAALOEDBhltlm0FpCCbTsGNiZMZnVRiYwspYmTZp4zg4zK9/CWc6fP+85l8xs3WgtZotH4xzs+WtuCOyys7O1ePFiPfnkkwFXk1WoUEHz58/X3XffHXAKTNj3/vvvq2fPngGDqTvuuEOTJ0/WnXfeWaDgNVqB3Y8//qjHH3884Jl19957r+e5uf3221WoUKGgHklTn3mGX3jhhUt8zLavJnD3+4D5Yr0EdkERcxECCCDgETCrvm+++WarxlFJN8CDAAIIIIAAAggggAACCNhFwAmBXWFJ/7KCnTt3Lqzn3thlMugHAgggEKrAd999p0cffdSzWsdbQtkO09xr18Bu165dnlVNBw8e9GEygUZqamqBwh5/d9PWww8/7LNa0Vwze/ZsdenSJehpcnpg980333hWMOZ0buw111yjqVOnKiUlJVd/E9q99dZbnkA50Ko0E0yZ1WRPPPFEnue25YQfrcBu7dq1euCBB3T69OmLXTH9HzZsmPr27Rvy30/27dvnuf+DDz7wGaJ55s1zV6JEiUuGTmAX9FuRCxFAAAGZL6AUKVLEX+IKSefhQQABBBBAAAEEEEAAAQTsIOCEwK6SpENerHLlyunYsWN2sKMPCCCAgG0E3nzzTc8WfNZiQoUGDRqof//+Be7nokWLPKFYoBKtUOrMmTN67LHH9Nprr/l0I7ftGEMZuGnHmL366quXtLNkyRLdcEPwX8aPlk0o48ztHvOh5vLlyzV69OiAW2Cae4MN67zt5LXSzlyXmJiowYMHq23btvk+2y4agZ0Zw9ixYzV8+HAfPnMW36hRo1S4sPmOUejFrP74y1/+4tku01tyOzeRwC50a+5EAIH4FChfvryOHz9uHfxNkg7HpwajRgABBBBAAAEEEEAAAbsJOCGwayhpnRfOnB9kPgClIIAAAgj8W8Cch2W2anzjjTd8SMyqHPNN8nbt2hWYyg6BnRlEoNVN5udmy0CzZWbp0qULNNazZ896zlR75plnLqnHbI85aNAgXX755UG34bTAzgRSO3bs8GzraM5Xy6mYbTCnT58uc0Zifs8P3LJli2d7TGso5d9OtWrV1K1bN09wd+211wblHY3Azqyq6927t2ebSm8x5/aZ994tt9wSVD9zu8j4my1XzUpDa3n99dc9qxj9S06B3aZNm1S3bt2ATZln3ATS5v1iLbndU+CBUQECCCBgEwHze+Mnn3xi7U0jSR/bpHt0AwEEEEAAAQQQQAABBOJcwAmBnVnSscg7T+bDu/T09DifNoaPAAII/C6wYsUKtW/f3meLPrPqzKwGMx9KuSmwMyu/zBaNL7744iWPQNOmTTVlyhRVqVIlpMfj5MmTnpVT06ZNu+R+8wGfCS0rVrx4nGpQbTglsLtw4YLM+bATJ04MeDabdbDm2TLbYNasWTMog0AXmW0xTWhktsnMrZhVfPPmzVPLli3zbCsagV2ggKxZs2ZKS0tTyZIl8+xjMBd8+OGHMs+yteQUmBPYBSPKNQgggMDvAubLD0uXLrWSmG81pWGEAAIIIIAAAggggAACCNhBwAmB3UBJE7xY/fr183z7nIIAAgggkPPqOhM8mVVSZmWOmwI7M+dHjx71jCnQamsT8JizxMw5c1dffXVQj8j58+e1bt06TxC4devWS+4xq8nmz5+vu+++O6j6rBc5JbB7++231aFDB5/QN9BgzXaN48ePl9lSrKDFrFYbN26cXnnllRzbNa+b1WbBbDVJYPf7jLDCrqBPJ/cjgIBbBcyXRSZPnmwd3iBJE906XsaFAAIIIIAAAggggAACzhJwQmD3gqSLe0OZD+/M+TYUBBBAIN4FzPZ5ZttLs3WgtVi36DMrf9wW2Jmx5rWtognZzKqse++9V9WrV/esfvKGPmY12alTp3TkyBHPFptm9dLu3bsDPk7FixfXjBkzPOeK5XfrR1OhUwI7E1qaVYtDhgwJ6OANQnv06KGiRYuG7a1n5uJvf/ubJ5QzgZu1mDMYzbaNpUqVCqq9aAR2bIkZ1FRwEQIIIGBbAfOlE78/68yS/Sdt22E6hgACCCCAAAIIIIAAAnEl4ITA7jVJHb2zMmfOHHXu3DmuJonBIoAAAoEEDh486NkKMyMjw+dl7+q6/Jy1Zq3g2Wef1YgRI3zqtMsZdtZO5RXaFfSpMWGdWdHdsWPHoFZ4BWrPKYGd6XtOZyGa0HPUqFGqUaNGSKFlMPPw/fffewJDsx2pCcXMtptmK0wTPgdbohHYmZB87Nixnq1TreXpp5/2GAWzEjC38WRlZXnCYev5fmXKlNE777wTcAtStsQM9ungOgQQQODfAnPnzvWswreU+ZL+ig8CCCCAAAIIIIAAAgggYAcBJwR270i614tlzmoK5iwbO+DSBwQQQCBSAjmd5WZWk5lzPhMTE0Nu2imBnRmgCS0HDBigd999N+TxBrrR+Jkts8z5ZKGsrPPW6aTAzvTZBEadOnXyhMDeVXVmBWexYsXC6huoMhOGffHFF55zCOvUqaOHH344X/bRCOxMv82qTLP6zwSL3mLCXbMVa9++fZWQkBCS1b59+zz3f/DBBz73t2nTxrOStkSJEpfUS2AXEjU3IYBAHAusXLlSrVq1sgqYv0DcF8ckDB0BBBBAAAEEEEAAAQRsJOCEwG6TpLpesw0bNqh+/fo2IqQrCCCAQPQFzNl0JkixhgamFyZk6tOnT76CDv/eOymwM30/c+aMZs2apTFjxujkyZMFmgwTvJigaPTo0bruuusKVJe52WmBnemz+XPWfKD52GOPqWLFigU2iFYF0QrsfvzxRz3++ONasGDBJUMzqxHN2ZG33367ChUqFNTQTX1m94BAz695HhcuXOj/4fLFegnsgiLmIgQQQOCiwMaNG9WgQQOryGZJ9SBCAAEEEEAAAQQQQAABBOwg4ITAzhwsVNWLZbaJuvXWW+1gRx8QQACBmAhYV0FZO9CiRQvPSpyCBk1OC+y8Bia8WLJkiSe8y+lMupwmzKwmM9uLdu/eXVWqVClQ4OnzKeDmzapXz/dzQLNqz5wtaM7Vo4RPIFqBnenxtm3bZFa+ffnllwEHYL5YZLa2bNiwocqWLaurr7764jP1888/e7YfNX+fMStDTTiaUz29evXShAkTclzhSGAXvueHmhBAID4Edu3a5Tnb1lL2SKoWH6NnlAgggAACCCCAAAIIIGB3AScEdl9IuvgV/yNHjuiGG26wuyv9QwABBCIikNPqnrxW4uSnM04N7LxjPH/+vA4fPqxNmzZ5fpkwxIQj1tV3ZstFs3rsrrvu8vyqVq2arrzyyvwwBXWtE1fYBTWwOL/IbN/51ltvebZjzSlsKyiR2bJt5syZKl26dI5VEdgVVJn7EUAg3gTM1ss33nijddhHJfGPy3h7EBgvAggggAACCCCAAAI2FXBCYPedpFJev2+//VbXXnutTTnpFgIIIBA5ARNEvfjiixoyZMgljTzxxBMaO3ZsyOdnWSt0emAXuRnIf80Edvk3c8odJrRbvXq1+vXrJ7O6L5zloYce0qRJk3T99dfnWi2BXTjVqQsBBOJB4LvvvvP/IsT3kvjHZTxMPmNEAAEEEEAAAQQQQMABAk4I7H6UVNxraVaXmJUkFAQQQCCeBEw4YLZ77NGjxyXn1tWtW1eLFi0K23ljBHbhe7II7MJnadeajh496jm3LtCZdvnts9maddiwYZ73edGiRfO8ncAuTyIuQAABBHwEzNm/ZptiSzktyecHkCGAAAIIIIAAAggggAACsRJwQmB3TlKCF+jcuXNhWUESK3DaRQABBEIRWL9+vTp27HjJ9nsVKlTQ/Pnzdffdd4dSbcB7COzCRik3B3aBnpPwyYWnpmidF3jhwgVlZGRoxowZnq0yzQfC+SnmfdytWzd16tRJZcqUCfpWArugqbgQAQQQ8AhkZ2erSJEiVo1sST4/gAoBBBBAAAEEEEAAAQQQiJWAEwK7XyQV8gL98ssvKlTo4n/Gyo12EUAAgagJZGVleT7IN4GAfxk3bpzMdpiFCxcOW38I7MJG6eqKCOwCT+8PP/ygrVu3atu2bZ7/NWfc7dix4+LFZpeA2267TZUqVVK9evU8v8z/D+U9TGDn6rcYg0MAgQgImC9YXH755daaL0jy+UEEmqVKBBBAAAEEEEAAAQQQQCAoAScEdr9aR2K2haMggAAC8SKQW1jXq1cvTZgwQcWKFQsrB4FdWDldWxmBnTOn9uzZs+rfv79mzpzpM4BNmzbJbK9LQQABBNwucNlll/wT2An/Jnb7tDA+BBBAAAEEEEAAAQQQkOSEf5wQ2PGoIoBAXArs379fXbp08Wyr6F9atWrl+cC9dOnSYbchsAs7qSsrJLBz5rQS2Dlz3ug1AgiET4DALnyW1IQAAggggAACCCCAAALhFXBCYMeWmOGdc2pDAAEHCGzfvl29e/cOuA1mcnKy5s2bp6SkpIiMhMAuIqyuq5TAznVTyoAQQAAB1wuwJabrp5gBIoAAAggggAACCCDgaAEnBHbnJCV4lc+dO6eEhIv/6Wh8Oo8AAgj4C5htf9evX68ePXrIrLDzLyasmzp1qmrWrBkxPKcGdjmtHIoYVIgVN2vWTGlpaSpZsmSINXBbIIFA57k5xdo8u99884327t0rsw3uF198oUOHDsl8sHzw4EHPOXiBSmJioipUqKArrrjCcy5e2bJldfPNN+umm27StddeqyuvvJKHBQEEEEDAIpCdna0iRYpYTbIl+fwAMAQQQAABBBBAAAEEEEAgVgJOCOx+lFTcC/Tjjz+qePGL/xkrN9pFAAEEwi5w/vx5T5AzYMAAnTx58pL6zYfzs2bNUoMGDcLetrVCAruI8sopIVJkFcJfu5MCO/Ne37Fjh95//32tXbvWE9KHu5i/K5kz6Vq2bKnmzZurfPnyKlSoULiboT4EEEDAUQKnT5/W1Vdfbe3zaUk+P3DUgOgsAggggAACCCCAAAIIuErACYHdd5JKedW//fZbz7fGKQgggICbBL7//ns988wzmjZtWsBhRSusM40T2EX2ySKwi4yvEwK77777TgsXLtQrr7yS46q5yOhI9evX96zcNedfFitWLFLNUC8CCCBgawHz+7Df+b/fS+Ifl7aeNTqHAAIIIIAAAggggED8CDghsPtCUkXvlBw5ckQ33HBD/MwQI0UAAVcLmC3vPvroIz399NPaunVrwLFGYxtMa8MEdpF95AjsIuNr58DuzJkzntWxY8aMCbh6NjIigWs14f+IESPUunVrthiPJjxtIYCALQTMlsM33nijtS9HJfGPS1vMDp1AAAEEEEAAAQQQQAABJwR2uyVV9U7Vzp07deuttzJzCCCAgOMFjh49qpEjR2rBggU5jsVsaTdz5kzdcsstURsvgV1kqQnsIuNr18Du73//u/r06aPNmzdHZuAh1tq5c2eNHTtW1113XYg1cBsCCCDgPIFdu3apevXq1o7vkVTNeSOhxwgggAACCCCAAAIIIOBGAScEdpsk1fXib9iwwbOtEwUBBBBwqsC//vUvTwhnwrpAZ9V5x/XQQw9p0qRJuv7666M6VLcFdps2bfKc5RWLYkKaevXq+TRNYBeZmbBjYGf+ztKtWzft378/10FXqFBBDRs29HyIXLVqVZUrV86z/bc5c65EiRI5nj1nzsIz5zGZlbrHjh3TV199pc8//1zbtm3znI2X2+8vpkMtWrTQ1KlTZdqnIIAAAvEgsHHjRv+zgM23KXz/oI4HCMaIAAIIIIAAAggggAACthRwQmD3jqR7vXorVqxQy5YtbYlJpxBAAIFgBbZs2aKePXvKrBoOVIYMGeLZJrN48eLBVhm26wjswkbpWVVFYBc+z9xqsltgl5WVpU6dOikjIyNgt6tVq6YuXbro/vvvV/ny5XMM5ULVM2Hel19+qcWLF2vOnDk5npn3wAMPeL5AUKrUxeOCQ22S+xBAAAHbC6xcudJzlqelvCvpPtt3nA4igAACCCCAAAIIIIBAXAg4IbB7TVJH72yYD53MNk4UBBBAwOkCgVbfXHPNNXrppZeUmpqqwoULx2SIBHbhY3dzYBfoOQmfXHhqitVqxrNnz6p///6eIMy/xOIMubzO0Js8ebJn287LLnPCXwvD82xQCwIIxKfA3LlzPV+WsJT5kv4anxqMGgEEEEAAAQQQQAABBOwm4IRPZl6Q9IQXbtxMPnbYAAAgAElEQVS4cRo8eLDdHOkPAgggEJLA+vXr1bFjR8/qF7Nto/ngvGbNmjH94JzALqSpDHgTgV34LEOpKVaBXWZmpmfl3Ndff+3T7eTkZM2ePduz7WUsivX3G2v7d911l2clHltjxmJWaBMBBKIpMH78eJldDCzlRUlPRrMPtIUAAggggAACCCCAAAII5CTghMBuoKQJ3gH069fPc6YTBQEEEHCLgPkQ/YMPPtATTzwhs8Iu1oXALnwzQGAXPstQaopVYGf+njJgwACfLpvtbZctW6amTZuGMpSw3PPrr78qLS1N7du3v6Q+thwPCzGVIICAzQXM6mfz5ShLGSRpos27TfcQQAABBBBAAAEEEEAgTgScENilSlrknY+2bdsqPT09TqaHYSKAAALRFyCwC585gV34LEOpKRaBXU7bYZqQbOrUqTE5l9Jqd+LECc+Wux9//LEP6XPPPaennnoqFGbuQQABBBwjkJKSoqVLl1r7205SmmMGQEcRQAABBBBAAAEEEEDA1QJOCOwaSlrnnQWzbZP5AJSCAAIIIBAZAQK78LkS2IXPMpSaYhHYnTp1Sl27dvWsprOWkSNHyvyK9TlxOQWKo0eP1vDhw0Nh5h4EEEDAMQJm+/FPPvnE2t9Gkny/weCY0dBRBBBAAAEEEEAAAQQQcJuAEwK7SpIOeeHLlSunY8eOuW0eGA8CCCBgGwECu/BNRbwFdoQ+EoFd+N4/1IQAAgiEW6B8+fI6fvy4tdqbJB0OdzvUhwACCCCAAAIIIIAAAgiEIuCEwK6wpH9ZB3fu3DklJCSEMl7uQQABBBDIQ4DALnyPCIFd+CydUhNbYjplpugnAgjEm0B2draKFCniP+wrJJ2PNwvGiwACCCCAAAIIIIAAAvYUcEJgZ+S+kFTRS7h3714lJSXZU5ReIYAAAg4XILAL3wQS2IXP0kk1TZo0SQMGDPDpcvHixT3bZDZt2jRmQ/n111+VlpYmc56ef1mxYoVatmwZs77RMAIIIBBpgaysLN18883WZo5KuiHS7VI/AggggAACCCCAAAIIIBCsgFMCuzWSGnsHxYdKwU4v1yGAAAL5FyCwy79ZTncQ2IXP0kk1ZWZm6v7779fXX3/t0+3k5GTNnj1bVatWjclw1q9fr44dO+rLL7/0ad+cD7x48WJVqFAhJv2iUQQQQCAaAitXrlSrVq2sTa2V1CQabdMGAggggAACCCCAAAIIIBCMgFMCu2mSenoHNGHCBA0cODCY8XENAggggEA+BQjs8gmWy+UEduGzdFJNZtu1oUOH6sUXX7yk24mJiRoxYoRat24dte29z5w5o1mzZmnMmDE6efLkJX2aPHmy+vTpo8suc8pfC530NNBXBBCwi8DEiRM1aNAga3emS+pll/7RDwQQQAABBBBAAAEEEEDAKZ/M9JE0xTtdnTp10ty5c5k9BBBAAIEICBDYhQ+VwC58lk6ryWy9Zv6+kpGREbDr1apVU5cuXTwr8cqXL69ChQqFdYjnz5/3rKQzK+fmzJlzyao6b2MPPPCAZs6cqVKlSoW1fSpDAAEE7CbQuXNnzZs3z9qtvpJetls/6Q8CCCCAAAIIIIAAAgjEr4BTArs/S/rAO021a9fO8QOw+J1KRo4AAgiER4DALjyOphYCu/BZOrGmLVu2qGfPntq5c2eu3TdbUTZs2FDVq1f3bJdZrlw5XXvttZ4Qr0SJEjmGeSaUO336tC5cuKBjx47pq6++0ueff67t27d7/p7kv/WlfydatGihqVOnshWmEx8u+owAAvkWMNsSmy2LLcUcKvphviviBgQQQAABBBBAAAEEEEAgQgJOCezKSDrhNShSpIjOnj0bIRKqRQABBOJbwG2Bnd1ms1mzZkpLS1PJkiXt1rV89SfQc5KvCqJ4cSzN9+3b59nG+913343iiPNuyqw0GTt2rK677rq8L+YKBBBAwAUCRYsW1blz56wjKSvJ97BRF4yTISCAAAIIIIAAAggggIBzBZwS2BlhE9iZ4M5Tdu/e7fkWOgUBBBBAILwCBHbh9fSvLZbhUThHRmAXvGZeZ8gFX1PBr4zFGXoF7zU1IIAAAgUT2LNnj8xWxJZigjoT2FEQQAABBBBAAAEEEEAAAdsIOCmwWyWpuVduwYIFat++vW0g6QgCCCDgFgECu8jOJIFdZH0D1W4X83/+859asmSJZs2a5fniUTRL/fr11aNHD7Vq1UrFihWLZtO0hQACCMRcYOHCherQoYO1H+9JahHzjtEBBBBAAAEEEEAAAQQQQMAi4KTA7llJw7x979Onj6ZMmcJkIoAAAgiEWYDALsygftXZJTwq6ChZYRe6oDl77sCBA55tMt977z2tX78+9MpyuLN48eKqW7euWrZsqebNm6t8+fI5noUX9sapEAEEELCZQN++ffXyyy9bezVG0nCbdZPuIIAAAggggAACCCCAQJwLOCmwayXpbe981alTR1u2bInz6WP4CCCAQPgFCOzCb2qtkcAusr6Bare7uTmX95tvvtHevXuVlZWlL774QocOHdKFCxd08OBBffnllwHRzPaWFSpU8LxWvXp1lSlTRrfeeqvMz6+99lpdeeWV0cemRQQQQMCGAnfeeac+/fRTa8/ul7TChl2lSwgggAACCCCAAAIIIBDHAk4K7Mz5deYcu4vFHBqekJAQx9PH0BFAAIHYC2zevFn16tXz6YjdA5LYq9EDBBBAAAEEEIiGQHZ2tooUKeLflDm/zpxjR0EAAQQQQAABBBBAAAEEbCPgpMDOoO2XVNmr99FHH6lRo0a2waQjCCCAQDwKENjF46wzZgQQQAABBJwhsG7dOv3pT3+ydvaApERn9J5eIoAAAggggAACCCCAQDwJOC2wmyupk3eCRo0apREjRsTTfDFWBBBAAAEEEEAAAQQQQACBIAVGjx6tkSNHWq+eJ6lzkLdzGQIIIIAAAggggAACCCAQNQGnBXbmH1ZzvDqNGzfWmjVrooZFQwgggAACCCCAAAIIIIAAAs4RaNKkidauXWvtcBdJ5ougFAQQQAABBBBAAAEEEEDAVgJOC+wqSTrkFSxUqJB++uknzrGz1SNFZxBAAAEEEEAAAQQQQACB2AuY8+uuuuoqXbhwwdqZmyQdjn3v6AECCCCAAAIIIIAAAggg4CvgtMDO9N7nHLtVq1apefPmzCsCCCCAAAIIIIAAAggggAACFwXee+89tWjRwirC+XU8HwgggAACCCCAAAIIIGBbAScGdtMk9fSK9uvXT5MmTbItMB1DAAEEEEAAAQQQQAABBBCIvkD//v01efJka8PTJfWKfk9oEQEEEEAAAQQQQAABBBDIW8CJgd0Dkt70Di0pKUl79+7Ne6RcgQACCCCAAAIIIIAAAgggEDcCN998s7KysqzjfVDSW3EDwEARQAABBBBAAAEEEEDAUQJODOyuknTGqrx7925VrVrVUfB0FgEEEEAAAQQQQAABBBBAIDICe/bsUbVq1fwrLybpp8i0SK0IIIAAAggggAACCCCAQMEEnBjYmRGvknTx4Lpx48Zp8ODBBZPgbgQQQAABBBBAAAEEEEAAAVcIjB8/XkOGDLGO5T1JPgfauWKgDAIBBBBAAAEEEEAAAQRcI+DUwM6cOzDVOwt33XWXNm/e7JpJYSAIIIAAAggggAACCCCAAAKhC9StW1effPKJtYLeksx56BQEEEAAAQQQQAABBBBAwJYCTg3sykv6h1X00KFDqlSpki2R6RQCCCCAAAIIIIAAAggggEB0BA4fPqybbrrJv7E/SjoWnR7QCgIIIIAAAggggAACCCCQfwGnBnZmpB9Luts75AkTJmjgwIH5F+AOBBBAAAEEEEAAAQQQQAAB1whMnDhRgwYNso5nvaSGrhkgA0EAAQQQQAABBBBAAAFXCjg5sOsjaYp3VmrXrq2MjAxXThKDQgABBBBAAAEEEEAAAQQQCE4gOTlZmZmZ1ov7Sno5uLu5CgEEEEAAAQQQQAABBBCIjYCTA7vrJR23su3YsUO33XZbbCRpFQEEEEAAAQQQQAABBBBAIKYCn332mWrUqOHfh3KSvoppx2gcAQQQQAABBBBAAAEEEMhDwMmBnRnaKknNvWM0256MHz+eSUcAAQQQQAABBBBAAAEEEIhDgcGDB8scl2Ap70lqEYcUDBkBBBBAAAEEEEAAAQQcJuD0wK6DpPle83LlyunYMc4Rd9gzSHcRQAABBBBAAAEEEEAAgbAIlC9fXseP+2zE0lHSgrBUTiUIIIAAAggggAACCCCAQAQFnB7YFZZ0UlJxr9GyZcvUunXrCJJRNQIIIIAAAggggAACCCCAgN0Eli9frjZt2li7dVrSNZLO262v9AcBBBBAAAEEEEAAAQQQ8BdwemBnxjNNUk/vwO677z6tXLmSmUYAAQQQQAABBBBAAAEEEIgjgZYtW+qdd96xjni6pF5xRMBQEUAAAQQQQAABBBBAwMECbgjs6kjaYp2Dffv2KTEx0cHTQtcRQAABBBBAAAEEEEAAAQSCFdi/f7+qVKnif/mdkj4Ntg6uQwABBBBAAAEEEEAAAQRiKeCGwM74bZJU1wv55JNPauLEibF0pW0EEEAAAQQQQAABBBBAAIEoCQwcOFAvvPCCtbXNkupFqXmaQQABBBBAAAEEEEAAAQQKLOCWwK6zpDlejRIlSujbb79VQkJCgYGoAAEEEEAAAQQQQAABBBBAwL4C2dnZKl26tE6dOmXtZBdJc+3ba3qGAAIIIIAAAggggAACCPgKuCWwM6P6RlJp7/AmT56svn37Mt8IIIAAAggggAACCCCAAAIuFpgyZYr69etnHeG3kq5z8ZAZGgIIIIAAAggggAACCLhQwE2B3ShJI7xzVLlyZZlzDCgIIIAAAggggAACCCCAAALuFTDnlx84cMA6wNGSRrp3xIwMAQQQQAABBBBAAAEE3CjgpsCujKQT1klasGCB2rdv78Z5Y0wIIIAAAggggAACCCCAQNwLLFy4UB06dPB3KCvp67jHAQABBBBAAAEEEEAAAQQcJeCmwM7AT5PU0zsDNWvW1LZt2xw1IXQWAQQQQAABBBBAAAEEEEAgOIFatWpp+/bt1ounS+oV3N1chQACCCCAAAIIIIAAAgjYR8BtgV2SpL1W3tdff10pKSn2EacnCCCAAAIIIIAAAggggAACBRZIT0/Xww8/7F/PzZKyClw5FSCAAAIIIIAAAggggAACURZwW2Bn+F6T1NHrWLt2bWVkZESZleYQQAABBBBAAAEEEEAAAQQiKZCcnKzMzExrE/Ml/TWSbVI3AggggAACCCCAAAIIIBApATcGdrdJ2mEFW7RokVJTUyNlSL0IIIAAAggggAACCCCAAAJRFEhLS1O7du38W6wh6bModoOmEEAAAQQQQAABBBBAAIGwCbgxsDM4PqvsqlWrpl27doUNjYoQQAABBBBAAAEEEEAAAQRiJ3Drrbdq9+7d1g6wui5200HLCCCAAAIIIIAAAgggEAYBtwZ2t0jaY/WZOnWqevXi7PEwPDNUgQACCCCAAAIIIIAAAgjETGDatGnq3bu3f/tVJX0es07RMAIIIIAAAggggAACCCBQQAG3BnaGZZqknl6fsmXL6siRI0pISCggGbcjgAACCCCAAAIIIIAAAgjEQiA7O1s33nijTpw4YW1+uiS+nRmLCaFNBBBAAAEEEEAAAQQQCJuAmwO78pKOSirk1Ro6dKjGjBkTNjwqQgABBBBAAAEEEEAAAQQQiJ7AsGHDNHbsWGuDFyRVlHQser2gJQQQQAABBBBAAAEEEEAg/AJuDuyM1ihJI6xs+/btU2JiYvglqREBBBBAAAEEEEAAAQQQQCBiAvv371eVKlX86x8taWTEGqViBBBAAAEEEEAAAQQQQCBKAm4P7ApLOizpj17Ptm3bKj09PUq8NIMAAggggAACCCCAAAIIIBAOgZSUFC1dutRa1T8kVZJ0Phz1UwcCCCCAAAIIIIAAAgggEEsBtwd2xrazpDlW5GXLlql169axdKdtBBBAAAEEEEAAAQQQQACBIAWWL1+uNm3a+F/dRdLcIKvgMgQQQAABBBBAAAEEEEDA1gLxENiZCVgjqbF3JipXriyznQoFAQQQQAABBBBAAAEEEEDA/gLmWIMDBw5YO7pWUhP795weIoAAAggggAACCCCAAALBCcRLYFdH0hYryaBBgzR+/PjglLgKAQQQQAABBBBAAAEEEEAgJgKDBw/WhAkT/Nu+U9KnMekQjSKAAAIIIIAAAggggAACERCIl8DO0L0g6Qmr4YYNG1S/fv0IsFIlAggggAACCCCAAAIIIIBAQQU2btyoBg0a+FfzoqQnC1o39yOAAAIIIIAAAggggAACdhKIp8CusKQsSTd5J6B27drKyMiw03zQFwQQQAABBBBAAAEEEEAAgd8EkpOTlZmZafU4JClJ0nmQEEAAAQQQQAABBBBAAAE3CcRTYGfm7QFJb1oncOjQoRozZoyb5pSxIIAAAggggAACCCCAAAKOFxg2bJjGjh3rP44HJb3l+MExAAQQQAABBBBAAAEEEEDATyDeAjsz/FmSHrU6rFmzRo0bN+bhQAABBBBAAAEEEEAAAQQQsIHA2rVr1aRJE/+evCqpmw26RxcQQAABBBBAAAEEEEAAgbALxGNg9x+Sdkuq6NVMSkrSjh07lJCQEHZgKkQAAQQQQAABBBBAAAEEEAheIDs7WzVq1FBWljnR4GI5KqmapP8LviauRAABBBBAAAEEEEAAAQScIxCPgZ2ZnVaS3rZOU5cuXTR79mznzBw9RQABBBBAAAEEEEAAAQRcKNC1a1fNmTPHf2T3S1rhwuEyJAQQQAABBBBAAAEEEEDAIxCvgZ0Z+0uS+lufg5kzZ6pbN3ZY4b2BAAIIIIAAAggggAACCMRCYNasWerevbt/05MkDYhFf2gTAQQQQAABBBBAAAEEEIiWQDwHdsb4U0nJVuytW7eqVq1a0fKnHQQQQAABBBBAAAEEEEAAAUnbtm3THXfc4W+RIakOQAgggAACCCCAAAIIIICA2wXiPbC7XdJ26yRXr15dGRkZnGfn9ief8SGAAAIIIIAAAggggIBtBMy5dcnJydq5c6d/n2pK+rttOkpHEEAAAQQQQAABBBBAAIEICcR7YGdYzR6YM62+jzzyiNLS0iJETrUIIIAAAggggAACCCCAAAJWgdTUVC1evNgfxeyNOQspBBBAAAEEEEAAAQQQQCAeBAjs/j3L0yT1tE74qFGjNGLEiHh4BhgjAggggAACCCCAAAIIIBAzgdGjR2vkyJH+7U+X1CtmnaJhBBBAAAEEEEAAAQQQQCDKAgR2v4NvkFTf6r9o0SKZb3pSEEAAAQQQQAABBBBAAAEEwi9gdjZp166df8UbJTUIf2vUiAACCCCAAAIIIIAAAgjYV4DA7ve5qSRpi6RS1unasGGD6tf3yfHsO5v0DAEEEEAAAQQQQAABBBBwiMDGjRvVoMEludz3ku6UdNghw6CbCCCAAAIIIIAAAggggEBYBAjsfBn/W9J71h+VK1dOH3/8sSpVMnkeBQEEEEAAAQQQQAABBBBAoKAChw8fVsOGDXX8+HH/qppL+ltB6+d+BBBAAAEEEEAAAQQQQMBpAgR2l86YOSdhqvXHNWvW1Lp161S8eHGnzS/9RQABBBBAAAEEEEAAAQRsJXD69Gk1atRI27dv9+9X79/OF7dVf+kMAggggAACCCCAAAIIIBANAQK7wMrPSxpifalZs2Z6//33ozEntIEAAggggAACCCCAAAIIuFbgnnvu0erVq/3HN07SU64dNANDAAEEEEAAAQQQQAABBPIQILDLGeg1SR2tL7dt21bp6ek8VAgggAACCCCAAAIIIIAAAiEIpKSkaOnSpf53zpf01xCq4xYEEEAAAQQQQAABBP6fvXuBsq0q70T/tSGhaFtRqWoFjZqmIzI0gahDzQFEG+O5Xk28WqWnjxjxBSK27auv2kEl4NuIjxgRjMhFkcqJVRp8tJaG9pnyEYgKOvARutU2PvpUQKXtHIitd3xbVlGnTtVes3btx1p7/+YYZxTJXnvuuX5z1bHm+dc3JwECYyMgsOs+lR+KiDxDYbU9+clPjne84x1j8wC4EQIECBAgQIAAAQIECAxD4ClPeUpcdNFF6z8qzxB/xDA+32cQIECAAAECBAgQIECgyQICu+6z8y8j4q8j4nfXXvb0pz89zj///CbPq7ERIECAAAECBAgQIECgMQKnn356XHDBBevH89mIeGhE/O/GDNRACBAgQIAAAQIECBAgMCIBgV09/OER8dGIuPfaS5/xjGfEeeedV/9uVxAgQIAAAQIECBAgQGCCBc4444x461vful7gKxHxsIj4/gTTuHUCBAgQIECAAAECBAisCgjsyh6GIyPiIxHxb9dertKuDM9VBAgQIECAAAECBAhMpsAmlXV/HxH/V0RcO5kq7poAAQIECBAgQIAAAQIHCgjsyp+KoyMiz1e4+9q3ONOuHNCVBAgQIECAAAECBAhMjsAmZ9Z96+Zzwq+ZHAl3SoAAAQIECBAgQIAAgXoBgV290dor7hURH1wf2j3ucY+LPXv2bK0nVxMgQIAAAQIECBAgQGBMBXbt2hV/+Zd/uf7uMqx7ZER8dUxv220RIECAAAECBAgQIECgZwGB3dbpstLu/eu3x9y5c2e85z3vidvc5jZb79E7CBAgQIAAAQIECBAgMAYCN9xwQzz2sY+NpaWl9XeT22D+QUSorBuDeXYLBAgQIECAAAECBAj0X0Bg15tpnmn3VxFx77Vvv+9979uptDvyyHxZI0CAAAECBAgQIECAwOQIXHvttZGVdVdeeeX6m/5KRPw/zqybnGfBnRIgQIAAAQIECBAgsHUBgd3Wzap3HB4RixHxu2u7uMtd7hKXXnppnHDCCb337J0ECBAgQIAAAQIECBBokcCnP/3pePzjHx/f/e5314/6sxExGxHfb9HtGCoBAgQIECBAgAABAgSGLiCw2x75v4yI99x8aPp+PV1yySVx8sknb6937yZAgAABAgQIECBAgEDDBd797nfHE57whI1G+V8i4rER8b8bfguGR4AAAQIECBAgQIAAgZELCOz6MwX/X0Scsr6rs88+O1760pf25xP0QoAAAQIECBAgQIAAgYYJnHPOOXHWWWdtNKqLI+JJDRuu4RAgQIAAAQIECBAgQKCxAgK7/k3NqyLiReu7y21h3vGOd8TBBx/cv0/SEwECBAgQIECAAAECBEYocOONN8ZTnvKUznEAG7RXR8R/HuHwfDQBAgQIECBAgAABAgRaJyCw6++UnRERb1nf5THHHBNvf/vb4373u19/P01vBAgQIECAAAECBAgQGLLAFVdcEU972tPiy1/+8kaf/MyIOG/IQ/JxBAgQIECAAAECBAgQaL2AwK7/U/jwiMjtX2bWd33BBRfEaaed1v9P1CMBAgQIECBAgAABAgSGIPC2t70tnv70p2/0SXtvPibgw0MYho8gQIAAAQIECBAgQIDA2AkI7AYzpUdGxEURccL67p/61KfGW97yFltkDsZdrwQIECBAgAABAgQIDEAgt8B85jOfGRdeeOFGvX86Ip4cEdcO4KN1SYAAAQIECBAgQIAAgYkQENgNdppzK5hnrP+Io48+Ot785jfHSSedNNhP1zsBAgQIECBAgAABAgS2KXD55ZfHs571rLjmmms26umtEZFHA2gECBAgQIAAAQIECBAgsA0Bgd028ArfmntgXrDRtWeeeWa8/OUvL+zGZQQIECBAgAABAgQIEBiuwItf/OJ4xStesdmH5t6YbxvuiHwaAQIECBAgQIAAAQIExlNAYDeceb3PzQevP2D9x93//veP173udXHCCQfsnjmckfkUAgQIECBAgAABAgQIrBP49Kc/Hf/pP/2n+MIXvrCRzedvrqr7O3AECBAgQIAAAQIECBAg0B8BgV1/HEt7eX1EPHeji1/wghfEa17zmtJ+XEeAAAECBAgQIECAAIGBCLzwhS+M1772tZv1/YaIeN5APlinBAgQIECAAAECBAgQmGABgd3wJ/9REfHGiLj7+o++xz3uEa985StjdnZ2+KPyiQQIECBAgAABAgQITLTA4uJi/NEf/VF84xvf2MjhWxHxnIi4bKKR3DwBAgQIECBAgAABAgQGJCCwGxBsTbf/KiKy2u7Uja573OMeF+ecc04cddRRoxmdTyVAgAABAgQIECBAYGIEvv71r8dLX/rS+Mu//MvN7vnPb66q+18Tg+JGCRAgQIAAAQIECBAgMGQBgd2Qwdd93KMjIvea+bcbDePMM8+Ml7zkJXHwwQePdpQ+nQABAgQIECBAgACBsRO48cYb42Uve1m84hWv2Oze/j4iXhAR7xu7m3dDBAgQIECAAAECBAgQaJiAwG70E3JQRLw6Ip6/0VCOOOKIyODujDPOGP1IjYAAAQIECBAgQIAAgbEQOO+88zpB3fe+973N7ufciHhRRPxsLG7YTRAgQIAAAQIECBAgQKDhAgK75kzQAyPi5RFx0kZD+q3f+q3Iw99PPvnk5ozYSAgQIECAAAECBAgQaJXAu9/97njNa14TV1999WbjvjwiXhwRn2vVjRksAQIECBAgQIAAAQIEWi4gsGveBD4lIs6KiLtuNLT73//+8bznPS927drVvJEbEQECBAgQIECAAAECjRTYs2dPvP71r48vfOELm43vOxFxdkS8o5E3YFAECBAgQIAAAQIECBAYcwGBXTMnOLfJfMnNv9l6q42GeN/73jee/exnxx/+4R828w6MigABAgQIECBAgACBkQu8613vije96U1x5ZVXbjaWn9+808fLbH858ukyAAIECBAgQIAAAQIEJlhAYNfsyf/1iPjPEfGMzYZ5j3vco3O+3emnnx4HH3xws+/G6AgQIECAAAECBAgQGLjAjTfeGOeff37kOXXf+C2m3yoAACAASURBVMY3un3eWyPiVRHxPwY+KB9AgAABAgQIECBAgAABAl0FBHbteEDuFRH/b0ScstlwDz300Dj11FPjaU97Whx11FHtuCujJECAAAECBAgQIECgbwJf//rX4+1vf3v8+Z//efz4xz/u1u/FEfEnEfHVvn24jggQIECAAAECBAgQIEBgWwICu23xDf3Nx0bEc7oFdzmi3//9349TTjklZmdnhz5AH0iAAAECBAgQIECAwHAFFhcX4+KLL44PfOADdR+cQd0bI+JLdRd6nQABAgQIECBAgAABAgSGKyCwG653vz7t6Ih4VretMvOD7nKXu8TjH//42L17dxx7bGZ9GgECBAgQIECAAAEC4yDwpS99Kebn5+PSSy+N7373u3W3lFtfvjkirqm70OsECBAgQIAAAQIECBAgMBoBgd1o3Pv1qYdHxOkR8fSIuGO3Tu9///vH3NxcPOYxj4kjjzyyX5+vHwIECBAgQIAAAQIEhiRw7bXXxnvf+95YWFiIL3zhC3Wf+sOIuCAizo+I79dd7HUCBAgQIECAAAECBAgQGK2AwG60/v389KdERP45rq7THTt2xB/8wR/EIx7xiLj3ve9dd7nXCRAgQIAAAQIECBAYkcBXvvKV+NCHPhTvf//7Y3l5uWQUfxMR77j5T8n1riFAgAABAgQIECBAgACBBggI7BowCX0ewgMj4okR8YSIuE1d30cffXTs3Lkzfu/3fi9OOumkOPjgg+ve4nUCBAgQIECAAAECBAYkcOONN8bll18eH/vYx2JpaSmuuaZoF8sbIuKSiHhnRHxuQEPTLQECBAgQIECAAAECBAgMUEBgN0DcEXd9UEQ8PiJ2RcT/XTKWW93qVvGQhzwkHvSgB8UJJ5wQWYknwCuRcw0BAgQIECBAgACB3gQyoMvKuU9/+tPxqU99Kj7+8Y/Hz3/+89LO/ktE7ImISyPiZ6Vvch0BAgQIECBAgAABAgQINE9AYNe8ORnEiO4cEbMR8ZiIOHErH/DABz4w8vy7+93vfvE7v/M7ttDcCp5rCRAgQIAAAQIECKwTyC0uv/jFL8YVV1zROYfuc5/bckHcJyPivRGxGBH/AJgAAQIECBAgQIAAAQIExkNAYDce87iVu/j1iPj9iHhEaeXd2s6npqbit3/7t+Ne97pX5HaaRx11VPzmb/5m/Jt/829U421lFlxLgAABAgQIECAwtgJZNfff/tt/i29+85vx9a9/vbOt5Ve/+tW46qqrYt++fb3cd1bSfSgiPhAR/6OXDryHAAECBAgQIECAAAECBJotILBr9vwMenT/MiJ2RsTvRcRJEXGP7XzgXe5yl7jrXe8a+fWII46IO93pTjEzMxPT09Nx+9vfPg499NC4zW1uE7e+9a3jkEMOiV/7tV+LX/3VX43cilMjQIAAAQIECBAg0DSB3Jryn//5n+Omm26Kf/qnf4qf/vSnccMNN8SPf/zjuP7662NlZSX27t0bP/jBD+J73/tefPe7343vfOc7na/bbN+IiMsj4mMRsRQR/3ub/Xk7AQIECBAgQIAAAQIECDRcQGDX8Aka8vCOvHnLzOMj4rjtBnhDHruPI0CAAAECBAgQINBWgQzo/iYiPhMRueXltW29EeMmQIAAAQIECBAgQIAAgd4EBHa9uU3Kuw6PiPtHxP0i4j4R8TsRkf8/jQABAgQIECBAgACB3gS+HxFfjIi/i4grIuILEZH/P40AAQIECBAgQIAAAQIEJlhAYDfBk9/jrWdgd++IODoi7nlzFV5W5t29x/68jQABAgQIECBAgMA4Cnzr5kq5rJ77WkRcExFfEc6N41S7JwIECBAgQIAAAQIECGxfQGC3fUM9/FLgoIi4W0T8ekTcOSKOiIg7RsR0RBwWEbePiEMj4l9FxK0jYioifi0ifjUiHGLnKSJAgAABAgQIEGiiwM8j4p8j4qaI2BcRP42I/xURP46I6yPiHyNiJSJ+GBHfi4h/iIj/ERHfjoifNfGGjIkAAQIECBAgQIAAAQIEmikgsGvmvBgVAQIECBDYqsAv1r3B/8ZvVdD1BAgQIECAAAECBAgQIECAAAECBEYk4B/zRgTvYwkQIECAQJ8FBHZ9BtUdAQIECBAgQIAAAQIECBAgQIAAgWEJCOyGJe1zCBAgQIDAYAUEdoP11TsBAgQIECBAgAABAgQIECBAgACBgQkI7AZGq2MCBAgQIDBUAYHdULl9GAECBAgQIECAAAECBAgQIECAAIH+CQjs+mepJwIECBAgMEoBgd0o9X02AQIECBAgQIAAAQIECBAgQIAAgW0ICOy2geetBAgQIECgQQICuwZNhqEQIECAAAECBAgQIECAAAECBAgQ2IqAwG4rWq4lQIAAAQLNFRDYNXdujIwAAQIECBAgQIAAAQIECBAgQIBAVwGBnQeEAAECBAiMh4DAbjzm0V0QIECAAAECBAgQIECAAAECBAhMoIDAbgIn3S0TIECAwFgKCOzGclrdFAECBAgQIECAAAECBAgQIECAwCQICOwmYZbdIwECBAhMgoDAbhJm2T0SIECAAAECBAgQIECAAAECBAiMpYDAbiyn1U0RIECAwAQKCOwmcNLdMgECBAgQIECAAAECBAgQIECAwHgICOzGYx7dBQECBAgQENh5BggQIECAAAECBAgQIECAAAECBAi0VEBg19KJM2wCBAgQILBOQGDnkSBAgAABAgQIECBAgAABAgQIECDQUgGBXUsnzrAJECBAgIDAzjNAgAABAgQIECBAgAABAgQIECBAYDwEBHbjMY/uggABAgQIqLDzDBAgQIAAAQIECBAgQIAAAQIECBBoqYDArqUTZ9gECBAgQGCdgMDOI0GAAAECBAgQIECAAAECBAgQIECgpQICu5ZOnGETIECAAAGBnWeAAAECBAgQIECAAAECBAgQIECAwHgICOzGYx7dBQECBAgQUGHnGSBAgAABAgQIECBAgAABAgQIECDQUgGBXUsnzrAJECBAgMA6AYGdR4IAAQIECBAgQIAAAQIECBAgQIBASwUEdi2dOMMmQIAAAQICO88AAQIECBAgQIAAAQIECBAgQIAAgfEQENiNxzy6CwIECBAgoMLOM0CAAAECBAgQIECAAAECBAgQIECgpQICu5ZOnGETIECAAIF1AgI7jwQBAgQIECBAgAABAgQIECBAgACBlgoI7Fo6cYZNgAABAgQEdp4BAgQIECBAgAABAgQIECBAgAABAuMhILAbj3l0FwQIECBAQIWdZ4AAAQIECBAgQIAAAQIECBAgQIBASwUEdi2dOMMmQIAAAQLrBAR2HgkCBAgQIECAAAECBAgQIECAAAECLRUQ2LV04gybAAECBAgI7DwDBAgQIECAAAECBAgQIECAAAECBMZDQGA3HvPoLggQIECAgAo7zwABAgQIECBAgAABAgQIECBAgACBlgoI7Fo6cYZNgAABAgTWCQjsPBIECBAgQIAAAQIECBAgQIAAAQIEWiogsGvpxBk2AQIECBAQ2HkGCBAgQIAAAQIECBAgQIAAAQIECIyHgMBuPObRXRAgQIAAARV2ngECBAgQIECAAAECBAgQIECAAAECLRUQ2LV04gybAAECBAisExDYeSQIECBAgAABAgQIECBAgAABAgQItFRAYNfSiTNsAgQIECAgsPMMECBAgAABAgQIECBAgAABAgQIEBgPAYHdeMyjuyBAgAABAirsPAMECBAgQIAAAQIECBAgQIAAAQIEWiogsGvpxBk2AQIECBBYJyCw80gQIECAAAECBAgQIECAAAECBAgQaKmAwK6lE2fYBAgQIEBAYOcZIECAAAECBAgQIECAAAECBAgQIDAeAgK78ZhHd0GAAAECBFTYeQYIECBAgAABAgQIECBAgAABAgQItFRAYNfSiTNsAgQIECCwTkBg55EgQIAAAQIECBAgQIAAAQIECBAg0FIBgV1LJ86wCRAgQICAwM4zQIAAAQIECBAgQIAAAQIECBAgQGA8BAR24zGP7oIAAQIECKiw8wwQIECAAAECBAgQIECAAAECBAgQaKmAwK6lE2fYBAgQIEBgnYDAziNBgAABAgQIECBAgAABAgQIECBAoKUCAruWTpxhEyBAgAABgZ1ngAABAgQIECBAgAABAgQIECBAgMB4CAjsxmMe3QUBAgQIEFBh5xkgQIAAAQIECBAgQIAAAQIECBAg0FIBgV1LJ86wCRAgQIDAOgGBnUeCAAECBAgQIECAAAECBAgQIECAQEsFBHYtnTjDJkCAAAECAjvPAAECBAgQIECAAAECBAgQIECAAIHxEBDYjcc8ugsCBAgQIKDCzjNAgAABAgQIECBAgAABAgQIECBAoKUCAruWTpxhEyBAgACBdQICO48EAQIECBAgQIAAAQIECBAgQIAAgZYKCOxaOnGGTYAAAQIEBHaeAQIECBAgQIAAAQIECBAgQIAAAQLjISCwG495dBcECBAgQECFnWeAAAECBAgQIECAAAECBAgQIECAQEsFBHYtnTjDJkCAAAEC6wQEdh4JAgQIECBAgAABAgQIECBAgAABAi0VENi1dOIMmwABAgQICOw8AwQIECBAgAABAgQIECBAgAABAgTGQ0BgNx7z6C4IECBAgIAKO88AAQIECBAgQIAAAQIECBAgQIAAgZYKCOxaOnGGTYAAAQIE1gkI7DwSBAgQIECAAAECBAgQIECAAAECBFoqILBr6cQZNgECBAgQENh5BggQIECAAAECBAgQIECAAAECBAiMh4DAbjzm0V0QIECAAAEVdp4BAgQIECBAgAABAgQIECBAgAABAi0VENi1dOIMmwABAgQIrBMQ2HkkCBAgQIAAAQIECBAgQIAAAQIECLRUQGDX0okzbAIECBAgILDzDBAgQIAAAQIECBAgQIAAAQIECBAYDwGB3XjMo7sgQIAAAQIq7DwDBAgQIECAAAECBAgQIECAAAECBFoqILBr6cQZNgECBAgQWCcgsPNIECBAgAABAgQIECBAgAABAgQIEGipgMCupRNn2AQIECBAQGDnGSBAgAABAgQIECBAgAABAgQIECAwHgICu/GYR3dBgAABAgRU2HkGCBAgQIAAAQIECBAgQIAAAQIECLRUQGDX0okzbAIECBAgsE5AYOeRIECAAAECBAgQIECAAAECBAgQINBSAYFdSyfOsAkQIECAgMDOM0CAAAECBAgQIECAAAECBAgQIEBgPAQEduMxj+6CAAECBAiosPMMECBAgAABAgQIECBAgAABAgQIEGipgMCupRNn2AQIECBAYJ2AwM4jQYAAAQIECBAgQIAAAQIECBAgQKClAgK7lk6cYRMgQIAAAYGdZ4AAAQIECBAgQIAAAQIECBAgQIDAeAgI7MZjHt0FAQIECBBQYecZIECAAAECBAgQIECAAAECBAgQINBSAYFdSyfOsAkQIECAwDoBgZ1HggABAgQIECBAgAABAgQIECBAgEBLBQR2LZ04wyZAgAABAgI7zwABAgQIECBAgAABAgQIECBAgACB8RAQ2I3HPLoLAgQIECCgws4zQIAAAQIECBAgQIAAAQIECBAgQKClAgK7lk6cYRMgQIAAgXUCAjuPBAECBAgQIECAAAECBAgQIECAAIGWCgjsWjpxhk2AAAECBAR2ngECBAgQIECAAAECBAgQIECAAAEC4yEgsBuPeXQXBAgQIEBAhZ1ngAABAgQIECBAgAABAgQIECBAgEBLBQR2LZ04wyZAgAABAusEBHYeCQIECBAgQIAAAQIECBAgQIAAAQItFRDYtXTiDJsAAQIECAjsPAMECBAgQIAAAQIECBAgQIAAAQIExkNAYDce8+guCBAgQICACjvPAAECBAgQIECAAAECBAgQIECAAIGWCgjsWjpxhk2AAAECBNYJCOw8EgQIECBAgAABAgQIECBAgAABAgRaKiCwa+nEGTYBAgQIEBDYeQYIECBAgAABAgQIECBAgAABAgQIjIeAwG485tFdECBAgAABFXaeAQIECBAgQIAAAQIECBAgQIAAAQItFRDYtXTiDJsAAQIECKwTENh5JAgQIECAAAECBAgQIECAAAECBAi0VEBg19KJM2wCBAgQICCw8wwQIECAAAECBAgQIECAAAECBAgQGA8Bgd14zKO7IECAAAECKuw8AwQIECBAgAABAgQIECBAgAABAgRaKiCwa+nEGTYBAgQIjJXAsRHxqIh4U0T8qMc761dgd7uIeHZEXBYRX+pxLN5GgAABAgQIECBAgAABAgQIECBAgMAWBAR2W8ByKQECBAgQGKDAJyLimIh4Y4/B3XYDuyqoe05EfDkiHjzAe9U1AQIECBAgQIAAAQIECBAgQIAAAQJrBAR2HgcCBAgQINAMgQzIPn7zULLKbqvBXa+B3dqgLv8720MiIgNEjQABAgQIECBAgAABAgQIECBAgACBIQgI7IaA7CMIECBAgEChQIZkJ665divB3VYDu42CuvzoT6quK5wtlxEgQIAAAQIECBAgQIAAAQIECBDok4DArk+QuiFAgAABAn0QWFtlt7a7kuCuNLDbLKirPk91XR8mUhcECBAgQIAAAQIECBAgQIAAAQIEtiIgsNuKlmsJECBAgMDgBdZX2ZUGd3WBXV1Ql5+jum7w8+sTCBAgQIAAAQIECBAgQIAAAQIECBwgILDzUBAgQIAAgWYJbFZlVxfcbRbYlQR1Vd+q65r1LBgNAQIECBAgQIAAAQIECBAgQIDAhAgI7CZkot0mAQIECLRKoFuV3WbB3fXr7vD2EfHsiHhORGRoV9dU19UJeZ0AAQIECBAgQIAAAQIECBAgQIDAgAQEdgOC1S0BAgQIENiGQEmV3dru84y79aHcRv+/bkNSXbeNCfNWAgQIECBAgAABAgQIECBAgAABAtsRENhtR897CRAgQIDA4ARKq+z6MQLVdf1Q1AcBAgQIECBAgAABAgQIECBAgACBHgUEdj3CeRsBAgQIEBiwwFar7LYzHNV129HzXgIECBAgQIAAAQIECBAgQIAAAQLbFBDYbRPQ2wkQIECAwAAFhlFlp7pugBOoawIECBAgQIAAAQIECBAgQIAAAQIlAgK7EiXXECBAgACB0QgMo8pOdd1o5tanEiBAgAABAgQIECBAgAABAgQIEFgVENh5GAgQIECAQLMFBlllp7qu2XNvdAQIECBAgAABAgQIECBAgAABAhMiILCbkIl2mwQIECDQWoFBVtmprmvtY2HgBAgQIECAAAECBAgQIECAAAEC4yQgsBun2XQvBAgQIDCuAoOoslNdN65Pi/siQIAAAQIECBAgQIAAAQIECBBonYDArnVTZsAECBAgMIECg6iyU103gQ+SWyZAgAABAgQIECBAgAABAgQIEGimgMCumfNiVAQIECBAYL1AP6vsVNd5vggQIECAAAECBAgQIECAAAECBAg0SEBg16DJMBQCBAgQINBFoJ9VdqrrPGoECBAgQIAAAQIECBAgQIAAAQIEGiQgsGvQZBgKAQIECBCoEehHlZ3qOo8ZAQIECBAgQIAAAQIECBAgQIAAgYYJCOwaNiGGQ4AAAQIEugj0o8pOdZ1HjAABAgQIECBAgAABAgQIECBAgEDDBAR2DZsQwyFAgAABAjUC26myU13n8SJAgAABAgQIECBAgAABAgQIECDQQAGBXQMnxZAIECBAgEAXge1U2amu82gRIECAAAECBAgQIECAAAECBAgQaKCAwK6Bk2JIBAgQIECgRqCXKjvVdR4rAgQIECBAgAABAgQIECBAgAABAg0VENg1dGIMiwABAgQIdBHopcpOdZ1HigABAgQIECBAgAABAgQIECBAgEBDBQR2DZ0YwyJAgAABAjUCW6myU13ncSJAgAABAgQIECBAgAABAgQIECDQYAGBXYMnx9AIECBAgEAXga1U2amu8ygRIECAAAECBAgQIECAAAECBAgQaLCAwK7Bk2NoBAgQIECgRqCkyk51nceIAAECBAgQIECAAAECBAgQIECAQMMFBHYNnyDDI0CAAAECXQRKquxU13mECBAgQIAAAQIECBAgQIAAAQIECDRcQGDX8AkyPAIECBAgUCPQrcpOdZ3HhwABAgQIECBAgAABAgQIECBAgEALBAR2LZgkQyRAgAABAl0EulXZqa7z6BAgQIAAAQIECBAgQIAAAQIECBBogYDArgWTZIgECBAgQKBGYKMqO9V1HhsCBAgQIECAAAECBAgQIECAAAECLREQ2LVkogyTAAECBAh0Edioyk51nUeGAAECBAgQIECAAAECBAgQIECAQEsEBHYtmSjDJECAAAECNQJrq+xU13lcCBAgQIAAAQIECBAgQIAAAQIECLRIQGDXoskyVAIECBAg0EVgbZWd6jqPCgECBAgQIECAAAECBAgQIECAAIEWCQjsWjRZhkqAAAECBDYR2BER/z4iTr/59fMj4i8iYpkYAQIECBAgQIAAAQIECBAgQIAAAQLNFxDYNX+OjJAAAQIECGwk8Bs3h3QZ1P32JkRX3RzcZXj33zESIECAAAECBAgQIECAAAECBAgQINBMAYFdM+fFqAgQIECAwEYCU2tCup1bJFpaE97t2+J7XU6AAAECBAgQIECAAAECBAgQIECAwAAFBHYDxNU1AQIECBDok0CGc1lJl38ytNtOy7AuK+7yT4Z4GgECBAgQIECAAAECBAgQIECAAAECIxYQ2I14Anw8AQIECBDYRCC3uaxCutz+smubm5uLf//v8/KIv/iLv4iFhYW6t+TruU1mFd7l9pkaAQIECBAgQIAAAQIECBAgQIAAAQIjEBDYjQDdRxIgQIAAgU0EZtaEdDvqlHbs2BG7d+/uBHXT09P7Xb6ystIJ7ubn52N5ebmuq3w9L6rCu70lb3ANAQIECBAgQIAAAQIECBAgQIAAAQL9ERDY9cdRLwQIECBAYDsCcxGxKyLya9f2G7/xG52ALv/89m9nEV59u+qqqzrhXf757/89i+pqW5bn7YmIojK92t5cQIAAAQIECBAgQIAAAQIECBAgQIBAVwGBnQeEAAECBAiMRiAr6KotL7OybtM2NTW1GtLt3JnH2fXelpaWVsO7ffvyOLuuLSvtqqq7ojK9ug69ToAAAQIECBAgQIAAAQIECBAgQIDAgQICO08FAQIECBAYnkCeRVeFdLXlcRnOVdV0Gdr1s2VYV1XdZYhX0PKMuyq8KyrTK+jTJQQIECBAgAABAgQIECBAgAABAgQIRITAzmNAgAABAgQGK5BJWxXS1ZbH5TaXVUiX218Oo+U2mVV4l9tnFrRM+KrwrrZMr6A/lxAgQIAAAQIECBAgQIAAAQIECBCYaAGB3URPv5snQIAAgQEKZDhXBXVdy+NmZmZWQ7odO3KnzNG15eXl1fBu797cEbNry7CuCu6KyvTqOvQ6AQIECBAgQIAAAQIECBAgQIAAgUkUENhN4qy7ZwIECBAYlEBuc1mFdLXlcXNzc52gbnZ2dlDj2Va/i4uLnfBuYWGhpJ/cJrMK74rK9Eo6dQ0BAgQIECBAgAABAgQIECBAgACBSRAQ2E3CLLtHAgQIEBikwMyakK62PC4r6Hbv3t0J6qanpwc5rr71vbKy0gnu5ufnIyvwClpeVIV3tWV6Bf25hAABAgQIECBAgAABAgQIECBAgMBYCwjsxnp63RwBAgQIDFBgLiJ2RUR+7dryLLrqXLo8o67NLc+4q867y7PvClqW5+2JiKIyvYL+XEKAAAECBAgQIECAAAECBAgQIEBg7AQEdmM3pW6IAAECBAYokBV01ZaXWVm3aZuamloN6XbuzOPsxq8tLS2thnf79uVxdl1bVtpVVXdFZXp1HXqdAAECBAgQIECAAAECBAgQIECAwLgICOzGZSbdBwECBAgMSiDPoqtCutryuAznqmq6DO0moWVYV1XdZYhX0PKMuyq8KyrTK+jTJQQIECBAgAABAgQIECBAgAABAgRaKyCwa+3UGTgBAgQIDFAgk7YqpKstj8ttLquQLre/nOSW22RW4V1un1nQMuGrwrvaMr2C/lxCgAABAgQIECBAgAABAgQIECBAoHUCArvWTZkBEyBAgMAABTKcq4K6ruVxMzMzqyHdjh25U6a2XmB5eXk1vNu7N3fE7NoyrKuCu6IyvboOvU6AAAECBAgQIECAAAECBAgQIECgLQICu7bMlHESIECAwKAEcpvLKqSrLY+bm5vrBHWzs7ODGs9Y9ru4uNgJ7xYWFkruL7fJrMK7ojK9kk5dQ4AAAQIECBAgQIAAAQIECBAgQKCpAgK7ps6McREgQIDAIAVm1oR0teVxWUG3e/fuTlA3PT09yHGNfd8rKyud4G5+fj6yAq+g5UVVeFdbplfQn0sIECBAgAABAgQIECBAgAABAgQINE5AYNe4KTEgAgQIEBigwFxE7IqI/Nq15Vl01bl0eUad1n+BPOOuOu8uz74raFmetyciisr0CvpzCQECBAgQIECAAAECBAgQIECAAIFGCAjsGjENBkGAAAECAxTICrpqy8usrNu0TU1NrYZ0O3fmcXbasASWlpZWw7t9+/I4u64tK+2qqruiMr26Dr1OgAABAgQIECBAgAABAgQIECBAYJQCArtR6vtsAgQIEBiUQJ5FV4V0teVxGc5V1XQZ2mmjE8iwrqq6yxCvoOUZd1V4V1SmV9CnSwgQIECAAAECBAgQIECAAAECBAgMVUBgN1RuH0aAAAECAxTIpK0K6WrL43Kbyyqky+0vteYJ5DaZVXiX22cWtEz4qvCutkyvoD+XECBAgAABAgQIECBAgAABAgQIEBiKgMBuKMw+hAABAgQGKJDhXBXUdS2Pm5mZWQ3pduzInTK1tggsLy+vhnd79+aOmF1bhnVVcFdUplfXodcJECBAgAABAgQIECBAgAABAgQIDFJAYDdIXX0TIECAwKAEcpvLKqSrLY+bm5vrBHWzs7ODGo9+hyiw1o+jiQAAIABJREFUuLjYCe8WFhZKPjW3yazCu6IyvZJOXUOAAAECBAgQIECAAAECBAgQIECgnwICu35q6osAAQIEBikwsyakqy2Pywq63bt3d4K66enpQY5L3yMSWFlZ6QR38/PzkRV4BS0vqsK72jK9gv5cQoAAAQIECBAgQIAAAQIECBAgQKAvAgK7vjDqhAABAgQGKDAXEbsiIr92bXkWXXUuXZ5Rp02OQJ5xV513l2ffFbQsz9sTEUVlegX9uYQAAQIECBAgQIAAAQIECBAgQIBAzwICu57pvJEAAQIEBiiQFXTVlpdZWbdpm5qaWg3pdu7M4+y0SRdYWlpaDe/27cvj7Lq2rLSrqu6KyvTqOvQ6AQIECBAgQIAAAQIECBAgQIAAga0KCOy2KuZ6AgQIEBiUQJ5FV4V0teVxGc5V1XQZ2mkE1gtkWFdV3WWIV9DyjLsqvCsq0yvo0yUECBAgQIAAAQIECBAgQIAAAQIEagUEdrVELiBAgACBAQpk0laFdLXlcbnNZRXS5faXGoFSgdwmswrvcvvMgpYJXxXe1ZbpFfTnEgIECBAgQIAAAQIECBAgQIAAAQKbCgjsPBwECBAgMAqBDOeqoK5redzMzMxqSLdjR+6UqRHYnsDy8vJqeLd3b+6I2bVlWFcFd0VlenUdep0AAQIECBAgQIAAAQIECBAgQIDAegGBnWeCAAECBIYlkNtcViFdbXnc3NxcJ6ibnZ0d1vh8zgQKLC4udsK7hYWFkrvPbTKr8K6oTK+kU9cQIECAAAECBAgQIECAAAECBAgQENh5BggQIEBgkAIza0K62vK4rKDLkG737t0xPT09yHHpm8B+AisrK53gbn5+PrICr6DlRVV4V1umV9CfSwgQIECAAAECBAgQIECAAAECBCZYQGA3wZPv1gkQIDBAgbmI2BUR+bVry7PoqnPp8ow6jcCoBfKMu+q8uzz7rqBled6eiCgq0yvozyUECBAgQIAAAQIECBAgQIAAAQITJiCwm7AJd7sECBAYoEBW0FVbXmZl3aZtampqNaTbuTOPs9MINFNgaWlpNbzbty+Ps+vastKuqrorKtOr69DrBAgQIECAAAECBAgQIECAAAECkyEgsJuMeXaXBAgQGJRAnkVXhXS15XEZzlXVdBnaaQTaIpBhXVV1lyFeQcsz7qrwrqhMr6BPlxAgQIAAAQIECBAgQIAAAQIECIypgMBuTCfWbREgQGCAApm0VSFdbXlcbnNZhXS5/aVGoO0CuU1mFd7l9pkFLRO+KryrLdMr6M8lBAgQIECAAAECBAgQIECAAAECYyYgsBuzCXU7BAgQGKBAhnNVUNe1PG5mZmY1pNuxI3fK1AiMp8Dy8vJqeLd3b+6I2bVlWFcFd0VlenUdep0AAQIECBAgQIAAAQIECBAgQGA8BAR24zGP7oIAAQKDEshtLquQrrY8bm5urhPUzc7ODmo8+iXQWIHFxcVOeLewsFAyxtwmswrvisr0Sjp1DQECBAgQIECAAAECBAgQIECAQDsFBHbtnDejJkCAwCAFZtaEdLXlcVlBlyHd7t27Y3p6epDj0jeBVgisrKx0grv5+fnICryClhdV4V1tmV5Bfy4hQIAAAQKDEvjFoDrWLwECBAgQIECAAIEhCDQ6E2v04IYwOT6CAAECBG4RmIuIXRGRX7u2PIuuOpcuz6jTCBDYWCDPuKvOu8uz7wpaluftiYiiMr2C/lxCgAABAgT6KSCw66emvggQIECAAAECBIYt0OhMrNGDG/ZM+TwCBAhMoEBW0FVbXmZl3aZtampqNaTbuTOPs9MIENiKwNLS0mp4t29fHmfXtWWlXVV1V1SmV9eh1wkQIECAQB8EBHZ9QNQFAQIECBAgQIDAyAQanYk1enAjmzIfTIAAgfEWyLPoqpCutjwuw7mqmi5DO40Age0JZFhXVd1liFfQ8oy7KrwrKtMr6NMlBAgQIECgFwGBXS9q3kOAAAECBAgQINAUgUZnYo0eXFNm0DgIECAwBgKZtFUhXW15XG5zWYV0uf2lRoDAYARym8wqvMvtMwtaJnxVeFdbplfQn0sIECBAgMBWBPYL7H7xC/ndVvBcS4AAAQIECBAgMFyBf/EvDojAGp2JNXpww506n0aAAIGxFMhwrgrqupbHzczMrIZ0O3bkTpkaAQLDFFheXl4N7/buzR0xu7YM66rgrqhMr65DrxMgQIAAgQIBgV0BkksIECBAgAABAgSaISCwa8Y8GAUBAgQmWSC3uaxCutryuLm5uU5QNzs7O8lm7p1AowQWFxc74d3CwkLJuHKbzCq8KyrTK+nUNQQIECBAYAMBgZ3HggABAgQIECBAoDUCArvWTJWBEiBAYKwEZtaEdLXlcVlBlyHd7t27Y3p6eqwg3AyBcRJYWVnpBHfz8/ORFXgFLS+qwrvaMr2C/lxCgAABAgTWCgjsPA8ECBAgQIAAAQKtERDYtWaqDJQAAQJjITAXEbsiIr92bXkWXXUuXZ5RpxEg0C6BPOOuOu8uz74raFmetyciisr0CvpzCQECBAgQENh5BggQIECAAAECBFojILBrzVQZKAECBForkBV01ZaXWVm3aZuamloN6XbuzOPsNAIExkFgaWlpNbzbty+Ps+vastKuqrorKtOr69DrBAgQIDCxAgK7iZ16N06AAAECBAgQaJ+AwK59c2bEBAgQaINAnkVXhXS15XEZzlXVdBnaaQQIjKdAhnVV1V2GeAUtz7irwruiMr2CPl1CgAABApMjILCbnLl2pwQIECBAgACB1gsI7Fo/hW6AAAECjRHIpK0K6WrL43Kbyyqky+0vNQIEJksgt8mswrvcPrOgZcJXhXe1ZXoF/bmEAAECBMZfQGA3/nPsDgkQIECAAAECYyMgsBubqXQjBAgQGJlAhnNVUNe1PG5mZmY1pNuxI3fK1AgQIBCxvLy8Gt7t3Zs7YnZtGdZVwV1RmV5dh14nQIAAgbEVENiN7dS6MQIECBAgQIDA+AkI7MZvTt0RAQIEhiGQ21xWIV1tedzc3FwnqJudnR3G2HwGAQItFlhcXOyEdwsLCyV3kdtkVuFdUZleSaeuIUCAAIGxERDYjc1UuhECBAgQIECAwPgLCOzGf47dIQECBPolMLMmpKstj8sKugzpdu/eHdPT0/0ag34IEJgQgZWVlU5wNz8/36nAK2h5URXe1ZbpFfTnEgIECBBov4DArv1z6A4IECBAgAABAhMjILCbmKl2owQIEOhZYC4idkVEfu3a8iy66ly6PKNOI0CAQD8E8oy76ry7PPuuoGV53p6IKCrTK+jPJQQIECDQTgGBXTvnzagJECBAgAABAhMpILCbyGl30wQIEKgVyAq6asvLrKzbtE1NTa2GdDt35nF2GgECBAYnsLS0tBre7duXx9l1bVlpV1XdFZXp1XXodQIECBBolYDArlXTZbAECBAgQIAAgckWENhN9vy7ewIECKwVyLPoqpCutjwuw7mqmi5DO40AAQLDFMiwrqq6yxCvoOUZd1V4V1SmV9CnSwgQIECg2QICu2bPj9ERIECAAAECBAisERDYeRwIECAw2QKZtFUhXW15XG5zWYV0uf2lRoAAgSYI5DaZVXiX22cWtEz4qvCutkyvoD+XECBAgEAzBQR2zZwXoyJAgAABAgQIENhAQGDnsSBAgMBkCmQ4VwV1XcvjZmZmVkO6HTtyp0yNAAECzRVYXl5eDe/27s0dMbu2DOuq4K6oTK+uQ68TIECAQKMEBHaNmg6DIUCAAAECBAgQ6CYgsPN8ECBAYHIEcpvLKqSrLY+bm5vrBHWzs7OTI+ROCRAYK4HFxcVOeLewsFByX7lNZhXeFZXplXTqGgIECBAYqYDAbqT8PpwAAQIECBAgQGArAgK7rWi5lgABAu0TmFkT0tWWx2UFXYZ0u3fvjunp6fbdrRETIEBgA4GVlZVOcDc/Px9ZgVfQ8qIqvKst0yvozyUECBAgMBoBgd1o3H0qAQIECBAgQIBADwICux7QvIUAAQItEJiLiF0RkV+7tjyLrjqXLs+o0wgQIDDOAnnGXXXeXZ59V9CyPG9PRBSV6RX05xICBAgQGJ6AwG541j6JAAECBAgQIEBgmwICu20CejsBAgQaJJAVdNWWl1lZt2mbmppaDel27szj7DQCBAhMnsDS0tJqeLdvXx5n17VlpV1VdVdUplfXodcJECBAYOACAruBE/sAAgQIECBAgACBfgkI7PolqR8CBAiMRiDPoqtCutryuAznqmq6DO00AgQIEIjIsK6qussQr6DlGXdVeFdUplfQp0sIECBAoP8CArv+m+qRAAECBAgQIEBgQAICuwHB6pYAAQIDFMikrQrpasvjcpvLKqTL7S81AgQIENhcILfJrMK73D6zoGXCV4V3tWV6Bf25hAABAgT6JyCw65+lnggQIECAAAECBAYsILAbMLDuCRAg0EeBDOeqoK5redzMzMxqSLdjR+6UqREgQIDAVgWWl5dXw7u9e3NHzK4tw7oquCsq06vr0OsECBAgsG0Bgd22CXVAgAABAgQIECAwLAGB3bCkfQ4BAgR6E8htLquQrrY8bnZ2Nnbv3h35VSNAgACB/gksLi52wruFhYWSTnObzCq8KyrTK+nUNQQIECCwZQGB3ZbJvIEAAQIECBAgQGBUAgK7Ucn7XAIECGwuMLMmpKstj8sKutzyMoO66elprgQIECAwQIGVlZVOcDc/Px9ZgVfQ8qIqvKst0yvozyUECBAgUC4gsCu3ciUBAgQIECBAgMCIBQR2I54AH0+AAIE1AnMRsSsi8mvXlmfRVefS5Rl1GgECBAgMXyDPuKvOu8uz7wpaluftiYiiMr2C/lxCgAABAt0FBHaeEAIECBAgQIAAgdYICOxaM1UGSoDAmApkBV215WVW1m3apqamVkO6nTvzODuNAAECBJoisLS0tBre7duXx9l1bVlpV1XdFZXp1XXodQIECBDYUEBg58EgQIAAAQIECBBojYDArjVTZaAECIyRQJ5FV4V0teVxGc5V1XQZ2mkECBAg0FyBDOuqqrsM8QpannFXhXdFZXoFfbqEAAECBH4pILDzJBAgQIAAAQIECLRGQGDXmqkyUAIEWi6QSVsV0tWWx+U2l1VIl9tfagQIECDQPoHcJrMK73L7zIKWCV8V3tWW6RX05xICBAhMuoDAbtKfAPdPgAABAgQIEGiRgMCuRZNlqAQItFIgw7kqqOtaHjczM7Ma0u3YkTtlagQIECAwLgLLy8ur4d3evbkjZteWYV0V3BWV6dV16HUCBAhMqIDAbkIn3m0TIECAAAECBNooILBr46wZMwECTRfIbS6rkK62PG52djZ2794d+VUjQIAAgfEXWFxc7IR3CwsLJTeb22RW4V1RmV5Jp64hQIDAhAgI7CZkot0mAQIECBAgQGAcBAR24zCL7oEAgSYIzKwJ6WrL47KCLre8zKBuenq6CeM3BgIECBAYssDKykonuJufn4+swCtoeVEV3tWW6RX05xICBAiMu4DAbtxn2P0RIECAAAECBMZIQGA3RpPpVggQGInAXETsioj82rXlWXTVuXR5Rp1GgAABAgQqgTzjrjrvLs++K2hZnrcnIorK9Ar6cwkBAgTGUUBgN46z6p4IECBAgAABAmMqILAb04l1WwQIDFQgK+iqLS+zsm7TNjU1tRrS7dyZx9lpBAgQIECgu8DS0tJqeLdvXx5n17VlpV1VdVdUplfXodcJECAwRgICuzGaTLdCgAABAgQIEBh3AYHduM+w+yNAoF8CeRZdFdLVlsdlOFdV02VopxEgQIAAga0KZFhXVd1liFfQ8oy7KrwrKtMr6NMlBAgQaLOAwK7Ns2fsBAgQIECAAIEJExDYTdiEu10CBLYkkElbFdLVlsflNpdVSJfbX2oECBAgQKBfArlNZhXe5faZBS0Tviq8qy3TK+jPJQQIEGijgMCujbNmzAQIECBAgACBCRUQ2E3oxLttAgS6CmQ4VwV1XcvjZmZmVkO6HTtyp0yNAAECBAgMVmB5eXk1vNu7N3fE7NoyrKuCu6IyvboOvU6AAIEWCQjsWjRZhkqAAAECBAgQmHQBgd2kPwHunwCBSiC3uaxCutryuNnZ2di9e3fkV40AAQIECIxKYHFxsRPeLSwslAwht8mswruiMr2STl1DgACBBgsI7Bo8OYZGgAABAgQIECCwv4DAzhNBgMAkC8ysCelqy+Oygi63vMygbnp6epLd3DsBAgQINExgZWWlE9zNz89HVuAVtLyoCu9qy/QK+nMJAQIEmiggsGvirBgTAQIECBAgQIDAhgICOw8GAQKTKDAXEbsiIr92bXkWXXUuXZ5RpxEgQIAAgaYL5Bl31Xl3efZdQcvyvD0RUVSmV9CfSwgQINAUAYFdU2bCOAgQIECAAAECBGoFBHa1RC4gQGBMBLKCrtryMivrNm1TU1OrId3OnXmcnUaAAAECBNopsLS0tBre7duXx9l1bVlpV1XdFZXp1XXodQIECIxYQGA34gnw8QQIECBAgAABAuUCArtyK1cSINA+gTyLrgrpasvjMpyrqukytNMIECBAgMC4CGRYV1XdZYhX0PKMuyq8KyrTK+jTJQQIEBi2gMBu2OI+jwABAgQIECBAoGcBgV3PdN5IgEBDBTJpq0K62vK43OayCuly+0uNAAECBAiMu0Buk1mFd7l9ZkHLhK8K72rL9Ar6cwkBAgSGJSCwG5a0zyFAgAABAgQIENi2gMBu24Q6IECgIQIZzlVBXdfyuJmZmdWQbseO3ClTI0CAAAECkymwvLy8Gt7t3Zs7YnZtGdZVwV1RmV5dh14nQIDAgAUEdgMG1j0BAgQIECBAgED/BAR2/bPUEwECwxfIbS6rkK62PG52djZ2794d+VUjQIAAAQIE9hdYXFzshHcLCwslNLlNZhXeFZXplXTqGgIECPRZQGDXZ1DdESBAgAABAgQIDE5AYDc4Wz0TIDAYgZk1IV1teVxW0OWWlxnUTU9PD2ZEeiVAgAABAmMksLKy0gnu5ufnIyvwClpeVIV3tWV6Bf25hAABAv0SENj1S1I/BAgQIECAAAECAxcQ2A2c2AcQINAngbmI2BUR+bVry7PoqnPp8ow6jQABAgQIEOhN4Oqrr+4Edxng5dl3BS3L8/ZERFGZXkF/LiFAgMB2BAR229HzXgIECBAgQIAAgaEKCOyGyu3DCBDYokBW0FVbXmZl3aZtampqNaTbuTOPs9MIECBAgACBfgosLS2tnne3b18eZ9e1ZaVdVXVXVKZX16HXCRAg0IOAwK4HNG8hQIAAAQIECBAYjYDAbjTuPpUAgc0F8iy6KqSrLY/LcK6qpsvQTiNAgAABAgQGK5BhXVbc5Z8M8QpannFXhXdFZXoFfbqEAAECJQICuxIl1xAgQIAAAQIECDRCQGDXiGkwCAITL5BJWxXS1ZbH5TaXVUiX219qBAgQIECAwGgEcpvMKry76qrM5WpbJnxVeFdbplfbmwsIECDQXUBg5wkhQIAAAQIECBBojYDArjVTZaAExlIgw7kqqOtaHjczM7Ma0u3YkTtlagQIECBAgECTBJaXl1fDu717c0fMri3Duiq4KyrTq+vQ6wQIENhAQGDnsSBAgAABAgQIEGiNgMCuNVNloATGRiC3uaxCutryuNnZ2di9e3fkV40AAQIECBBoh8Di4mInvFtYWCgZcG6TWYV3RWV6JZ26hgABAhEhsPMYECBAgAABAgQItEZAYNeaqTJQAq0WmFkT0tWWx2UFXW55mUHd9PR0q2/c4AkQIECAwCQLrKysdIK7+fn5yAq8gpYXVeFdbZleQX8uIUBgsgUEdpM9/+6eAAECBAgQINAqAYFdq6bLYAm0TmAuInZFRH7t2vIsuupcujyjTiNAgAABAgTGS+Dqq6/uBHcZ4OXZdwUty/P2RERRmV5Bfy4hQGDyBAR2kzfn7pgAAQIECBAg0FoBgV1rp87ACTRWICvoqi0vs7Ju0zY1NbUa0u3cmcfZaQQIECBAgMAkCCwtLa2ed7dvXx5n17VlpV1VdVdUplfXodcJEJgYAYHdxEy1GyVAgAABAgQItF9AYNf+OXQHBJogkGfRVSFdbXlchnNVNV2GdhoBAgQIECAwmQIZ1mXFXf7JEK+g5Rl3VXhXVKZX0KdLCBAYXwGB3fjOrTsjQIAAAQIECIydgMBu7KbUDREYmkAmbVVIV1sel9tcViFdbn+pESBAgAABAgTWCuQ2mVV4d9VVmcvVtkz4qvCutkyvtjcXECAwjgICu3GcVfdEgAABAgQIEBhTAYHdmE6s2yIwQIEM56qgrmt53PT0dOzevbsT1O3YkTtlagQIECBAgACBeoHl5eXV8G7v3twRs2vLsK4K7orK9Oo69DoBAmMjILAbm6l0IwQIECBAgACB8RcQ2I3/HLtDAv0QyG0uq5Cutjxudna2E9TlV40AAQIECBAgsB2BxcXFTni3sLBQ0k1uk1mFd0VleiWduoYAgdYKCOxaO3UGToAAAQIECBCYPAGB3eTNuTsmUCowsyakqy2Pywq6rKTLoC4r6zQCBAYr8I//+I9x8sknH3Dm02c+85k47rjjBvvhLen961//euzatSu+/OUvr474mGOOiT179sRRRx3VkrtoxzD/6Z/+KZ773OfGBRdcsN+AL7nkks5zqv1SYDMn37dlT8jKykonuJufn4+swCtoeVEV3tWW6RX05xICBNonILBr35wZMQECPQhYH9ajWR/WG/XrCuvDMknrwzKnSbtKYDdpM+5+CdQLzEXErojIr11bnkVXnUuXZ9RpBAgMT6CpC7Kf/exnce2110YGEPkn//tLX/pS3HDDDR2c29zmNnHsscfGkUceGccff3znT/73QQcd1Hc8C7K+k27aYRMXZIMeUy/fgxZk/Xsmr7766k5wlwFenn1X0LI8b09EFJXpFfTnEgIE2iEgsGvHPBklAQLbFOjlZ9NtfmTR260Pi5jG7qJBr8V6ARv0mHr5HrQ+7GUmx/89Arvxn2N3SKBEICvoqi0vs7Ju0zY1NbUa0u3cmcfZNbf9zd/8TScMaENTXdGGWWrWGHv5YXCQd5Djufjii+Ntb3tbZFC2lXa3u90tnvrUp8Ypp5wSd73rXbfy1q7XCuz6Rlnb0aAXP7UD2OCCQY+pl+9BC7JeZrL+PUtLS6vn3e3bl8fZdW1ZaVdV3RWV6dV16HUCBBotILBr9PQMd3DWh8P19mnDFejlZ9NBjtD6cJC6ze970GuxXgQGPaZevgetD3uZyfF/j8Bu/OfYHRLYTCDPoqtCutryuAznqmq6DO3a0CzI2jBLxtirQC8/DPb6Wd3elz9gnn/++fHyl788rrvuum19RFbfnXHGGfH85z8/Zma6/u5A0ecI7IqY+nLRoBc/vQxy0GPq5XvQgqyXmSx/T4Z1WXGXfzLEK2h5xl0V3hWV6RX06RICBJolILBr1nyMdDTWhyPl9+EDFujlZ9NBDMn6cBCq7etz0GuxXkQGPaZevgetD3uZyfF/j8Bu/OfYHRJYK5BJWxXS1ZbH5TaXVUiX21+2rVmQtW3GjHcrAr38MLiV/kuu/fa3v905t+x973tfyeXF1+Q5c+eee278u3/372KDH1SK+2ljYLfZD+zFN93nC5/+9KfHG97whjjkkEO69jzoxU8vtzXoMfXyPWhB1stM9vae3CazCu+uuipzudqWCV8V3tWW6dX25gICBJoiILBrykw0YBzWhw2YBEMYmEAvP5v2ezDWh/0W3fwM7P5/UlmP1oebO/XyPWh9WPbcTdpVArtJm3H3O6kCGc5VQV3X8rjp6enYvXt3J6jbsSN3ymxvsyBr79wZeb1ALz8M1vdafsWVV14Zz3zmM+Pzn/98+Zu2cGVW22VQlNtk9nq+ncBuC+CbXGpBZkG2/ado9D0sLy+vhnd79+aOmF1bhnVVcFdUplfXodcJEBipgMBupPzN+nDrw2bNh9H0V8D6sN7T+rDeqO4K60Prw7pnxOvbFxDYbd9QDwSaKpDbXFYhXW153OzsbCeoy6/j0izIus/ku9/97njCE57QiunOLVlzvIcddthAxjvKZ6X0B971Nz7KBdk111wTT37ykzcN6/JMuny2Hv7wh8dRRx0Vt7vd7VZDtzx0/Ec/+lHnnLsPf/jDcckll0T+JuZGLUO73G4z/27qpdLOgmz73y6lz+egq9l6uZNBj6mX70G/QdnLTPb3PYuLi53wbmFhoaTj3CazCu+KyvRKOnUNAQJDFRDYDZW72R82yp/5tyozijPOrQ9vmaVRPiulP39bH/6LrX5bddagu3btii9/+cur783dXfbs2dNZtzax2YGlf7Nifdg/Sz0NVkBgN1hfvRMYtkAe+lSFdLXlcVlBl5V0+Y/hWVk3bm2jH7J7/eF33GzyfizILMh6ea5/+MMfRn4fXXbZZQe8PRc5L3zhC+Nxj3tc3PrWty7qPn9ozn9AzzPwcgG1vmX4d/HFF8eJJ55Y1N/aiyzItkx2wBtK/84c9OKnlzsZ9JgEdr3MSnPes7Ky0gnu5ufnIyvwClpeVIV3tWV6Bf25hACB4QgI7Ibj3IpPsT7sPk3Wh9aHvXwjWx/2olb+HoFduVXdldaHdUJeb4qAwK4pM2EcBLYnMBcRuyIiv3ZteRZddS5dnlE3zs2CzIKs9Pn2G5RlUlkdd9ZZZ8UrX/nKA97w6Ec/urOFZQZsvbQf/OAH8YIXvCDe9a53HfD24447rlOJd/e7331LXQvstsS14cWjDuyatEBdX+nblsDupptuiquvvroTSuWfb33rW/G5z31udb6zkvXYY4+NI488Mo4//vjOn/zvXrei3f5TN/we0ieDuwzw8uy7gpbleXsioqhMr6A/lxAgMDgBgd3gbFvXs/Wh9WHpQ2t9WCZlfVjmtJ2rmrQeyvuwPrxlNtu6PtzO8+i9wxEQ2A3H2acQGISZQIJHAAAgAElEQVRAVtBV1XRZWbdpm5qaWg3p8n9QJqVZkFmQlT7rFmRlUp/61Kc6f5d8//vf3+8Np556arz61a+OO9zhDmUdbXLVDTfc0KnQe+tb33rAFRkSZqD3K7/yK8Wf0cbArvjmNrlwo9+MPuecc+IlL3nJdrvu+v5B/bZikxaobVuQfec73+lsKXvppZduuu3sZpOawftpp53W2fr28MMPH+iz07TOl5aWVs+727cvj7Pr2rLSrqq6KyrTq+vQ6wQI9F1AYNd30vZ2aH1ofVj69FoflklZH5Y5jfIq68PB6bdtfTg4CT33W0Bg129R/REYrECeRVeFdLXlcfk/HlU1XYZ2k9YsyCzISp95C7J6qRtvvLETmP3pn/7pfhc/4hGPiLe//e1xpzvdqb6Tgis221LlAQ94QKcCJquES5vA7pdSArvSJ6b7dW1ZkP30pz+NN77xjfH6178+rrvuum3dfIbwL37xizvhXek2t9v6wAa9OcO6rLjLPxniFbQ8464K74rK9Ar6dAkBAtsXENht33BserA+tD4sfZitD+ulrA/rjZpwhcBucLPQlvXh4AT0PCgBgd2gZPVLoH8CmbRVIV1teVxuc1mFdFv5h+3+Dbc5PVmQbX1BNox/2G/OEzL8kWz0w3LplhLrR9vLdnzbueOvfvWr8djHPjauueaa1W5yK72FhYV42MMetp2uD3jvZr+pmdtinnzyycWfJbD7JdUwvq9V2N3yWH7mM5+J3MZ1o7aZU7f3FD/wEfHNb34z/sN/+A/x0Y9+dCtvq712u1ve1n5Awy/IbTKr8O6qqzKXq22Z8FXhXW2ZXm1vLiBAYDsCArvt6I3Ze60PrQ+b9khbH5bNiPVhmdNGVwnserere6fArk7I670KCOx6lfM+AoMXyHCuCuq6lsdNT0/H7t27O0Hdjh25U6aWAhZkFmRN+05o84LswgsvjKc97Wn7kT7pSU+KP/uzP+t75c1mv615xhlnxLnnnhulFcMCu19Ol8CuP38TNH1B9pWvfKXzPfr5z3++Pze8rpescs1q2nvf+94D6b8tneY5gBneZcXvyspK3bAzrKuCu6IyvboOvU6AwJYFBHZbJhvfN1gfWh827em2PiybEevDMqeNrhLY9W5X986mrw/rxu/15goI7Jo7N0Y2mQK5zWUV0tXu+zY7O9sJ6vKrdqCABZkFWdO+L9q6ILvpppviRS96UbzhDW/Yj3SrFW9bmY/3v//98ahHPWq/tzz0oQ/tnMc1M9P12M7V90xiYPeyl70sXvrSl+7nttWgcyvzVF07qAq7XsYyrPf0UuU6qAq7rHzN8+a6hXVZEfvIRz6yUyl7z3veM/71v/7XHar/+T//Z1xxxRXx3ve+Ny6//PLIsyQ3axnaXXTRRXH00UcPi7nRn7O4uNgJ77LSuKDlNplVeFdUplfQp0sIEKgXENjVG03MFdaH1odNe9itD8tnxPqw3GrtldaHvbn18q4mrQ97Gb/3NEdAYNecuTCSyRXIf3muQrra8risoMtKugzqsrJO21xglPvOb2VeBhl6dBvHqH7Tais243ZtWxdk119/ffzhH/5hfOhDH1qdkt/8zd/s/CN1bsM7iPa1r30tHve4x8XVV1/d1+6POeaY2LNnTxx11FF97bcJneWZW89//vPjvPPO2284ec7gu971rrj97W8/sGEK7G6hHfaWmHlmXZ4vuX7e1072E5/4xDj77LPj7ne/+6bPwC9+8YvIrR/zune+852bXpd9vfnNb47b3va2A3ue2tZxVtpVVXdZgVfQ8qIqvNtbcL1LCBDoXUBg17vd2L3T+rD7lFofDv+Rtz4sN7c+LLeqrrQ+3LrZdt4hsNuOnveuFRDYeR4IjE5gLiJ2RUR+7dryLLrqXLpB/eN43Rja+LoFmQVZ057bti7I9u7dG49//OPjr//6r1dJH/zgB0fezxFHHDEQ5s1+2N3uh41zYPe9732vc8bfJz7xif2YBh2u5ocJ7G4hH3Zgd9lll3UC9Y0q47KqLitjTznllDjooIOKvn1yy6G3ve1tceaZZ25abZev5/abGywkij5jnC/KXzLI7TIzwMsAtKBled6eiCgq0yvozyUECOwvILDzRKwKWB9aHzbt28H6sHxGrA/LraorrQ+3braddwjstqPnvWsFBHaeBwLDFcgKuqqaruuebnlGUxXS5b7I2tYFLMgsyLb+1Az2HW1dkG20teT6/dr7LWdBtnXR/Dvv4Q9/+IYhS5499tSnPnXrnRa+oymB3Y9//OP44he/GFnl9Ld/+7fx7W9/u/N/V+0Od7hDZGh7t7vdLY4//vjOnyOPPLI4zFrL0YQFWVa/5ry+733v23Cm/vRP/zSe8YxnbPn+fvazn8XFF18cz33uczd8no477rjI6vBuFXuFj85YX7a0tNQJ7vJP/oZzTctKu6rqrqhMr65DrxMg0BEQ2HkQVgWsD60Pm/btYH1YPiPWh+VW1ZXWhxGTtj7c+lPiHU0UENg1cVaMadwE8iy6KqSr3Tsu/xG8CuoytNN6F7AgsyDr/ekZzDstyMpdLcjKrfLK//N//k9nK8M8o2Cj9uhHPzouvPDCgW2LOcrA7uc//3nn7Lbzzz+/E1x1O4NtI5vcHvW0007rVKEddthhxfBNCOw2OsujuoFTTz21U11361vfuvie1l6Yc5pbbf7Zn/3Zhu8fdAjc06Ab+qYM66rgLkO8gpZn3FXhXVGZXkGfLiEwqQICu0md+Q3u2/rQ+rBp3w7Wh+UzYn1YbmV9OLnrw609Ja5uqoDArqkzY1xtF8ikrQrpasvjcpvLKqTL7S+1/ghYkFmQ9edJ6l8vbV2QbbQlZp6neemll3YqlQbRLMi2pppb7+XZphlcbdRya8Q8c/BhD3vY1jouvHpUgd23vvWtOOuss7qeuVZ4C5HVd+ecc05nq8eDDz649m2jDuxy68oM1LKKbn07/PDD46/+6q/i/ve/f+19dLtgo+ra6vonPelJnTCv10BwWwNr8Zvze7UK7666KnO52pYJXxXe1Zbp1fbmAgKTJyCwm7w53/SOrQ+tD5v27WB9WD4j1oflVnml9eHmZ3KXSrZtfVh6X65rvoDArvlzZITtEshwrgrqupbHTU9Pd/5xNYO6/Idvrf8CGy3Inv70p3cqDg455JD+f2DLenSo+PAnrK0Lstx2L8/I+tCHPrSKloHABz7wgbjvfe87EMiNDhXfaki4UdgwjmfY/eIXv4isdsoqsW7tsY99bFxwwQUDqbIbdmCX95yVSs95znMi57mfLZ/1c889N2Zmuu5cHaMO7HK7zzxbMrf/XN/6FaZ1q9zc6vdjP+doXPrKucvwLs+8W1lZqbutDOuq4K6oTK+uQ68TmBABgd2ETHTJbVofdleyPix5ivp7jfVhuaf1YbmV9eFkrg/LnxBXNl1AYNf0GTK+NgjkNpdVSFdbHjc7O9sJ6vKrNlgBC7KtL8gGOyO99T5OIWtbF2Q33XRTvOhFL+qE3WtbnmF18skn9zaxNe/aaKu/DFLe8pa3RFaLlbRJCeyyyuwJT3hC5N95de1d73pXZ842+AGw7q1dXx9mYJcL0D179sQzn/nMuO6667Y17s3e/KhHPaoTbt7xjnfctP9+/pbvZz7zmchz4bbSPvWpT8WJJ5644VsWFxfjMY95zFa62/TazT4nvw8/+tGPxgMf+MC+fM6kd5JzlsFdfi1ouU1mFd4VlekV9OkSAv0UODYivtTPDrfRl8BuG3jj9lbrw+4zutFapYnPgPXhxrPSyy+T9Tq/1oe9yg3nfdaH/Xduw/qw/3etx1EJCOxGJe9z2y6Qv3ZfhXS15XH5W+hZSZdBXVbWacMRsCCzIBvOk1b+KW0N7PIO8/yz3CpwbetXFc96wc22+svz2c4888zisGkSAruf/exn8epXvzpe8pKX7MeY1XQPfehDI/9BY217wAMeEBdddFEcffTR5Q9uwZXDDOyuuOKKmJubi6ww26iddNJJnV+KefCDHxxHHHFE3Pa2t119ZvIfF7Ji9Mtf/nJ88IMfjAyGN+vnjDPOiNe+9rWbbvk46sAuA8XTTz/9AIJ+V5F22xazl6Cx4HGa6Euy0i6Du6y826h6cgOcLLGswru9E43n5psk8McRkb9RcHZEfGLEAxPYjXgCmvTx1ofWh016HnMs1odlM2J9WOaUV1kfHmg1KevD8qfElU0XENg1fYaMr2kCcxGxKyLya9eWZ9FV59LlGXXa8AUsyCzIhv/Ubd28198QHeZvUOZdffWrX40Mga655prVmxzUuWhZ0ZN/f37/+9/f77M+/OEPb6kKaRICu09+8pNxyimn7Bc65bxkJd2DHvSgTmD3nve8Z78H84lPfGK8+c1v7gRZ/WrDCux+8pOfxLOe9awNz6x75CMf2TnP7j73uU/c6la3Krq17O+d73xnvO51rzsguKsc87cpN2qjDOxyq8oMaV/1qlcdMLQMM3OL1EMPPbTIoO6i733ve52qzE984sB/c89Qadeu/LFIG4RAnnFXnXeX55AUtIWI2BMR+VUjMEqB20XEtyIi/yLKvzxGGdwJ7Eb5JDTss60Pt75WadgUdobT6/qpiffS5sDO+rCJT1SE9eEt8zJJ68NmPo1G1auAwK5XOe+bJIGsoKuq6boeaDM1NbUa0u3cmcfZaaMUsCCzIBvl87fRZ7d5QbbZbzU+4hGP6IQDd7rTnfrC/cMf/rCzCL/sssv26+/Rj350p8rv9re/ffHnjHtg9w//8A+dswU//vGP72eyNpDbaMGWF2dV3vOf//w46KCDij27XTiswO7yyy+PfBZuuOGG1eFksPbiF784nv3sZ8fBBx/c0/3kmRj5/tzicW3rFn6NMrDLbUG/+93vxrXXXhsZqOW2N1dffXXkM3HCCSfEOeecE7/yK7/Sk8X6N/393/9952ebK6+88oD+VNj1hbiokzyzsQrv9u3L4+y6tqy0q6ruDjzksO7dXifQH4GssjtrTVejCu4Edv2Zz7HoxfrQ+rBpD7L1Yf2MWB/WG1VXWB/+UmIS14flT4kr2yAgsGvDLBnjKATyLLoqpKstj8twrqqmy9BOa4aABZkFWTOexFtG0eYFWd7FRpVv+f8/9dRTOwHQHe5wh22R//SnP40XvOAFcd555+3XT12l02YfOs6B3WZWd7vb3WJhYSHud7/7dVhyS5Rzzz23cwbh2pam559/fmer5n6cZzeMwC5Dqle84hUHbP/5R3/0R3H22WdvO3zM6tH0yO0yq3b44YfHBz7wgbjvfe97wGM2ysBuW99oW3xzVnllcPnNb37zgGfIGXZbxOzD5RnWVcFdhngFLc+4q8K7ojK9gj5dQqBEYG2V3drrhx3cCexKZmtCrrE+tD5s2qNufdh9RqwPy59Y68NbrKwPy58bVzZTQGDXzHkxqtEIZNJWhXS15XG5zWUV0uX2l1rzBCzItr4gy6qM9WdhNW9m2zuiti/IMvzJLQdf+cpXHjAJWemV5331Wmn3gx/8oBPW5VaO61sGgm94wxs2PUtssydiXAO7zUK4dMg5eN7znrdfddVmv5Xaz9BuGIFdVtU985nP3O8ZybP4csvPe93rXtv+iyEDwXzOsvJwbdts28detqXdzKnJlWobnV+ZPnk+76WXXhoZEmujEchtMqvwLoPVgpYJXxXe1ZbpFfTnEgJ1Auur7NZeP6zgTmBXN0sT9Lr1ofVh0x5368PNZ8T6sPxptT685d8QrA/LnxtXNldAYNfcuTGy4QlkOFcFdV3L46anpzu/fZ9BXf5DldZsgY0WZE0e8SWXXNI5J2hYbaPFwaQGdqN8Vno9g6GXsKAfz9Zm4U/2fdRRR3W2JpydnY1DDjmk6ONyq833v//9ncqptZVN1Zsf8IAHxEUXXRT5g/dW2zgGdrkYy1DpZS972X7bQqZNnjF4wQUXbLhtaFaPPfnJT47Pf/7z+zFm2PL617++s83kdirthhHYbfTMZ4V7/l122GGHbfXx2PD6j33sY/Gwhz1sv9c2+7u5l+/BtgV2119/fTz1qU+N973vfQd49fp3V18mSicHCCwvL3fCu/n5+VhZWakTyrCuCu6KyvTqOvQ6gU0ENquyW3v5oIM7gZ3Hc1VglD/z9zIN1oe9qPXnPaN8Vnr9GauXn037oWV92A/F3vuwPjw51u46YX3Y+7Pknc0RENg1Zy6MZLgCuc1lFdLVlsflPz5nUJdftfYIjPKH7F6ULMh6UevPe0b5rLRtQZbim4U/1WxkCPSEJzwhHv7wh3dCvNvd7nar2xXmguJHP/pRZJj2kY98pFMdlf+9Uct+Lr744jjxxBN7muhxC+zSLrexzC0+1p7hljglweZm59nlVqZvfvObO7+Mcqtb3aona4HdLWzdquXaFNhlxWGGoVk9u1HLsyszzNOaJ7C4uNgJ7vJrQcttMqvwrqhMr6BPlxBYK9Ctym7tdYMK7gR2nsdVgVH+zN/LNFgf9qLWn/eM8lmxPrQ+LH2KrQ//sfNL7wK70ifGdW0RENi1ZaaMsx8CM2tCutryuKygy3+8zKAuK+u09gmM8ofsXrQsyHpR6897RvmstHFBlupf+cpX4mlPe9oBFVv9mZFfVutlOJVhXa+VX+MU2GUl4pve9KZ4+ctffkBYVxpsZgCT/4h/+umnH9DHdg/mHkZgZ0vMfn13lfWzWcCb737IQx7S2Zr0zne+c1lnrhqJQFba5fd8Vt5lBV5By4uq8G5vwfUuIVAiUFJlt7affgd3AruSWZqQa0b5M38vxNaHvaj15z2jfFasDzeeQ+vD/V2sD6OzpnVkQn/+ztNLswQEds2aD6MZjMBcROyKiPzateVZdNW5dHlGndZugVH+kN2LnAVZL2r9ec8on5W2LshS/tvf/nY897nP3XC7vO3MzCMf+cj4kz/5k7jnPe+5nW46lXu7du3ab6vNY445Jvbs2dMJBNvSrrvuus7Zkuedd94BQ97qOXTdzjfIzp/ylKd0tifd6lmEwwjsMnDMsa0/Z7Nph4qPQ4XdZz/72XjGM56x4Ta1+ZxkWJe/zdprmN6W771xGmeecVedd5dn3xW0hYjYExH5VSOwXYHSKru1n9Ov4E5gt93ZG6P3j/Jn/l4YrQ97UevPe0b5rFgfHjiH1of7m1gf/tLD+rA/f9/ppXkCArvmzYkR9UcgK+iqLS+zsm7TNjU1tRrS5V7H2vgIjPKH7F4ULch6UevPe0b5rLR5QZb6+Zt973jHO+I1r3lNJ8DbTsutGfMMvNNOOy1ufetbb6erznvHIbD70pe+FC984Qvjox/96IYer371q+P5z3/+6pajJWh1oV2GmhmYnnTSScVbZA4jsMt7u/zyyzvn7a3dEnS71YHZ79e+9rV49rOffYDz3Nxc5NaPhx566AG0vZwT0oYtMa+88srOb6quP++wAjjjjDPita99bV++R0ueV9f0XyC3DarCu3378ji7ri0r7aqqu6IyvboOvT6RAlutsluLtN3gTmA3kY/cxjc9yp/5e5kG68Ne1PrznlE+K9aHt8yh9eGBz7P14f4m1of9+TtPL80SENg1az6MZnsCeRZdFdLVlsdlOFdV02VopxGYNIE8myjPGVvbzjnnnAOqVybBZaMFWb8PK+63Yy9hQb/HsLa/HE9uvfa2t70trr766i191G/91m91Qrrcgviwww7b0nu7XdzmwC6D0AyKXvrSl0b+BuVGLSvL8k8v4Wb2//rXv77z/s3aE5/4xDj77LPj7ne/e+2cDCuw+8lPfhLPetaz4p3vfOcBY8rfvD3rrLPiPve5T3HQmP1deOGFna1G1ztnEJiVZI961KM2vP9evgebHth96lOf6nwvbnau5HHHHRf5j4clz0TtQ+OCkQtkWFcFd2vP/ugysDzjrgrvisr0Rn6TBtAkgV6q7NaOv9fgTmDXpKfAWBotYH14y/RYH27/UbU+3L7h2h6sDzf2tD7s73Omt2YICOyaMQ9G0btAJm1VSFdbHpfbXFYhXW5/qRGYZAELMguyQTz/Wb117bXXRm4LmH/yv/O3AKuKqAxBjj322DjyyCPj+OOP7/zJ/z7ooIP6Ppw2BnY///nP4+/+7u86QdkHP/jBTU2yGiy3h+wlrKs67XbuQXVN/lbrqaeeGllVdde73nXT8QwrsMsBXHHFFZGVb5tVdJ5wwgmd8PfBD35wHHHEEXHb2952devGm266Ka6//vrOVo/p+/73v3/TfuoqycYpsMvtZD7ykY90tsHczPUBD3hAJ0S+973v3ffvVR2OXiC3yazCu9w+s6AtrQnvasv0CvpzyfgLbKfKbq3OVoM7gd34P1vusE8C1ofWh316lPbrxvpwe6rWh/V+1of1Rq5ol4DArl3zZbS3CGQ4VwV1XcvjpqenO/9wl0Hdjh25U6ZGgEAKWJBZkI37d0KbArsMTHJbxtzicqPqsbVz1Y+wruovF9AXX3xx5yzCtdtMrn823vjGN8Z//I//cdMzy4YZ2KXV+973vnje85637W1YN/seyKq6Cy64IO54xztu+m0yLoFdiefd7na3znNy4oknjvtfG+4vIpaXlzvhXVZNr6ys1JlkWFdV3WWIpxHoJrDdKru1fZcGdwI7zySBQgHrQ+vDwkeltZdZH9ZPnfXhxkaTtD6sf0pcMWgBgd2ghfXfT4Hc5rIK6WrL42ZnZztBXX7VCBA4UGCjBVmTnQa5RaUtT5o8872PrU0Lsqx2O/PMM+Pcc8/tesN//Md/HC94wQvikEMO6R1m3Tvrqquywu4Nb3hD12q+YQZ2Ofwcc27h95znPGfT7Rt7BXrsYx/bud873/nOXbsYh8CuJKw76qijOlvdPuhBD+qV1PtaLLC4uNgJ7vJrQcttMqvwrqhMr6BPl4yXQL+q7Naq1AV3ArvxeobczQAFrA9vwbU+HOCDNsKurQ/L8K0P93eapPVh2RPiqkELCOwGLaz/7QrMrAnpasvjsoIuK+kyqMvKOo0Agc0FLMgsyHx/NEvghz/8YeQh85dddtkBA8utRF/5ylfG6aefPpDtQ/MDNzrAPLdBvOiii+Loo4/uijXswK4azLe+9a3OuXV1VYklM10dap/GJYHoOAR2n/zkJ+OUU07ZtFLxmGOOibe+9a3xu7/7uyWErhljgay0y+AuK++yAq+g5UVVeLe34HqXTI5AP6vs1qptFtwJ7Cbn2XKn2xSwPrQ+3OYj5O19FrA+3Dqo9eHWzbyjeQICu+bNiRH9UmAuInbd/LWrSZ5FV51Ll2fUaQQIlAlYkFmQlT0prhqmwEb772eFU25JmVWmG/zg1tfhXXfddfGqV70qXve610WGhOeff37nl2DqPndUgV3efJ7r8PnPf74z1twqs9vWnhth5XaPp512Wjz5yU+Oww8/vNiz7YHdNddc07nntNuoObOu+FGYuAvzjLvqvLs8+66gLUTEnojIrxqBQVTZrVVdH9wJ7DxzBAoFrA+tDwsfFZcNUcD6cOvY1odbN/OOZgkI7Jo1H5M+mqygq7a8zMq6TdvU1NRqSJf/gKkRILB1AQsyC7KtPzXeMWiB3H4kq1iyyiuDpyc+8Ynx8pe/PH7913990B+92n8ucP7rf/2v8dnPfraz/ebBBx9c+9mjDOzWDu7666+Pv/3bv41c2ObXb3/72/HFL35x9ZIMIY899tg48sgj4/jjj+/8yf8+6KCDau9x/QVtDux+8pOfxLOe9axNKxOPO+64uPDCCyPDYo1AN4HcmrYK7/bty+PsNAKNEaiCu4+vHVH+76xGgMDGAtaH1oe+N5onYH24vTmxPtyen3ePRkBgNxp3n3qLQJ5FV4V0teVxGc5V1XQZ2mmTKdC2hUQ/Z+mSSy6Jk08+uS9dts3RGXb7T3svYUFfHhydDFwgw688qy63I8xzWEsCs4EPquYDmhLYjdqh7vM3c/rMZz4TGZINq3X7+19YN6xZGK/PybCuCu4yxNMINFVAYNfUmdneuNq2rtne3e7/buvDd8dhhx3WT9JOX/8/e/cDpVdV3/v/s2cSmRYjWmeo+gNpF21dy5qQ5AnGDkubVnC4oCDO2DhXvaBYq94asHf5s9aqd/mv9vanIAVb+eEtVnSamqk/kFpG0SYuO3TMPDMhVPBvW0T+aOZiJZA7mMyc3/o+ZM9NJs9zznme8+c55zzvvVbWtJ599tnntU8gm0/23pxhlzopDSYQYH6YAK/gtxZlflhwpp7rHoFdzw154V6YwK5wQ1L8DjEhSyewS3Ok3//+9+s973nPcU2+733v07vf/e40H5NZW0zI0qEtw+/NLIPfdBTL2QqBXbxxK8KE7MEHH2ys3Lz99ttP6HTcMwvjvS21ekmAwK6XRrvc70pgV+7xa9X7MvwZNCv5NAO7NPvI/DBNzXhtFfEvdJbh9ybzw3jfV7u1mB/GEyvC/DBeT6mVpwCBXZ7aPCtKgC0xo4S43hAowx/6shoqJmTZyBLYpeNaht+bTMjSGevVrTAhy8Y1i1ZvueUWXXzxxSc0bduFfvrTn256LYt+0GY1BNgSsxrjWNG32CPpv0tiS8yKDvCxr1WGP4NmNQzMD7ORZX6YjmsZfm8yP0xnrJkfZuNIq70pQGDXm+Nehrcek7Rdkv0MLb/8y7+8sk3mhg2Ru2pGNcf1EgiU4Q99WTEyIctGlglZOq5l+L3JhCydsa7ShMzCxoceekh333237rnnHv3bv/2bvve978nO8vvud7/bOAevWbHz3c444wytXbu2cS7es571LD33uc/Vr/zKr+jUU0/Vk570pGywE7T6s5/9TH/4h3+oq6666oRWLrvsMl177bU6+eSTEzyBW3tBYP/+/SvbX9rvlxhll6SdkuwnBYGnSrIPx35mUXxQZ2fYWTnu0DpW2GVB3v02y/Bn0KyUmB9mI8v8MB3XMvzeZH6YzlgzP1Tj/O+yzQ+zGX1aTSpAYJdUkPuzFnyAUxAAACAASURBVBg65ow7W4EXWoaHhxvh3fj4uAYHB6Oqc72kAmX4Q19WtEzIspFlQpaOaxl+b1ZlQla0b7ZMK+yOHDmi+fl53XbbbfrKV76iPXvsv+2mW2y1mp0Fd9FFF+mCCy7Q6aefrr6+vnQf0kFrCwsLeu1rX9t499VlcnJSr3jFKzpolVt6QcC+nYmJiUZQNz09HeeVrdLfHP11IM4N1OkZAVv19t4M3nZ1UOcfQWCXAXbRmizDn0GzMmN+mI1s0f6sHect2RIzjtKJdZgfduYWdRfzw+OFijo/jBpHrndHgMCuO+48tTMBWz73qqO/7Oy70DI6OtoI7uwnBYFjBb797W9r+/btuvPOO1f+57POOks7d+5s/I2YNEoR/7Ccxnu1aoMzCrLUbd52Eb+xMvzHEiZk2XyrZZiQ/fjHP25s+fjnf/7nLVfNZaMjvfCFL9Sb3vSmxnaT3VzB1uzff/bOaf87MCtH2s1fwIJcC+rsZ4xiq6Z8SLc/Rn2q9J5AFqvrWgV1XpfArve+s7bfmPlh22SRNzA/jCRKvQLzw85ImR925hZ1F/PDcKGizA+jxpHr3REgsOuOO09NLjByTHg3ENacrbSz4M5W3tkKPAoCTMjS/waYkKVvGtViESdkUX3O+3oZ/2ZsXKOivVuRJ2SPPfaYrr/+en3gAx/Qww8/HJc4k3r2l0Le8573NP4y0UknnZTJM8IabfbdWP2q/IeK3EEr+kBbQWcr6Syos5V1EWXxmJBuKqoy13teIM3VdVFBnccmsOv5zy4agPlhtFG7NZgftiuWvD7zw2jDos2honscv0bR3o35Ybyx6/b8MF4vqZW3AIFd3uI8L20BC+v8qjsL8UKLnXFnwZ39srPvKL0pwIQs/XFnQpa+aVSLTMiihKSiTVqiexy/RtHeragTsrm5Oe3YsaPxLRSpvP71r9cHP/hBPeMZz8i1W60Cu9/7vd9rnGv3cz/3c7n2h4cVR8DOorOQzn7ZGXUxioVzfjWdhXYUBKIE0lpdFzeo8/0hsIsaGa6L+WH6HwHzw/RNo1pkfhglxPwwWii9GswP27Ps1vywvV5SOy8BAru8pHlOHgKWwPnwzrbPDC32t8l9eDcwELpIL6oprpdMgAlZ+gPGhCx906gWmZBFCTEhixZKr0YRJ2Rf+9rX9MY3vrHxH+HCih0Mvm3btsa2kM973vN02mmn6dRTT22cOXfKKae0PHvOzsI7ePCglpeXdd999+n+++/XN7/5Tc3OzjbOxotazXfhhRfquuuuaxxMnldptW3tW97yFn3kIx8Rfx7KaySK8ZzFxcWVkG5qKtbiOEvyfEhn219SEGhHIOnqunaDOt83Art2RqlH6zI/TH/gmR+mbxrVIvPDKCHmh9FC6dVgfliO+WF6I05LaQoQ2KWpSVtFErC9L314NxTWMfuPUz64sxCPUn0BJmTpjzETstamjz76qB5//PETKtgfYG1Fw9LSUuPaAw880PiP/hYA7Nu3Tw899JCuvfZaveAFL2jaOBOy6O+4aKvQonscv0bR3q1oE7J77rlHr3vd6zQzM9MUdf369br88sv18pe/XKeffnrLUC7+iBxf08K8e++9V5/97Gf1yU9+suWZeZdccok+8YlPaGgo9I8qnXbjhPtaBXbve9/79O53vzu159BQsQUsnPOr6Sy0iygHjgnppqMqcx2BFgJJVtd1GtT5rhDY8VlGCjA/jCRquwLzQ+aHbX80OdxQtDlUmq9ctHdjfliO+WGa3yBtpSdAYJeeJS0VV2BM0nZJ9jO02DaZPryz7TMp1RRgQpb+uFZxQpa+UvstfulLX9J5553X9EYCu2jPok1aonscv0aV3y2+QvOarSaHVrsbZwREnaF39dVXN7btbPKH8qQUJ9x/yy236OKLLz7hfyewS526cA3aNpc+pLO/LBKj7JK0U5L9pCCQVKCT1XVJgzrfZwK7pKPXA/czP0x/kJkfpm9qLTI/TOZa5TlUld8t2ahLzA+TCnJ/3gIEdnmL87xuCthfX/er7mwFXmgZHh5uhHfj4+MaHByMqs71EgkwIUt/sJiQpW9qLd5000169atf3bTxIgZ2rVbvZKPTWau2ktr6+fSnP72zBgpyFxOy1gPxjW98o7Fy7sEHHzyu0tatW3XDDTc0tr3sRtmzZ48uvfTSE1bb2Z83bCVenltjduP9eWb+AgsLC5qYmGgEddPTsRbHWSW/5aWtrKMgkIZAu6vr0grqfN8J7NIYxYq3wfww/QFmfpi+KfPDbEyZH2bjWqRWmR8WaTToSxwBArs4StSpooAtn/PhnZ19F1pGR0cbwZ39pJRfgAlZ+mPIhCx9U2sxbNULgV1n5kzIOnMr011XXXWV/uAP/uC4Lq9bt067du3SS17ykq69ShAEjbD4ta997Ql9uPnmm3XRRRd1rW88uFoCk5OTjaDOfsYottzOh3R2Rh0FgbQF4q6uSzuo8+9BYJf2iFawPeaH6Q8q88P0TZkfZmPK/DAb1yK1yvywSKNBX+IIENjFUaJO1QXs4Dof3g2EvayttLPgzlbe2d+Ip5RTgAlZ+uPGhCx9U2vxbW97mz784Q/rSU960gkPILDrzJwJWWduZbmr1XYnFpJdd911suCum8XOqrRVs7t37z6uGx/60If0zne+s5td49klF7AVdLaSzoI6W1kXUezgOh/STUVV5joCCQTirK7LKqjz3SawSzCAvXIr88P0R5r5YfqmzA+zMWV+mI1rUVplfliUkaAf7QgQ2LWjRd2qC1hY54M7C/FCi51x58+7s7PvKOURqPqErAzbEmb1tYRtIRn2zGbbC7bbxxe84AV6ylOeEnrbL/zCL2j9+vXq7+9fqWdhnG3Rt3bt2sb/9ou/+Is69dRTtWbNmkZ7rc61IrBrd4SeqM+ErDO3stz105/+VG94wxsaq+mOLe9973tlv/I4Jy7MqtWEkTPkyvKFFaufdhadP5fOzqiLUSyc80GdhXYUBLIWCFtdl3VQ59+NwC7rUa5A+8wPKzCILV6B+aH09a9/Xeecc05XBrkM/22C+WFXPo3cHsr8MDdqHpSiAIFdipg0VSkBS+B8eGfbZ4YW+xe8D+8GBkIX6UU1xfUcBJiQ5YDcpUd0OiHrUncTPZbArjM+JmSduZXlLiZkZRkp+tmpwOLi4kpINzUVa3GcJXk+pLPtLykI5CXQanVdXkGdf08Cu7xGvMTPYX5Y4sGL6DrzQwK7qK+b+WGUULmvMz8s9/j1au8J7Hp15HnvdgRs70sf3g2F3WhhnQ/u7F/6lGIKMCEr5rik0SsmZMWbkPXSmKTxDcdto9mq0KpMNuMaNKvHliet9VrZ+Dv4vZrky8v+Xgvn/Go6C+0iyoFjQrrpqMpcRyAjgdWr6/IO6vxrEdhlNMBVapb5YZVG8/h36aU/35TlL3T20pjk+TuL+WFzbeaHeX6FPCstAQK7tCRpp1cExiRtl2Q/Q4ttk+nDO9s+k1IcASZkxRmLtHvSS3/4Z0KW9tdTrvaYkLUeLw4Vb2+y6mv30j8/y/K73ba59CGdbX8Zo9hesDslHb8nbIwbqYJAygLHrq7rVlDnX4nALuXBrWJzzA+rOKpPvFMv/fmG+WF1v+M4b8b8kPlhnO+EOuUQILArxzjRy+IJ2Eo7v+rOVuCFluHh4UZ4Nz4+rsHBwajqXM9YgAlZxsBdbJ4JGSvsuvj55fpoJmStub/xjW/o5S9/uR588MHjKm3dulU33HBD48zIbpQ9e/bo0ksv1b333nvc4+3PCJ/97Gd1xhlnZNotVthlypta4wsLC5qYmGgEddPTsRbHWSW/5aWtrKMgUAQBW123TZL93N3lDhHYdXkAyvB45odlGKXO+sj8kPlhZ19O+e5ifsj8sHxfLT1uJUBgx7eBQHIBWz7nwzs7+y60jI6ONoI7+0npjkDVJ2TdUeWpeQvwNyjzFi/W85iQtR6Pxx9/XO9617v0kY985IRKz3nOc/Se97yn8e/gk046KZdBfeyxx3T99dfrAx/4gB5++OETnnn11Vdrx44davKH8lT7R2CXKmfqjU1OTjaCOvsZo9hyOx/S2Rl1FASKJrBR0r6CdIrAriADUeRuMD8s8ujQt7gCzA/jSlWzHvND5ofV/LJ7860I7Hpz3Hnr7ATs4Dof3g2EPcZW2llwZyvv7G/XU/ITYEKWnzVPyk6ACVl2tmVomQlZ+Cjdc889et3rXqeZmZmmFdevX6/LL7+8sRLv9NNPV19fX6rDfuTIkcZKOls598lPfvKEVXX+YZdccok+8YlPaGgo9IjcVPpGYJcKY6qN2Ao6W0lnQZ2trIsodnCdD+mmoipzHQEEVgQI7PgYIgWYH0YSUaEEAswPSzBIGXaR+SHzwww/L5rOWYDALmdwHtczAhbW+eDOQrzQYmfc+fPu7Ow7SrYCTMiy9aX1fASYkOXjXNSnMCGLHpk77rhDb37zm3XnnXeGVratKLdt26azzjqrsV3maaedplNPPbUR4p1yyiktwzwL5Q4ePKjl5WXdd999uv/++/XNb35T9Xq9ERSu3vpydScuvPBCXXfddZlvhemfS2AX/c3kUcPOovPn0tkZdTGKhXM+qLPQjoIAAu0JENi159WTtZkf9uSwV+6lmR9WbkjbeiHmh9FczA+jjahRDAECu2KMA72otoAlcD68s+0zQ8vIyMhKeDcwELpIL6oprrcQYELGp1EFgbJMyIpqbf+s/cxnPqOnP/3pRe1iaL+aTciK/CJf//rXdc455+TexW9961t6+9vfrltvvTX3Z4c98PWvf70++MEP6hnPeEZu/SKwy436hActLi6uhHRTU7EWx1mS50M62/6SggACnQsQ2HVu1zN3Mj/smaGu9IsyP0w2vMwPk/m1ezfzw+PFujE/bHfMqJ+fAIFdftY8CQETsL0vfXgXuv+VhXV+1Z39wYGSngATsvQsaal7AkzIktkzIUvm1+7d3ZqQWT+jzpBr912S1O/GGXpJ+su9yQQsnPOr6Sy0iygHjgnppqMqcx0BBGILENjFpurdiswPe3fsq/TmzA+TjSbzw2R+7d7N/PAJMeaH7X45vVGfwK43xpm3LKbAmKTtkuxnaLFtMi28szPv7NwdSjIBJmTJ/Li7GAJMyJKNAxOyZH7t3t3NCZnvq/2esbPCrr/+et11113tvkKi+i984Qv1pje9SRdffLFOPvnkRG1xc7EFbJtLH9LZ9pcxyi5JOyXZTwoCCKQvQGCXvmnlWmR+WLkh7ckXYn6YbNiZHybza/du5ofMD9v9ZnqpPoFdL40271pUAVtp51fd2Qq80DI8PNwI7izAGxwcjKrO9SYCTMj4LKogwIQs2SgyIUvm1+7dRZiQ+T7b2XPf+c53GttkfvGLX9SePXvafZ3I+uvWrWtsAXrRRRfpggsu0Omnn97yLLzIxqhQeIGFhYVGGGxB3fR0rMVxVslveWkr6ygIIJCdAIFddraVaZn5YWWGsqdfhPlhsuFnfpjMr927mR8yP2z3m+ml+gR2vTTavGsZBOyMOx/e2dl3oWVsbKwR3I2OjkZV5foxAkzI+ByqIMCELNkoMiFL5tfu3UWakK3uu53t9tBDD+nuu+/WPffcI1sV9b3vfU/Ly8v67ne/q3vvvbfp69r2JWeccUbj2llnnaVnPvOZ2rBhQ2Nbk1NPPVVPetKT2mWifskEJicnG0Gd/YxRbLmdD+nsjDoKAgjkI0Bgl49zqZ/C/LDUw0fnjwowP0z2KTA/TObX7t3MD9sVo34vCRDY9dJo865lE7CD63x4NxDWeVtp51fd2Qo8SrgAEzK+kCoIFHFCVgVX3gEBBBAIE7AVdLaSzoI6W1kXUezgOh/STUVV5joCCGQiQGCXCWu1GmV+WK3x7NW3YX7YqyPPeyOAQNUECOyqNqK8TxUFLKzzwZ2FeKHF/na/rbqzX3b2HeVEASZkfBVVEGBCVoVR5B0QQKAMArbq0p9LZ2fUxSgWzvmgzkI7CgIIdE+AwK579qV5MvPD0gwVHQ0RYH7I54EAAghUQ4DArhrjyFv0joAlcD68s+0zQ4st6ffh3cBA6CK9qKa4jgACCCCAAAII9IzA4uLiSkg3NRVrcZwleT6ks+0vKQggUAwBArtijAO9QAABBBBAAAEEEIghQGAXA4kqCBRUwPa+9OHdUFgfLazzwZ2FeBQEEEAAAQQQQACBEwUsnPOr6Sy0iygHjgnppqMqcx0BBLoiQGDXFXYeigACCCCAAAIIINCJAIFdJ2rcg0DxBMYkbZdkP0OLbZNp4Z2debd+/fqo6lxHAAEEEEAAAQQqLWDbXPqQzra/jFF2SdopyX5SSiwQ1Go7JH2sxSvcrMOHX+32738s61cM6ceClpfPdfPzd2bdhwq3T2BX4cHl1RBAAAEEEEAAgaoJENhVbUR5n14XsJV2ftWdrcALLcPDw43gzgK8wcHBqOpcRwABBBBAAAEEKiGwsLCgiYmJRlA3PR1rcZxV8lte2so6SgUEIgK7JUk7XL3+8axflcAuU2ECu0x5aRwBBBBAAAEEEEAgTQECuzQ1aQuBYgnYGXc+vLOz70LL2NhYI7gbHR2Nqsp1BBBAAAEEEECglAKTk5ONoM5+xii23M6HdHZGHaViAhGBnb3tA5LOd/X6XVm+OoFdlroisMuUl8YRQAABBBBAAAEE0hQgsEtTk7YQKK6AHVznw7uBsG4ODQ2tnHdnK/AoCCCAAAIIIIBAmQVsBZ2tpLOgzlbWRRQ7uM6HdFNRlbleboEYgZ29YOZbYxLYZfodEdhlykvjCCCAAAIIIIAAAmkKENilqUlbCBRfwMI6H9xZiBdaNmzYsBLe2dl3FAQQQAABBBBAoAwCdhadP5fOzqiLUSyc80GdhXaUHhCIGdhlvjUmgV2mHxuBXaa8NI4AAggggAACCCCQpgCBXZqatIVAuQQsgfPhnW2fGVpGRkZWwruBgdBFelFNcR0BBBBAAAEEEEhdYHFxcSWkm5qKtTjOkjwf0tn2l5QeE4gZ2JlKpltjEthl+uER2GXKS+MIIIAAAggggAACaQoQ2KWpSVsIlFfA9r704d1Q2GtYWGdn3dkvC/EoCCCAAAIIIIBANwUsnPOr6Sy0iygHjgnppqMqc73aAm0EdgaR2daYBHaZfmcEdpny0jgCCCCAAAIIIIBAmgIEdmlq0hYC1RAYk7Rdkv0MLbZNpgV34+PjWr9+fVR1riOAAAIIIIAAAqkI2DaXPqSz7S9jlF2SdkqynxQEGgJtBnaZbY1JYJfpB0lglykvjSOAAAIIIIAAAgikKUBgl6YmbSFQLQFbaedX3dkKvNAyPDzcCO4swBscHIyqznUEEEAAAQQQQKAtgYWFBU1MTDSCuunpWIvjrJLf8tJW1lEQOE6gzcDO7s1ka0wCu0w/TAK7THlpHAEEEEAAAQQQQCBNAQK7NDVpC4HqCtgZdz68s7PvQsvY2FgjuBsdHY2qynUEEEAAAQQQQCBUYHJyshHU2c8YxZbb+ZDOzqijINBSoIPATnJup5785Mvc7t2R+6/GpSewiyvVUT0Cu47YuAkBBBBAAAEEEECgGwIEdt1Q55kIlFvADq7z4d1A2KsMDQ2tnHdnK/AoCCCAAAIIIIBAHAFbQWcr6Syos5V1EcWCEx/STUVV5joCXqCjwE5aUhC8wc3N3ZiWJIFdWpJN2yGwy5SXxhFAAAEEEEAAAQTSFCCwS1OTthDoLQEL63xwZyFeaNmwYcNKeGdn31EQQAABBBBAAIFjBewsOn8unZ1RF6NYOOeDutRWO8V4LlUqIhASlN0r6V8l/VaLV/2BnHuJm539dhoUBHZpKLZsg8AuU14aRwABBBBAAAEEEEhTgMAuTU3aQqB3BSyB8+GdbZ8ZWkZGRlbCu4GB0EV6UU1xHQEEEEAAAQRKLLC4uLgS0k1NxVocZ0meD+ls+0sKAh0LhARl31IQvE7O3STpzKYPSHFrTAK7jocwzo0EdnGUqIMAAggggAACCCBQCAECu0IMA51AoFICtvelD++Gwt7Mwjo7685+WYhHQQABBBBAAIHeELBwzq+ms9Auohw4JqSbjqrMdQTiCoQGdmvWbNORIy+SNCGpv0mbqW2NmVdgF0h92rjxTPX320HT5x0NI0875v0OS7LVg3crCCbV1/dV7d37QycdF3rF9S1IPQK7ggwE3UAAAQQQQAABBBCIFiCwizaiBgIIdC4wJmm7JPsZWmybTAvuxsfHtX79+qjqXEcAAQQQQACBkgnYNpc+pLPtL2OUXZJ2SrKfFARSF4gR2D0s6XpJl7V4eCpbY2Yd2AXr1z9Na9fukHNvlfT0NiG/J+m9Wrfu79zu3ZHpeptt51GdwC4PZZ6BAAIIIIAAAgggkIoAgV0qjDSCAAIRArbSzq+6sxV4oWV4eLgR3FmANzg4GFWd6wgggAACCCBQUIGFhQVNTEw0grrp6ViL46yS3/LSVtZREMhMICqwczMzPwo2bvwl9fffnuXWmFkFdsG2bQM6ePB3Jb1f0ikJIe1cvzeqXv9yyVbcEdglHHhuRwABBBBAAAEEEMhPgMAuP2uehAACTwjYGXc+vLOz70LL2NhYI7gbHbWdeygIIIAAAgggUAaBycnJRlBnP2MUW27nQzo7o46CQC4CcQI760iwefNlcu6GrLbGzCKwC84++3QtLf1POXduiphLkq6yFXeuXj+UYrtZNkVgl6UubSOAAAIIIIAAAgikKkBglyonjSGAQJsCdnCdD+8Gwu4dGhpaOe/OVuBREEAAAQQQQKBYAraCzm95eeBA5OI421rPh3RTxXoTetMrArEDO1up9uijNyoIbKv3ZiXR1phpB3bBli3PUxDYVrLPyWQs7Xy7tWtf72ZmHsmk/XQbJbBL15PWEEAAAQQQQAABBDIUILDLEJemEUAgtoCFdT64sxAvtGzYsGElvLOz7ygIIIAAAggg0B0BO4vOh3R2Rl2MYuGcD+rKeB5WjFekSlkE4gZ29j7Bli3PURB8SdKzW7zfjbZlpKvXD7f7/mkGdjHDusNy7g5Jn1IQTGvNmp80+ry8fKaWlp4v514vKfxQaee+oP7+15QgtCOwa/eDpD4CCCCAAAIIIIBA1wQI7LpGz4MRQKCFgCVwPryz7TNDy8jIyEp4NzAQukgvqimuI4AAAggggEAMgcXFxZWQbmoq1uI4S/J8SGfbX1IQKIRAO4GddThya0xp3NXrn2v35dIK7IKtW5+ipaWdCoLzW/TBtrS034t/5Or1H7TqZyA51WrnSPp4RHD3Ua1b9w63e/eRdt85x/oEdjli8ygEEEAAAQQQQACBZAIEdsn8uBsBBLIVsL0vfXg3FPYoC+vsrDv7ZSEeBQEEEEAAAQTSFbBwzq+ms9AuotiemD6km46qzHUEuiHQdmAXvTXm97W0dK7bt+/f23mfNAK7oyHbByW9s8WzD8m5yzU7u9NJx4VYrfoa2Ps+8siH5NyOFuf3HVIQjLq5udvaed+c6xLY5QzO4xBAAAEEEEAAAQQ6FyCw69yOOxFAIF+BMUl2boj9DC22TaYFd+Pj41q/Pnw3n6i2uI4AAggggEAvC9g2lz6ks+0vYxQ7N2unJPtJQaDQAu0GdvYyWWyNmUpgt2nTWerru13SYBN0C9a2u7m5W9sdkKBWWyvpzyRd0fTeINijw4cvcXfd9cS2msUrBHbFGxN6hAACCCCAAAIIINBCgMCOTwMBBMomYCvt/Ko7W4EXWoaHhxvBnQV4g4PN/vtFVAtcRwABBBBAoLcEFhYWNDEx0QjqpqdjLY6zSn41na2soyBQCoFOAjt7sbS3xkwa2DVW123Z8qcKgre3gL9S9fo1cVfWrW7j6FabNykIXtakfdtms6OtQHP6SAjscoLmMQgggAACCCCAAALJBQjskhvSAgIIdE/Azrjz4Z2dfRdaxsbGGsHd6OhoVFWuI4AAAggg0HMCk5OTjaDOfsYottzOh3R2Rh0FgdIJdBzYpbw1ZuLArlZ7tqQvS/q1EwYhpRVwQfgKvq9qzZpL3MzMIwX8CAjsCjgodAkBBBBAAAEEEECguQCBHV8GAghURcAOrvPh3UDYSw0NDa2cd2cr8CgIIIAAAgj0qoCtoPNbXh44ELk4zg6u8yHdVK+a8d7VEeg0sDOBoFazfdft7LZntRC5UdIbXb1+OEoshcDuUkn2vNVlSUHwSjc39/moPkRdj1jF9x9aXj7Pzc/PRrXThesEdl1A55EIIIAAAggggAACnQkQ2HXmxl0IIFBcAQvrfHBnIV5o2bBhw0p4Z2ffURBAAAEEEKi6gJ1F50M6O6MuRrFwzgd1FtpREKiEQJLAzgCCWu0tkq6R1N8EJPZWkUkCu2DbtjU6ePCTkv5Lkz7crb6+F7u9ex9KY8CCWm3r0ZV865q0d4Wr182iaIXArmgjQn8QQAABBBBAAAEEWgoQ2PFxIIBAlQUsgfPhnW2fGVpGRkZWwruBgdBFelFNcR0BBBBAAIFCCSwuLq6EdFNTsRbHWZLnQzrb/pKCQOUEEgd2GzacrLVrPyPp4hY439fS0rlu375/D8NLFNht2jSkvr6vSnpek2d8XPX673d6dt3q9oJa7RQ5d4uC4EVNnvU5/fSnr3Xf+97jBftQCOwKNiB0BwEEEEAAAQQQQKC1AIEdXwcCCPSKgO196cO7obCXtrDOzrqzXxbiURBAAAEEECirgIVzfjWdhXYRxfbE9CHddFRlriNQdoGkgZ29f4ytMT8u6cqwrTETBnZnqa/vdkmDTcbjMlevfyrNcQpqNVtF99Ymbf6Llpd/283PR+6tm2Z/YrRFYBcDiSoIIIAAAggggAACxRAgsCvGONALBBDIV2BM0nZJ9jO02DaZFtyNj49r/Xo7qoSCAAIIIIBAsQVsm0sf0tn2lzHKLkk7JdlPCgI9I5BGYGdYEVtjLsq5V7nZ2ZtbwSYK7DZvHpFzIKI1VgAAIABJREFUdpbe6nJQ0nmuXp9Jc0CDWu3NkiyEXF1+dHT7zW+m+bwU2iKwSwGRJhBAAAEEEEAAAQTyESCwy8eZpyCAQDEFbKWdX3VnK/BCy/DwcCO4swBvcLDZX2KOaoHrCCCAAAIIZCOwsLCgiYmJRlA3PR1rcZxV8qvpirYiJhskWkVglUBqgV301pj/or6+C9zevfc1G4REgV3rAO0+LS292O3b9900Bz7IOSBMoe8Edikg0gQCCCCAAAIIIIBAPgIEdvk48xQEECi+gJ1x58M7O/sutIyNjTWCu9HR0aiqXEcAAQQQQCAzgcnJyUZQZz9jFFtu50M6O6OOgkBPC6QV2Blikq0xEwZ2OyR9rMlAfktr1mxzMzM/SnOQg02bWm/BGQTnu7m5WIdkptmniLYI7HLE5lEIIIAAAggggAACyQQI7JL5cTcCCFRTwA6u8+HdQNgrDg0NrZx3ZyvwKAgggAACCGQtYCvo/JaXBw5ELo6zg+t8SFe0/5CeNRXtIxAqkGZgZw/qdGvMhIHdhyW944QXDYK9Oumk890ddzyc5mdAYJemJm0hgAACCCCAAAIIIHC8AIEdXwQCCCDQWsDCOh/cWYgXWjZs2LAS3tnZdxQEEEAAAQTSErCz6HxIZ2fUxSgWzvmgzkI7CgIIrBJIPbDbuvUpWlq6SUHwshbYTbfGTBjY/YWkNzV53hd1+PDvuP37H0tz4Ans0tSkLQQQQAABBBBAAAEEjhcgsOOLQAABBOIJWALnwzvbPjO0jIyMrIR3AwOhi/SimuI6AggggECPCiwuLq6EdFNTsRbHWZLnQzrb/pKCAAIhAmkHdvaoYMuWTQqCWyU9q8WjPy7pSlevH/bXCewy/UzZEjNTXhpHAAEEEEAAAQQQSFOAwC5NTdpCAIFeEbC9L314NxT20hbW2Vl39stCPAoCCCCAAAJRAhbO+dV0FtpFFNsT04d001GVuY4AAv9HIJPATnKq1X5f0lWS+pt4L8q5V7nZ2Zv9tUSB3ZYtb1MQfPSE57Al5grvsTZBcFx+x28HBBBAAAEEEEAAAQQKJUBgV6jhoDMIIFBCgTFJ2yXZz9Bi22T68M62z6QggAACCCDgBWybSx/S2faXMcouSTsl2U8KAgh0IJBFYGfdCNrcGjNRYFer7ZD0sSav/y2tWbPNzcz8qAOalrcEtdpWSV+WtG5VpSUtL4+4+fmvpPm8FNpihV0KiDSBAAIIIIAAAgggkI8AgV0+zjwFAQSqL2Ar7fyqO1uBF1qGh4c1Pj7eCPAGBwejqnMdAQQQQKCCAgsLC5qYmGgEddPTsRbHWSW/ms5W1lEQQCCBQFaBnXUpxtaYFrK93bbGTBjYXSrpxiYM92lp6cVu377vJiA64dZg8+YROXdbkzYXtLx8rpufvzPN56XQFoFdCog0gQACCCCAAAIIIJCPAIFdPs48BQEEekvAls/58M7OvgstY2NjjeBudHQ0qirXEUAAAQQqIDA5OdkI6uxnjGLL7XxIZ2fUURBAICWBTAO76K0xDykItru5uVsTBXatA7SDks5z9fpMSlyNZkL6+q9aXv5tNz9/b5rPS6EtArsUEGkCAQQQQAABBBBAIB8BArt8nHkKAgj0roAdXOfDu4EwhqGhoZUtM20FHgUBBBBAoDoCtoLOb3l54EDk4jg7uM6HdFPVUeBNECiWQJaBXSPcit4ac5/WrHmZjhx5RYttLSNXrQVnn/3rWl62bSh/sYnuZa5e/1Ra6sETIeQnJP3uCW1mdGZeCn0nsEsBkSYQQAABBBBAAAEE8hEgsMvHmacggAACFtb54M5CvNBiZ9z58+7s7DsKAggggED5BOwsOh/S2Rl1MYqFcz6os9COggACGQpkHdhZ14NabbMk+73dag902xrzPkn/T5NXjQ7sfuM3fkGPP36bnDu7yf0fV73++046LrTqlDQIf9Zfa926y93u3Uc6bT+j+wjsMoKlWQQQQAABBBBAAIH0BQjs0jelRQQQQCBKwBI4H97Z9pmhZWRkZCW8GxgIXaQX1RTXEUAAAQQyFlhcXFwJ6aamYi2OsyTPh3S2/SUFAQRyEsglsHtiVdoOSVe3eK1Dku6StLXJ9ejAbtu2NTp48JOS/kuT++9WX9+L3d69D6VBGmza9CL19dk/2Jr9gfQKV69fk8ZzUm6DwC5lUJpDAAEEEEAAAQQQyE6AwC47W1pGAAEE4gjY3pc+vBsKu8HCOr/qzkI8CgIIIIBAcQQsnPOr6Sy0iyi2J6YP6aajKnMdAQSyEcgjsLOeH90ac6eC4Pw23yQysGu0v2XLmILgc03aXpI07ur1Ztfa6kpjO8wtW/5UQfD2Jjdmcl5eWx1sXZnALiVImkEAAQQQQAABBBDIXoDALntjnoAAAgjEFRiTtF2S/Qwttk2mD+9s+0wKAggggED+ArbNpQ/pbPvLGGWXpJ2S7CcFAQS6LJBXYGevGWNrzGYa8QK7Wu3Zkr4s6ddOaCQI9ujw4UvcXXf9JAl3sGnTWerru73F1p5f1Zo1l7iZmUeSPCOjewnsMoKlWQQQQAABBBBAAIH0BQjs0jelRQQQQCCpgK2086vubAVeaBkeHtb4+HgjwBscbHU8SlQrXEcAAQQQiCOwsLCgiYmJRlA3PR1rcZxV8qvpbGUdBQEECiKQa2AXvTVmM5V4gV346jdr90rV69d0epbd0RWCNykIXtZ06Jx7g5udtW05i1gI7Io4KvQJAQQQQAABBBBAoMUfrd3q//2E/6FIdIXuXJGg6AsCCFRGwJbP+fDOzr4LLWNjY43gbnR0NKoq1xFAAAEE2hCYnJxsBHX2M0ax5XY+pLMz6igIIFBAgTwDO3v9DrbGjBXYNdoOXwF3SM79Z83O3tJuaBfUamsl/ZmkK1oM4Z06cuRCd+ed9xdwiBs0x/YrCI77fwvaZbqFAAIIIIAAAggg0KsCrLDr1ZHnvRFAoIwCdnCdD+8Gwl5gaGhoZctMW4FHQQABBBBoX8BW0PktLw8ciFwcZwfX+ZBuqv2ncQcCCOQtkHdg10iParXNkuyfEXG2RYgf2Nkqu82b3ynnPtjC8ZCC4G2am7vBSctxrINt2wb0yCMfknM7JPU3uSe1M/Li9KfDOgR2HcJxGwIIIIAAAggggED+AgR2+ZvzRAQQQCCpgIV1PrizEC+02Bl3/rw7O/uOggACCCDQWsDOovMhnZ1RF6PYf3j3QZ2FdhQEECiJQFcCu/a2xowd2Bl5jBV8FrDZP6/+yNXrP2g1TMETfdwk6RpJ54QM58ckvd3V64cLPOQEdgUeHLqGAAIIIIAAAgggcLwAgR1fBAIIIFBuAUvgfHhn22eGlpGRkZXwbmAgdJFeVFNcRwABBCojsLi4uBLSTU3FWhxnSZ4P6Wz7SwoCCJRQoBuBnTEF69c/TWvXfl7O/WYEW1uBXaPtLVuepyDYJek5IW0flnN3SPqUgmBaa9b8pFF3eflMLS09X869XtL60L459wX197/Gzcw8UvChJ7Ar+ADRPQQQQAABBBBAAIH/I0Bgx9eAAAIIVEfA9r704d1Q2GtZWOdX3VmIR0EAAQR6UcDCOb+azkK7iGJ7YvqQbjqqMtcRQKD4At0K7Ewm2Lz5BXLuHyQ9NUSq7cCu0Xa80K7zAXLuNv3sZ5e6/ft/3Hkjud1JYJcbNQ9CAAEEEEAAAQQQSCpAYJdUkPsRQACBYgqMSdouyX6GFtsm04d3tn0mBQEEEKiygG1z6UM62/4yRrGVKjsl2U8KAghUSKCrgV30mXMm3VFgZzcGZ599uoLgJgXBi1IcMttS8ypJ73X1+qEU282yKQK7LHVpGwEEEEAAAQQQQCBVAQK7VDlpDAEEECicgK2086vubAVeaBkeHtb4+HgjwBscHIyqznUEEECgFAILCwuamJhoBHXT07EWx1klv5rOVtZREECgggLdDOyMM8bWmB0Hdo32t20b0MGDvyvp/ZJOSTiEd0l6i+r1f3LScSFYwnazvp3ALmth2kcAAQQQQAABBBBITYDALjVKGkIAAQQKL2DL53x4Z2ffhZaxsbFGcDc6OhpVlesIIIBAIQUmJycbId2uXbEWx9lyOx/S2Rl1FAQQqLhAtwM7443YGjNRYOeHL9i69Rd15MjvS3qzpKe3May2oq4u5/67guB2V68fbuPeolQlsCvKSNAPBBBAAAEEEEAAgUgBArtIIioggAAClRSwg+t8eDcQ9oZDQ0MrW2baCjwKAgggUGQBW0Hnt7w8cCBycZwdXOdDuqkivxd9QwABBJIKBLXaWi0vP1d9ff9J0nmSzpR0mqT+o23bNpc/lPTPkm7V8vJuNz8f+Q/SpP3K+H4Cu4yBaR4BBBBAAAEEEEAgPQECu/QsaQkBBBAoo4CFdT64sxAvtNgZd/68Ozv7joIAAggUQcDOovMhnZ1RF6NYOOeDOgvtKAgggAAC1RQgsKvmuPJWCCCAAAIIIIBAJQUI7Co5rLwUAggg0JGAJXA+vLPtM0PLyMjISng3MBC6SC+qKa4jgAACbQssLi6uhHRTU7EWx1mS50M62/6SggACCCBQfQECu+qPMW+IAAIIIIAAAghURoDArjJDyYsggAACqQrY3pc+vBsKa9nCOr/qzkI8CgIIIJClgIVzfjWdhXYRxbZy8yHddFRlriOAAAIIVE6AwK5yQ8oLIYAAAggggAAC1RUgsKvu2PJmCCCAQFoCY5K2S7KfocW2yfThnW2fSUEAAQTSELBtLn1IZ9tfxii7JO2UZD8pCCCAAAK9K0Bg17tjz5sjgAACCCCAAAKlEyCwK92Q0WEEEECgawK20s6vurMVeKFleHhY4+PjjQBvcHAwqjrXEUAAgeMEFhYWNDEx0QjqpqdjLY6zSn41na2soyCAAAIIIEBgxzeAAAIIIIAAAgggUBoBArvSDBUdRQABBAolYMvnfHhnZ9+FlrGxsUZwNzo6GlWV6wgg0OMCk5OTjZBu165Yi+NsuZ0P6eyMOgoCCCCAAALHChDY8T0ggAACCCCAAAIIlEaAwK40Q0VHEUAAgcIK2MF1PrwbCOvl0NDQypaZtgKPggACCJiAraDzW14eOBC5OM4OrvMh3RSCCCCAAAIIhAgQ2PF5IIAAAggggAACCJRGgMCuNENFRxFAAIHCC1hY54M7C/FCi51x58+7s7PvKAgg0FsCdhadD+nsjLoYxcI5H9RZaEdBAAEEEEAgSoDALkqI6wgggAACCCCAAAKFESCwK8xQ0BEEEECgUgKWwPnwzrbPDC0jIyMr4d3AQOgivaimuI4AAgUWWFxcXAnppqZiLY6zJM+HdLb9JQUBBBBAAIF2BAjs2tGiLgIIIIAAAggggEBXBQjsusrPwxFAAIGeELC9L314NxT2xhbW+VV3FuJREECgGgIWzvnVdBbaRRTbE9OHdNNRlbmOAAIIIIBAiACBHZ8HAggggAACCCCAQGkECOxKM1R0FAEEEKiEwJik7ZLsZ2ixbTJ9eGfbZ1IQQKBcArbNpQ/pbPvLGGWXpJ2S7CcFAQQQQACBNAQI7NJQpA0EEEAAAQQQQACBXAQI7HJh5iEIIIAAAqsEbKWdX3VnK/BCy/DwsMbHxxsB3uDgYFR1riOAQJcEFhYWNDEx0QjqpqdjLY6zSn41na2soyCAAAIIIJCmAIFdmpq0hQACCCCAAAIIIJCpAIFdprw0jgACCCAQQ8CWz/nwzs6+Cy1jY2ON4G50dDSqKtcRQCAngcnJyUZIt2tXrMVxttzOh3R2Rh0FAQQQQACBrAQI7LKSpV0EEEAAAQQQQACB1AUI7FInpUEEEEAAgQQCdnCdD+8GwtoZGhpa2TLTVuBREEAgXwFbQee3vDxwIHJxnB1c50O6qXx7ytMQQAABBHpYgMCuhwefV0cAAQQQQAABBMomQGBXthGjvwgggEBvCFhY54M7C/FCi51x58+7s7PvKAggkI2AnUXnQzo7oy5GsXDOB3UW2lEQQAABBBDIU4DALk9tnoUAAggggAACCCCQSIDALhEfNyOAAAII5CBgCZwP72z7zNAyMjKyEt4NDIQu0otqiusIICBpcXFxJaSbmoq1OM6SPB/S2faXFAQQQAABBLolcFxg161O8FwEEEAAAQQQQAABBDoUcB3el8tthe5cLgI8BAEEEOhtAdv70od3Q2EUFtb5VXcW4lEQQKA9AQvn/Go6C+0iiu2J6UO66ajKXEcAAQQQQCAnAQK7nKB5DAIIIIAAAggggEAmAoXOxArduUyGg0YRQAABBFoJjEnaLsl+hhbbJtOHd7Z9JgUBBJoL2DaXPqSz7S9jlF2SdkqynxQEEEAAAQSKJkBgV7QRoT8IIIAAAggggAAC7QgUOhMrdOfaUaYuAggggEBqArbSzq+6sxV4oWV4eFjj4+ONAG9wcDCqOtcRqLzAwsKCJiYmGkHd9HSsxXFWya+ms5V1FAQQQAABBIoqQGBX1JGhXwgggAACCCCAAAJxBAqdiRW6c3F0qYMAAgggkKmALZ/z4Z2dfRdaxsbGGsHd6OhoVFWuI1A5gcnJyUZIt2tXrMVxttzOh3R2Rh0FAQQQQAABBBBAAAEEeldg9V+I4L/Z9u63wJsjgEAPC/AP/x4efF4dAQQQaFPADq7z4d1A2L1DQ0MrW2baCjwKAlUVsBV0fsvLAwciF8fZwXU+pJuqqgnvhQACCCCAAAIIIIAAAm0LENi1TcYNCCCAQPUECOyqN6a8EQIIIJC1gIV1PrizEC+02Bl3/rw7O/uOgkDZBewsOh/S2Rl1MYqFcz6os9COggACCCCAAAIIIIAAAggcK0Bgx/eAAAIIICACOz4CBBBAAIEkApbA+fDOts8MLSMjIyvh3cBA6CK9qKa4jkCuAouLiysh3dRUrMVxluT5kM62v6QggAACCCCAAAIIIIAAAq0ECOz4NhBAAAEECOz4BhBAAAEEUhOwvS99eDcU1qqFdX7VnYV4FASKKmDhnF9NZ6FdRLE9MX1INx1VmesIIIAAAggggAACCCCAwFEBAjs+BQQQQAABAju+AQQQQACBTATGJG2XZD9Di22T6cM72z6TgkC3BWybSx/S2faXMcouSTsl2U8KAggggAACCCCAAAIIINCuAIFdu2LURwABBCoowJaYFRxUXgkBBBAokICttPOr7mwFXmgZHh7W+Ph4I8AbHByMqs51BFITWFhY0MTERCOom56OtTjOKvnVdLayjoIAAggggAACCCCAAAIIdCpAYNepHPchgAACFRIgsKvQYPIqCCCAQMEFbPmcD+/s7LvQMjY21gjuRkdHo6pyHYGOBSYnJxsh3a5dsRbH2XI7H9LZGXUUBBBAAAEEEEAAAQQQQCANAQK7NBRpAwEEECi5AIFdyQeQ7iOAAAIlFbCD63x4NxD2DkNDQytbZtoKPAoCSQVsBZ3f8vLAgcjFcXZwnQ/pppI+m/sRQAABBBBAAAEEEEAAgSYCBHZ8FggggAACnGHHN4AAAggg0FUBC+t8cGchXmixM+78eXd29h0FgbgCdhadD+nsjLoYxcI5H9RZaEdBAAEEEEAAAQQQQAABBLISILDLSpZ2EUAAgRIJsMKuRINFVxFAAIGKC1gC58M72z4ztIyMjKyEdwMDoYv0opriekUFFhcXV0K6qalYi+MsyfMhnW1/SUEAAQQQQAABBBBAAAEE8hAgsMtDmWcggAACBRcgsCv4ANE9BBBAoEcFbO9LH94NhRlYWOdX3VmIR0HAwjm/ms5Cu4hie2L6kG46qjLXEUAAAQQQQAABBBBAAIEMBAjsMkClSQQQQKBsAgR2ZRsx+osAAgj0nsCYpO2S7GdosW0yfXhn22dSekfAtrn0IZ1tfxmj7JK0U5L9pCCAAAIIIIAAAggggAAC3RQgsOumPs9GAAEECiJAYFeQgaAbCCCAAAKRArbSzq+6sxV4oWV4eFjj4+ONAG9wcDCqOtdLKLCwsNAI6SYmJjQ9HWtxnFXyq+lsZR0FAQQQQAABBBBAAAEEECiCAIFdEUaBPiCAAAJdFiCw6/IA8HgEEEAAgY4EbPmcD+/s7LvQMjY21gjuRkdHo6pyvQQCk5OTjaBu165Yi+NsuZ0P6eyMOgoCCCCAAAIIIIAAAgggUDQBAruijQj9QQABBLogQGDXBXQeiQACCCCQqoAdXOfDu4GwloeGhla2zLQVeJTyCNgKOr/l5YEDkYvj7OA6H9JNlect6SkCCCCAAAIIIIAAAgj0qACBXY8OPK+NAAIIHCtAYMf3gAACCCBQFQEL63xwZyFeaLEz7vx5d3b2HaV4AnYWnQ/p7Iy6GMXCOR/UWWhHQQABBBBAAAEEEEAAAQTKIEBgV4ZRoo8IIIBAxgIEdhkD0zwCCCCAQFcELIHz4Z1tnxlaRkZGVsK7gYHQRXpRTXE9ocDi4uJKSDc1FWtxnCV5PqSz7S8pCCCAAAIIIIAAAggggEDZBAjsyjZi9BcBBBDIQIDALgNUmkQAAQQQKJSA7X3pw7uhsJ5ZWOdX3VmIR8lPwMI5v5rOQruIYnti+pBuOqoy1xFAAAEEEEAAAQQQQACBggsQ2BV8gOgeAgggkIcAgV0eyjwDAQQQQKAoAmOStkuyn6HFtsn04Z1tn0lJX8C2ufQhnW1/GaPskrRTkv2kIIAAAggggAACCCCAAAJVESCwq8pI8h4IIIBAAgECuwR43IoAAgggUFoBW2nnV93ZCrzQMjw8rPHx8UaANzg4GFWd6yECCwsLjZBuYmJC09OxFsdZJb+azlbWURBAAAEEEEAAAQQQQACBqgkQ2FVtRHkfBBBAoAMBArsO0LgFAQQQQKBSArZ8zod3dvZdaBkbG2sEd6Ojo1FVuX6MwOTkZCOo27Ur1uI4W27nQzo7o46CAAIIIIAAAggggAACCFRZgMCuyqPLuyGAAAIxBQjsYkJRDQEEEECgJwTs4Dof3g2EvfHQ0NDKlpm2Ao9yooCtoPNbXh44ELk4zg6u8yHdFJ4IIIAAAggggAACCCCAQA8JENj10GDzqggggEArAQI7vg0EEEAAAQROFLCwzgd3FuKFFjvjzp93Z2ff9XKxs+h8SGdn1MUoFs75oM5COwoCCCCAAAIIIIAAAggg0GsCBHa9NuK8LwIIINBEgMCOzwIBBBBAAIFwAUvgfHhn22eGlpGRkZXwbmAgdJFeVFOlub64uLgS0k1NxVocZ0meD+ls+0sKAggggAACCCCAAAIIINDLAgR2vTz6vDsCCCBwVIDAjk8BAQQQQACB+AK296UP74bCbrOwzq+6sxCvisXCOb+azkK7iGJ7YvqQbjqqMtcRQAABBBBAAAEEEEAAgR4SILDrocHmVRFAAIFWAgR2fBsIIIAAAgh0JjAmabsk+xlabJtMH97Z9pllLrbNpQ/pbPvLGGWXpJ2S7CcFAQQQQAABBBBAAAEEEEDgRAECO74KBBBAAAER2PERIIAAAgggkEzAVtr5VXe2Ai+0DA8Pa3x8vBHgDQ4ORlUvxPWFhYVGSDcxMaHp6ViL46ySX01nK+soCCCAAAIIIIAAAggggAACrQUI7Pg6EEAAAQQI7PgGEEAAAQQQSFHAls/58M7OvgstY2NjjeBudHQ0qmpXrk9OTjaCul27Yi2Os+V2PqSzM+ooCCCAAAIIIIAAAggggAAC8QQI7OI5UQsBBBCotAAr7Co9vLwcAggggEAXBezgOh/eDYT1Y2hoaGXLTFuB181iK+j8lpcHDkQujrOD63xIN9XNfvNsBBBAAAEEEEAAAQQQQKDEAgR2JR48uo4AAgikJUBgl5Yk7SCAAAIIINBcwMI6H9xZiBda7Iw7f96dnX2XR7Gz6HxIZ2fUxSgWzvmgzkI7CgIIIIAAAggggAACCCCAQOcCBHad23EnAgggUBkBArvKDCUvggACCCBQAgFL4Hx4Z9tnhpaRkZGV8G5gIHSRXlRTJ1xfXFxcCemmpmItjrMkz4d0tv0lBQEEEEAAAQQQQAABBBBAIB0BArt0HGkFAQQQKLUAgV2ph4/OI4AAAgiUWMD2vvTh3VDYe1hY51fdWYiXpFg451fTWWgXUWxPTB/STUdV5joCCCCAAAIIIIAAAggggEBHAgR2HbFxEwIIIFAtAQK7ao0nb4MAAgggUE6BMUnbJdnP0GLbZPrwzrbPjFNsm0sf0tn2lzHKLkk7JdlPCgIIIIAAAggggAACCCCAQLYCBHbZ+tI6AgggUAoBArtSDBOdRAABBBDoEQFbaedX3dkKvNAyPDys8fHxRoA3ODh4XN2FhYVGSDcxMaHp6ViL46ySX01nK+soCCCAAAIIIIAAAggggAAC+QgQ2OXjzFMQQACBQgsQ2BV6eOgcAggggEAPC9jyOR/e2dl3oWVsbKwR3FmxoG7XrliL42y5nQ/p7Iw6CgIIIIAAAggggAACCCCAQP4CBHb5m/NEBBBAoHACBHaFGxI6hAACCCCAwAkCdnCdD+8GEvrYwXU+pJtK2Ba3I4AAAggggAACCCCAAAIIJBcgsEtuSAsIIIBA6QUI7Eo/hLwAAggggEAPCVhY54M7C/HaKRbO+aDOQjsKAggggAACCCCAAAIIIIBAMQQI7IoxDvQCAQQQ6KoAgV1X+Xk4AggggAACHQvYNpk+vLPtM5sV2+bSh3S2/SUFAQQQQAABBBBAAAEEEECgeAIEdsUbE3qEAAII5C5AYJc7OQ9EAAEEEEAgdYFhSf+0qtVzJE2n/iQaRAABBBBAAAEEEEAAAQQQSFuAwC5tUdpDAAEESihAYFfCQaPLCCCAAAIINBFggsdngQACCCCAAAIIIIAAAgiUU4D5XDnHjV4jgAACqQoQ2KXKSWMIIIAAAgh0TYAJXtfoeTACCCCAAAIIIIAAAgggkEiA+VwiPm5GAAEEqiFAYFeNceQtEEAAAQQQYILHN4AAAggggAACCCCAAAIIlFOA+Vw5x41eI4AAAqkKENilykljCCCAAALxETNXAAAgAElEQVQIdE2ACV7X6HkwAggggAACCCCAAAIIIJBIgPlcIj5uRgABBKohQGBXjXHkLRBAAAEEEGCCxzeAAAIIIIAAAggggAACCJRTgPlcOceNXiOAAAKpChDYpcpJYwgggAACCHRNgAle1+h5MAIIIIAAAggggAACCCCQSID5XCI+bkYAAQSqIUBgV41x5C0QQAABBBBggsc3gAACCCCAAAIIIIAAAgiUU4D5XDnHjV4jgAACqQoQ2KXKSWMIIIAAAgh0TYAJXtfoeTACCCCAAAIIIIAAAgggkEiA+VwiPm5GAAEEqiFAYFeNceQtEOgZgWDLlucoCL4k6dktXvoBOfdSNzs7nzdKUKu9RdI1kvqbPHtJ0g5Xr388737xvJ4RYILXM0PNiyKAAAIIIIAAAggggEDFBJjPVWxAeR0EEECgEwECu07UuAcBBLoqEBGMSc59Qf39r3EzM4/k1dGgVlsv6TZJz2r6TOd26slPvszt3r2YV594Ts8JMMHruSHnhRFAAAEEEEAAAQQQQKAiAsznKjKQvAYCCCCQRIDALoke9yKAQFcEgg0bTtbatZ+RdHGLDuS6mi1Gf34g517iZme/3RUwHtorAkzwemWkeU8EEEAAAQQQQAABBBComgDzuaqNKO+DAAIIdCBAYNcBGrcggED3BSJXtEkPSDrf1et3Zd3bGFthjrt6/XNZ94P2e16ACV7PfwIAIIAAAggggAACCCCAQEkFmM+VdODoNgIIIJCmAIFdmpq0hQACuQpEbo0p3azDh1/t9u9/LKuOxQgO7cy6K129fjirPtAuAkcFmODxKSCAAAIIIIAAAggggAAC5RRgPlfOcaPXCCCAQKoCBHapctIYAgjkKRBjK8pMt8YMtm0b0KOP3qgg2N7ivf9FfX0XuL1778vThWf1rAATvJ4del4cAQQQQAABBBBAAAEESi7AfK7kA0j3EUAAgTQECOzSUKQNBBDomkCMFW6ZnR8XbN58mZy7QVJ/E4BDFuS5ublbu4bDg3tNgAler40474sAAggggAACCCCAAAJVEWA+V5WR5D0QQACBBAIEdgnwuBUBBIohELk1pnM79eQnX+Z2715Mq8fBli3PURB8SdKzW7T5MUlvZyvMtMRpJ4YAE7wYSFRBAAEEEEAAAQQQQAABBAoowHyugINClxBAAIG8BQjs8hbneQggkLpAsHXrU7S0dJOC4GUtGl9SELzBzc3dmMbDY2yFOSfppa5efzCN59EGAjEFmODFhKIaAggggAACCCCAAAIIIFAwAeZzBRsQuoMAAgh0Q4DArhvqPBMBBFIXCLZs2aQgsO0nn9Wi8e9raelct2/fvyd9eIytMEfd3NxtSZ/D/Qi0KcAEr00wqiOAAAIIIIAAAggggAACBRFgPleQgaAbCCCAQDcFCOy6qc+zEUAgNYFAcqrVfl/SVS3OlLNn2Qq7NybZpjLYuPGX1N9/u6QzW3T+T1Svv8tJq/+wndq70hACLQSY4PFpIIAAAggggAACCCCAAALlFGA+V85xo9cIIIBAqgIEdqly0hgCCHRTINbWmNK4q9c/10k/g1ptraTrJV3W9P4g2KPDhy9xd931k07a5x4EEgowwUsIyO0IIIAAAggggAACCCCAQJcEmM91CZ7HIoAAAkUSILAr0mjQFwQQSCwQY2vMf1Ff3wVu79772n1YUKu9UtJEixV8/6Eg+E9ubu6f222X+gikJMAELyVImkEAAQQQQAABBBBAAAEEchZgPpczOI9DAAEEiihAYFfEUaFPCCDQsUDMrTE/LunKdrbGjLEV5pWq169JshVmIPVp48Yz1d9/vqSXH91287RjAsJDkn4oyULBW7W8vNvNzx/oGCvGjcf0aVTSeU36ZK3cL+nHcm6Plpdv00kn7XV33PFwjOapkq4AE7x0PWkNAQQQQAABBBBAAAEEEMhLgPlcXtI8BwEEECiwAIFdgQeHriGAQGcCR7fG3KkgsOCrWVmUc69ys7M3x3lC5FaYzn1B/f2vcTMzj8Rpb3WdoFb7eQXBa+TcH0k6o402lhQEX1cQvFPz8/+cJCw8oU/r1z9Na9fukHNvlfT0NvpkVZck7Zf0Pkl/304w2uZzqH68ABM8vggEEEAAAQQQQAABBBBAoJwCzOfKOW70GgEEEEhVgMAuVU4aQwCBoggEtdpmSVOSBlv0aZ/WrHmZm5mxFWuhJdiy5WIFwd9IGmhS8QE591I3Ozsf1c7q643Va5s3v1zOXSfpGe3ef0x9C8i+oOXl/+rm5x9I0I6O9ulyOfdnkk5J0tbRe++S9BbV6/+UZqCYQr+q2AQTvCqOKu+EAAIIIIAAAggggAACvSDAfK4XRpl3RAABBCIECOz4RBBAoJICR7fG3CHp6pAX/KjWrXuH2737SKs6wdlnn67l5S9Kel6TOhaUvU31+rXthlGNVXWShWK/1+JMvE7GZUHO/Wc3O/vlTm4Otm0b0COPfEjOmVt/J220uOewpP+mev06Jy2n2C5NHS/ABI8vAgEEEEAAAQQQQAABBBAopwDzuXKOG71GAAEEUhUgsEuVk8YQQKBIAjG2xjykvr4L3N69e5r1++hWmBaqXdHivW7W4cOvdvv3P9bOewcbNz5V/f2flvTSdu6LWfeQhXaanb2lnRAxxrvGfHzLahZu7nD1up0fSMlGgAleNq60igACCCCAAAIIIIAAAghkLcB8Lmth2kcAAQRKIEBgV4JBoosIINC5QOTWmEGwR4cPX+Luuusnq58SbN58vpyblGSr4VaXH8i5l7jZ2W+307ujIeJNCoKXhdxn4dY/S9op576u/v4ntrlcXj5TS0vPl3Ovl7Q+5P5DCoLtbm7u1rh9i3hXa+YBBcFOSf+o/v5vqq/Ph5RrtbS0QUHwQknjEWfwdWQW9x2oZzuaHlf4dzwfBQIIIIAAAggggAACCCBQDgHmc+UYJ3qJAAIIZCrAf8zLlJfGEUCg2wIxt8a8wtXr1xzb16BWs7Pv/l7S85u8w5KC4A1ubu7Gdt4v1io2CxDXrHmj+8Y3vtOq7aPvdI4kW63WKrizkO98V6/bGXKhpREiHjnyeUm/3aSibbP5Js3Ofj5qO8vG+XdbtlyiIPjLlmcH2tl4s7PvaGf1X1T/ub4iwASPjwEBBBBAAAEEEEAAAQQQKKcA87lyjhu9RgABBFIVILBLlZPGEECgiAIxtsY8buVXIxDbvPmdcu6DLd7Hgro3unrdzmaLXSJWsdmqundJ+mjcdhvn4Dl3lYLgjS06EWvLzqBW+y1Jdk7fwKp2/kPO/U67Z+IFW7ZsUhDY6r5nNenX3erre7Hbu/eh2HBUjCvABC+uFPUQQAABBBBAAAEEEEAAgWIJMJ8r1njQGwQQQKArAgR2XWHnoQggkLdA5NaYT6xWu9LCsqBWs1Vrt7UInL6vpaVz3b59/97OO0Su2JPepnr92nZXngXbtg3o4MH/IemtTfpjKwFf6ebmbPVcyxLUah+W9I4TKiRYDRfUaq+UNCGpf1W7i1peHnHz819rx4+6sQSY4MViohICCCCAAAIIIIAAAgggUDgB5nOFGxI6hAACCOQvQGCXvzlPRACBLgjEWDV3SH19F+jkk2f06KM32hlwTbq5KOde5WZnb273FYLNmy+Tczc0CbCsqZWwsN12rX5Qqz1Tkq1o29zk/q9qzZpL3MzMI83aPrpK72+anKm3dDRY+0pHfdq0aUh9fRZ6ntgn5/7Azc5e1Um73BMqwASPDwQBBBBAAAEEEEAAAQQQKKcA87lyjhu9RgABBFIVILBLlZPGEECgyALB+vVP09q1n5dzv9min1+Uc59WEPxVk+0h7ZaPSXp73C0r/TMizojraMXe6v4HtdqFknY16feipAtcvf6Pzd452LDhZK1d+7dWZ9X1g5LOc/X6TKdjGtRqV0t6uaTvS5pXEMyrv//f1Nf3L60CxE6fxX0NASZ4fAgIIIAAAggggAACCCCAQDkFmM+Vc9zoNQIIIJCqAIFdqpw0hgACRRcINm9+gZz7B0lPbdJXO0fOfj2pybV9WrPmZW5m5oftvmNQq22V9GVJ6064Nwjepbm5P2l3K8zV7QS12ily7hYFwYtOeEbI1pYhgZ3k3Bvc7Own231f6ndNgAle1+h5MAIIIIAAAggggAACCCCQSID5XCI+bkYAAQSqIUBgV41x5C0QQCCmQIytMZu1dMi2yHRzc7btZNslqNX+WNL7m9y4oOXlc938/J1tN9rkhpbPCYK9Oumk890ddzy8+raQLTGtaschZRrvQxttCzDBa5uMGxBAAAEEEEAAAQQQQACBQggwnyvEMNAJBBBAoLsCBHbd9efpCCDQBYEYW2Ou7tVHtW7dO9zu3Ufa7W5oIObc1xQEF7l6/aftttusfrBp04vU1zfVZFvM/6W+vnPd3r37mt7XOlC06nNaXn6tm5+/O40+0kamAkzwMuWlcQQQQAABBBBAAAEEEEAgMwHmc5nR0jACCCBQHgECu/KMFT1FAIEUBSK2xjz2Sd+QdKGr1xc6eXxQqz1T0m5Jv9bk/j939fqOTtptdk+wceOvqr//K5JOP+G6c690s7N2xt0JJSTo83Vtm9B/bpzht2bNFOfPpTViqbfDBC91UhpEAAEEEEAAAQQQQAABBHIRYD6XCzMPQQABBIotQGBX7PGhdwggkJFAzK0xD6mv7wK3d++eTrsRbNp0lvr6bpc02KSNK1y9fk2nba++L/iN3/gFPf74bXLu7CZtvtvV6x9o9qxg27YBPfrojbbtZ4y+WHj3bQXB32p5+bPat+/7TlqOcR9Vshdggpe9MU9AAAEEEEAAAQQQQAABBLIQYD6XhSptIoAAAiUTILAr2YDRXQQQSE8gqNUsRPt7Sc9v2moQvEtzc3/ipNV/cI7diWDz5hE5d1uL9l+jtWstzEunPP74z2nNmhsUBC9u0uBfunr9za0eFGzZsklBYGf0PavNzhyS9CU591fq79/N6rs29dKtzgQvXU9aQwABBBBAAAEEEEAAAQTyEmA+l5c0z0EAAQQKLEBgV+DBoWsIIJC9QFCr/YWkNzV50oKWl8918/N3JulFUKtdKunGJG2kdO8Xdfjw77j9+x9r1V6wefNL5dxOST/f4TNt9d1+SX+lI0f+zt155/0dtsNtnQkwwevMjbsQQAABBBBAAAEEEEAAgW4LMJ/r9gjwfAQQQKAAAgR2BRgEuoAAAt0TyCGwszPqPta9N1x5cnRgJznVaudJ+pSkZ6TQ57vk3IcUBLe4et1W4lGyFWCCl60vrSOAAAIIIIAAAggggAACWQkwn8tKlnYRQACBEgkQ2JVosOgqAgikL0Bgd6JpcM4567S4+C5Jb02w2u7Yhn8q6d1at+7/dbt3L6Y/irR4VIAJHp8CAggggAACCCCAAAIIIFBOAeZz5Rw3eo0AAgikKkBglyonjSGAQNkECOxaj1hQq9nWmBdKukLSCyT1Jxpf576mIHiVq9cfTNQON7cSYILHt4EAAggggAACCCCAAAIIlFOA+Vw5x41eI4AAAqkKENilykljCCBQNgECu3gjFmzd+hQtLW1TELxO0ksSrLz7htasGXUzMz+M92RqtSHABK8NLKoigAACCCCAAAIIIIAAAgUSYD5XoMGgKwgggEC3BAjsuiXPcxFAoBACXQzsvqU1a7a5mZkfFQKijU4EUp82bjxTfX0XyrlxSZskrW2jiY9q3bp3uN27j7RxD1WjBZjgRRtRAwEEEEAAAQQQQAABBBAoogDzuSKOCn1CAAEEchYgsMsZnMchgECxBDIP7DZvHpFztzV56wUtL5/r5ufvLJZI+70JfuVXTtIppwwrCF4j50YlnRLRyn9oefk8Nz8/2/7TuCNEgAkenwcCCCCAAAIIIIAAAgggUE4B5nPlHDd6jQACCKQqQGCXKieNIYBA2QQyD+w2bXqR+vqmJA2sslnU8vKIm5//WtnMwvob1Gpr5dy5CoIPSNocUvfdrl63OpT0BJjgpWdJSwgggAACCCCAAAIIIIBAngLM5/LU5lkIIIBAQQUI7Ao6MHQLAQTyEcg8sNu48VfV3/8VSac3eaO3uHr9L/J503yfEmzbNqCDB/+HpLc2fbJzX1AQvMrV64fy7Vmln8YEr9LDy8shgAACCCCAAAIIIIBAhQWYz1V4cHk1BBBAIK4AgV1cKeohgEAlBTIP7Gq1U+TcLQqCFzUB/GutW3d5Vc9yC9avf5rWrv28nPvNJu9e2jP8CvwbgQlegQeHriGAAAIIIIAAAggggAACIQLM5/g8EEAAAQREYMdHgAACPS2QeWAnOdVq10p6SxPof9Xy8m+7+fl70xiEoFZ7tqR/kHSSnLtbQfAdBcG8+vru19q1+90ddzy8+jmN8+ee9rT/S0tLv66+vpqC4IWSniPnrnSzs7uS9iuo1f5Y0vsJ7JJKxrqfCV4sJiohgAACCCCAAAIIIIAAAoUTYD5XuCGhQwgggED+AgR2+ZvzRAQQKJBA1oGdvWqwefMlcu5zkvpPeHXn3uBmZz+ZBkmwZcvlCoIbWrR1havXrzn2WvDrv/5kDQxMSnpJk3v+1NXrf5i0X0GttkPSx5q0wwq7pLgn3s8EL31TWkQAAQQQQAABBBBAAAEE8hBgPpeHMs9AAAEECi5AYFfwAaJ7CCCQrUAugd0TK9++LOnXmrzNnTpy5EJ35533J3nToFYblPT3kp7fpJ0HJL3Y1evfWn0tqNU+LOkdTe6Z0/Ly+W5+/kCifm3Z8jYFwUdPaCMI9uqkk85vtuovyfN6/F4meD3+AfD6CCCAAAIIIIAAAgggUFoB5nOlHTo6jgACCKQnQGCXniUtIYBACQVyCeye2Bbzg5Le2YLIVqC93dXrhzshDKz9zZvfKefsGScW53bqyU++zO3evbj6YrB58/ly7tYmq/+WJI27et1WBnZUgm3bBvToo59RELyiSQOVPr+vI7DkNzHBS25ICwgggAACCCCAAAIIIIBANwSYz3VDnWcigAACBRMgsCvYgNAdBBDIVyCPwM7eKNiy5TkKgi9JstV2q4uFY29TvX6tk1b/IT0SJNi8+aWyUE76+SaVLaS7wNXr/9isoeDss5+h5eWvSHpuk+v7tGbNy9zMzA8jO9GkQkS/LnP1+qc6aZd7WgowwePjQAABBBBAAAEEEEAAAQTKKcB8rpzjRq8RQACBVAUI7FLlpDEEECibQG6B3ROr7Ow8t6tbGFlo98dat+7qZivhWrkGmza9SH19E5Ke1bROyOo6Xz+o1WxLTNsa88Ti3G362c8udfv3/7idsQ22bNmkILCVe8369R1J57l6/QfttEndSAEmeJFEVEAAAQQQQAABBBBAAAEECinAfK6Qw0KnEEAAgXwFCOzy9eZpCCBQMIG8Ajt77WDr1qdoaekmBcHLWjIEwR4FwVs0P39P2Gq74Jxz1ul//+8/lnNvk7S2RXs/kHMvcbOz3w5jDzZu/CX1998u6cwW9R5SEPxXzc39f05aDm1L6tOWLZcoCP5Skp2r16xc4er1awr2KVShO0zwqjCKvAMCCCCAAAIIIIAAAgj0ogDzuV4cdd4ZAQQQWCVAYMcngQACPS2QZ2Bn0MHWrafpyJEvSNoYAX+XpL9VX99X1df3/Ubd5eWTtby8Qc5dpCDY3mILTN/sIavj5uZslVtkCWq1V0qylXr9IZUfkHSzpC+pr2+/+voeW+nX0tKvS/otOWf9ar7azyo79wX197/Gzcw8EtkpKrQrwASvXTHqI4AAAggggAACCCCAAALFEGA+V4xxoBcIIIBAVwUI7LrKz8MRQKDbAnkHdva+wcaNv6r+/r+T9LyM3v+QnNuh2dn/GfdMvKBWs1V6fybpioz6ZM0mOhMvw35VpWkmeFUZSd4DAQQQQAABBBBAAAEEek2A+VyvjTjviwACCDQRILDjs0AAgZ4W6EZg1wjtarVnKgj+Ws6dm/IALCgIXqu5uam4YZ1//tHQzs6ys9AubKVd+1127mty7jVu79772r+ZO2IKMMGLCUU1BBBAAAEEEEAAAQQQQKBgAsznCjYgdAcBBBDohgCBXTfUeSYCCBRGoFuBXSO027ZtQAcP/q6k90s6JTGKnX/n3OWuXn9iC80OSiA5bdliW27aGXTP6KCJ1bcclvRRSe9z9fqhFNqjidYCTPD4OhBAAAEEEEAAAQQQQACBcgownyvnuNFrBBBAIFUBArtUOWkMAQTKJtDNwM5bBevXP01r1+6Qc2+V9PQ2DZfk3G4Fwf+ten2+3VV1rZ4VnHPOOi0uXibpv0k6o80+WfX/JekvtGbNtW5m5kcd3M8t7QswwWvfjDsQQAABBBBAAAEEEEAAgSIIMJ8rwijQBwQQQKDLAgR2XR4AHo8AAgh4gUDq08aNZ6q//3w5d56C4LmSni3Jzpfz5ceS7pdze7S8fJvWrr3Dzcw8kpViY8Xd2WefpuXl35Zzv6kgOFvSqUd/+ccuSfqhJFvZ92UtL/+D+vrudvW6ra6j5CfABC8/a56EAAIIIIAAAggggAACCKQpwHwuTU3aQgABBEoqQGBX0oGj2wgggAACCKwSYILHJ4EAAggggAACCCCAAAIIlFOA+Vw5x41eI4AAAqkKENilykljCCCAAAIIdE2ACV7X6HkwAggggAACCCCAAAIIIJBIgPlcIj5uRgABBKohQGBXjXHkLRBAAAEEEGCCxzeAAAIIIIAAAggggAACCJRTgPlcOceNXiOAAAKpChDYpcpJYwgggAACCHRNgAle1+h5MAIIIIAAAggggAACCCCQSID5XCI+bkYAAQSqIUBgV41x5C0QQAABBBBggsc3gAACCCCAAAIIIIAAAgiUU4D5XDnHjV4jgAACqQoQ2KXKSWMIIIAAAgh0TYAJXtfoeTACCCCAAAIIIIAAAgggkEiA+VwiPm5GAAEEqiFAYFeNceQtEEAAAQQQYILHN4AAAggggAACCCCAAAIIlFOA+Vw5x41eI4AAAqkKENilykljCCCAAAIIdE2ACV7X6HkwAggggAACCCCAAAIIIJBIgPlcIj5uRgABBKohQGBXjXHkLRBAAAEEEGCCxzeAAAIIIIAAAggggAACCJRTgPlcOceNXiOAAAKpChDYpcpJYwgggAACCHRNgAle1+h5MAIIIIAAAggggAACCCCQSID5XCI+bkYAAQSqIUBgV41x5C0QQAABBBBggsc3gAACCCCAAAIIIIAAAgiUU4D5XDnHjV4jgAACqQoQ2KXKSWMIIIAAAgh0TYAJXtfoeTACCCCAAAIIIIAAAgggkEiA+VwiPm5GAAEEqiFAYFeNceQtEEAAAQQQYILHN4AAAggggAACCCCAAAIIlFOA+Vw5x41eI4AAAqkKENilykljCCCAAAIIdE2ACV7X6HkwAggggAACCCCAAAIIIJBIgPlcIj5uRgABBKohQGBXjXHkLRBAAAEEEGCCxzeAAAIIIIAAAggggAACCJRTgPlcOceNXiOAAAKpChDYpcpJYwgggAACCHRNgAle1+h5MAIIIIAAAggggAACCCCQSID5XCI+bkYAAQSqIUBgV41x5C0QQAABBBBggsc3gAACCCCAAAIIIIAAAgiUU4D5XDnHjV4jgAACqQoQ2KXKSWMIIIAAAgh0TYAJXtfoeTACCCCAAAIIIIAAAgggkEiA+VwiPm5GAAEEqiFAYFeNceQtEEAAAQQQYILHN4AAAggggAACCCCAAAIIlFOA+Vw5x41eI4AAAqkKENilykljCCCAAAIIdE2ACV7X6HkwAggggAACCCCAAAIIIJBIgPlcIj5uRgABBKohQGBXjXHkLRBAAAEEyi2wUdLFkj4m6T86fJW0JnhPlXSFpJsl7euwL9yGAAIIIIAAAggggAACCCAQXyCt+Vz8J1ITAQQQQKBwAgR2hRsSOoQAAggg0KMCuyWdJenqDoO7pBM8H9RdKelOSdt6dBx4bQQQQAABBBBAAAEEEEAgb4Gk87m8+8vzEEAAAQQyECCwywCVJhFAAAEEEOhAwAKyfzx6n62yaze463SCd2xQZ/+3ld+SZAEiBQEEEEAAAQQQQAABBBBAIHuBTudz2feMJyCAAAII5CZAYJcbNQ9CAAEEEEAgUsBCst88plY7wV27E7xmQZ09eg+r6yLHiQoIIIAAAggggAACCCCAQJoC7c7n0nw2bSGAAAIIFESAwK4gA0E3EEAAAQQQOBqU+VV2x4LECe7iTvBaBXX+eayu41NEAAEEEEAAAQQQQAABBPIViDufy7dXPA0BBBBAIFcBArtcuXkYAggggAACkQKrV9nFDe6iJnhRQZ09h9V1kcNDBQQQQAABBBBAAAEEEEAgdYGo+VzqD6RBBBBAAIHiCRDYFW9M6BECCCCAQG8LHHuWXSuJZivuWk3w4gR1/jmsruvtb4+3RwABBBBAAAEEEEAAge4IENh1x52nIoAAAoUSILAr1HDQGQQQQAABBBoCYavsjiU6Nrj7ySq7p0m6QtKVkiy0iyqsrosS4joCCCCAAAIIIIAAAgggkI0AgV02rrSKAAIIlEqAwK5Uw0VnEUAAAQR6RCDOKrtjKSy4Wx3KNfvfwvhYXdcjHxeviQACCCCAAAIIIIAAAoUTILAr3JDQIQQQQCB/AQK7/M15IgIIIIAAAnEE4q6yi9NWVB1W10UJcR0BBBBAAAEEEEAAAQQQyE6AwC47W1pGAAEESiNAYFeaoaKjCCCAAAI9JtDuKrskPKyuS6LHvQgggAACCCCAAAIIIIBAMgECu2R+3I0AAghUQoDArhLDyEsggAACCFRUII9Vdqyuq+jHw2shgAACCCCAAAIIIIBAaQQI7EozVHQUAQQQyE6AwC47W1pGAAEEEEAgqUAeq+xYXZd0lLgfAQQQQAABBBBAAAEEEEgmQGCXzI+7EUAAgUoIENhVYhh5CQQQQACBCgtkucqO1XUV/nB4NQQQQA97yIQAACAASURBVAABBBBAAAEEECiNAIFdaYaKjiKAAALZCRDYZWdLywgggAAC/z979wIsWVHfD7wDyAYo9A+rIlIJIYpAFFijFoWggLFAyycCAgIaAwgBXcStQh4uCEY0G3mpEHCxlJc8xFColEFAQYnJiohApZCgwTWlhhBBXUWxePyr5+/yv3fu3DtnZs45c7r7M1WWhntO968/v97VO9/0OQTqEGjylJ3TdXV0yBgECBAgQIAAAQIECBCYTEBgN5mfuwkQIJCFgMAuizZaBAECBAhkLtDEKTun6zLfNJZHgAABAgQIECBAgEAyAgK7ZFqlUAIECDQnILBrztbIBAgQIECgLoEmTtk5XVdXd4xDgAABAgQIECBAgACByQQEdpP5uZsAAQJZCAjssmijRRAgQIBAAQJ1nrJzuq6ADWOJBAgQIECAAAECBAgkIyCwS6ZVCiVAgEBzAgK75myNTIAAAQIE6hSo85Sd03V1dsZYBAgQIECAAAECBAgQmExAYDeZn7sJECCQhYDALos2WgQBAgQIFCJQxyk7p+sK2SyWSYAAAQIECBAgQIBAMgICu2RapVACBAg0JyCwa87WyAQIECBAoG6BOk7ZOV1Xd1eMR4AAAQIECBAgQIAAgckEBHaT+bmbAAECWQgI7LJoo0UQIECAQEECk5yyc7quoI1iqQQIECBAgAABAgQIJCMgsEumVQolQIBAcwICu+ZsjUyAAAECBJoQmOSUndN1TXTEmAQIECBAgAABAgQIEJhMQGA3mZ+7CRAgkIWAwC6LNloEAQIECBQmMM4pO6frCtsklkuAAAECBAgQIECAQDICArtkWqVQAgQINCcgsGvO1sgECBAgQKApgXFO2Tld11Q3jEuAAAECBAgQIECAAIHJBAR2k/m5mwABAlkICOyyaKNFECBAgECBAqOcsnO6rsANYskECBAgQIAAAQIECCQjILBLplUKJUCAQHMCArvmbI1MgAABAgSaFBjllJ3TdU12wtgECBAgQIAAAQIECBCYTEBgN5mfuwkQIJCFgMAuizZaBAECBAgUKlDllJ3TdYVuDssmQIAAAQIECBAgQCAZAYFdMq1SKAECBJoTENg1Z2tkAgQIECDQtECVU3ZO1zXdBeMTIECAAAECBAgQIEBgMgGB3WR+7iZAgEAWAgK7LNpoEQQIECBQsMBCp+ycrit4Y1g6AQIECBAgQIAAAQLJCAjskmmVQgkQINCcgMCuOVsjEyBAgACBNgQWOmXndF0bHTAHAQIECBAgQIAAAQIEJhMQ2E3m524CBAhkISCwy6KNFkGAAAEChQsMOmXndF3hm8LyCRAgQIAAAQIECBBIRkBgl0yrFEqAAIHmBAR2zdkamQABAgQItCUw6JSd03Vt6ZuHAAECBAgQIECAAAECkwkI7CbzczcBAgSyEBDYZdFGiyBAgAABAmHmKTun62wIAgQIECBAgAABAgQIpCMgsEunVyolQIBAYwICu8ZoDUyAAAECBFoVmHnKzum6VulNRoAAAQIECBAgQIAAgYkEBHYT8bmZAAECeQgI7PLoY0qr6P8fICnVrlYCBAgQIECAAAECfoeyBwgQIECAAIG6BQR2dYsajwABAgkK+GUzwaYlXrLALvEGKp8AAQIECBAgULiA36EK3wCWT4AAAQIEGhAQ2DWAakgCBAikJuCXzdQ6ln69Arv0e2gFBAgQIECAAIGSBfwOVXL3rZ0AAQIECDQjILBrxtWoBAgQSErAL5tJtSuLYgV2WbTRIggQIECAAAECxQr4HarY1ls4AQIECBBoTEBg1xitgQkQIJCOgF820+lVLpXO+h8gTz4pv8ulsdZBgAABAgQIEMhR4I/+aM6vTH6HyrHR1kSAAAECBKYrILCbrr/ZCRAg0AkBv2x2og1FFSGwK6rdFkuAAAECBAgQSFtAYJd2/1RPgAABAgQSERDYJdIoZRIgQKBJAYFdk7rGHiQgsLMvCBAgQIAAAQIEkhEQ2CXTKoUSIECAAIGUBQR2KXdP7QQIEKhJQGBXE6RhKgsI7CpTuZAAAQIECBAgQGDaAgK7aXfA/AQIECBAoAgBgV0RbbZIAgQILCwgsLND2hYQ2LUtbj4CBAgQIECAAIGxBQR2Y9O5kQABAgQIEKguILCrbuVKAgQIZCsgsMu2tZ1dmMCus61RGAECBAgQIECAQL+AwM6eIECAAAECBFoQENi1gGwKAgQIdF1AYNf1DuVXn8Auv55aEQECBAgQIEAgWwGBXbattTACBAgQINAlAYFdl7qhFgIECExJQGA3JfiCpxXYFdx8SydAgAABAgQIpCYgsEutY+olQIAAAQJJCgjskmybogkQIFCvgMCuXk+jDRcQ2A03cgUBAgQIECBAgEBHBAR2HWmEMggQIECAQN4CAru8+2t1BAgQqCQgsKvE5KIaBQR2NWIaigABAgQIECBAoFkBgV2zvkYnQIAAAQIEegICOxuBAAECBILAziZoW0Bg17a4+QgQIECAAAECBMYWENiNTedGAgQIECBAoLqAwK66lSsJECCQrYDALtvWdnZhArvOtkZhBAgQIECAAAEC/QICO3uCAAECBAgQaEFAYNcCsikIECDQdQGBXdc7lF99Arv8empFBAgQIECAAIFsBQR22bbWwggQIECAQJcEBHZd6oZaCBAgMCUBgd2U4AueVmBXcPMtnQABAgQIECCQmoDALrWOqZcAAQIECCQpILBLsm2KJkCAQL0CArt6PY02XEBgN9zIFQQIECBAgAABAh0RENh1pBHKIECAAAECeQsI7PLur9URIECgkoDArhKTi2oUENjViGkoAgQIECBAgACBZgUEds36Gp0AAQIECBDoCQjsbAQCBAgQCAI7m6BtAYFd2+LmI0CAAAECBAgQGFtAYDc2nRsJECBAgACB6gICu+pWriRAgEC2AgK7bFvb2YUJ7DrbGoURIECAAAECBAj0Cwjs7AkCBAgQIECgBQGBXQvIpiBAgEDXBQR2Xe9QfvUJ7PLrqRURIECAAAECBLIVENhl21oLI0CAAAECXRIQ2HWpG2ohQIDAlAQEdlOCL3hagV3Bzbd0AgQIECBAgEBqAgK71DqmXgIECBAgkKSAwC7JtimaAAEC9QoI7Or1NNpwAYHdcCNXECBAgAABAgQIdERAYNeRRiiDAAECBAjkLSCwy7u/VkeAAIFKAgK7SkwuqlFAYFcjpqEIECBAgAABAgSaFRDYNetrdAIECBAgQKAnILCzEQgQIEAgCOxsgrYFBHZti5uPAAECBAgQIEBgbAGB3dh0biRAgAABAgSqCwjsqlu5kgABAtkKCOyybW1nFyaw62xrFEaAAAECBAgQINAvILCzJwgQIECAAIEWBAR2LSCbggABAl0XENh1vUP51Sewy6+nVkSAAAECBAgQyFZAYJdtay2MAAECBAh0SUBg16VuqIUAAQJTEhDYTQm+4GkFdgU339IJECBAgAABAqkJCOxS65h6CRAgQIBAkgICuyTbpmgCBAjUKyCwq9fTaMMFBHbDjVxBgAABAgQIECDQEQGBXUcaoQwCBAgQIJC3gMAu7/5aHQECBCoJCOwqMbmoRgGBXY2YhiJAgAABAgQIEGhWQGDXrK/RCRAgQIAAgZ6AwM5GIECAAIEgsLMJ2hYQ2LUtbj4CBAgQIECAAIGxBQR2Y9O5kQABAgQIEKguILCrbuVKAgQIZCsgsMu2tZ1dmMCus61RGAECBAgQIECAQL+AwM6eIECAAAECBFoQENi1gGwKAgQIdF1AYNf1DuVXn8Auv55aEQECBAgQIEAgWwGBXbattTACBAgQINAlAYFdl7qhFgIECExJQGA3JfiCpxXYFdx8SydAgAABAgQIpCYgsEutY+olQIAAAQJJCgjskmybogkQIFCvgMCuXk+jDRcQ2A03cgUBAgQIECBAgEBHBAR2HWmEMggQIECAQN4CAru8+2t1BAgQqCQgsKvE5KIaBQR2NWIaigABAgQIECBAoFkBgV2zvkYnQIAAAQIEegICOxuBAAECBILAziZoW0Bg17a4+QgQIECAAAECBMYWENiNTedGAgQIECBAoLqAwK66lSsJECCQrYDALtvWdnZhArvOtkZhBAgQIECAAAEC/QICO3uCAAECBAgQaEFAYNcCsikIECDQdQGBXdc7lF99Arv8empFBAgQIECAAIFsBQR22bbWwggQIECAQJcEBHZd6oZaCBAgMCUBgd2U4AueVmBXcPMtnQABAgQIECCQmoDALrWOqZcAAQIECCQpILBLsm2KJkCAQL0CArt6PY02XEBgN9zIFQQIECBAgAABAh0RENh1pBHKIECAAAECeQsI7PLur9URIECgkoDArhKTi2oUENjViGkoAgQIECBAgACBZgUEds36Gp0AAQIECBDoCQjsbAQCBAgQCAI7m6BtAYFd2+LmI0CAAAECBAgQGFtAYDc2nRsJECBAgACB6gICu+pWriRAgEC2AgK7bFvb2YUJ7DrbGoURIECAAAECBAj0Cwjs7AkCBAgQIECgBQGBXQvIpiBAgEDXBQR2Xe9QfvUJ7PLrqRURIECAAAECBLIVENhl21oLI0CAAAECXRIQ2HWpG2ohQIDAlAQEdlOCL3hagV3Bzbd0AgQIECBAgEBqAgK71DqmXgIECBAgkKSAwC7JtimaAAEC9QoI7Or1NNpwAYHdcCNXECBAgAABAgQIdERAYNeRRiiDAAECBAjkLSCwy7u/VkeAAIFKAgK7SkwuqlFAYFcjpqEIECBAgAABAgSaFRDYNetrdAIECBAgQKAnILCzEQgQIEAgCOxsgrYFBHZti5uPAAECBAgQIEBgbAGB3dh0biRAgAABAgSqCwjsqlu5kgABAtkKCOyybW1nFyaw62xrFEaAAAECBAgQINAvILCzJwgQIECAAIEWBAR2LSCbggABAl0XENh1vUP51Sewy6+nVkSAAAECBAgQyFZAYJdtay2MAAECBAh0SUBg16VuqIUAAQJTEhDYTQm+4GkFdgU339IJECBAgAABAqkJCOxS65h6CRAgQIBAkgICuyTbpmgCBAjUKyCwq9fTaMMFBHbDjVxBgAABAgQIECDQEQGBXUcaoQwCBAgQIJC3gMAu7/5aHQECBCoJCOwqMbmoRgGBXY2YhiJAgAABAgQIEGhWQGDXrK/RCRAgQIAAgZ6AwM5GIECAAIEgsLMJ2hYQ2LUtbj4CBAgQIECAAIGxBQR2Y9O5kQABAgQIEKguILCrbuVKAgQIZCsgsMu2tZ1dmMCus61RGAECBAgQIECAQL+AwM6eIECAAAECBFoQENi1gGwKAgQIdF1AYNf1DuVXn8Auv55aEQECBAgQIEAgWwGBXbattTACBAgQINAlAYFdl7qhFgIECExJQGA3JfiCpxXYFdx8SydAgAABAgQIpCYgsEutY+olQIAAAQJJCgjskmybogkQIFCvgMCuXk+jDRcQ2A03cgUBAgQIECBAgEBHBAR2HWmEMggQIECAQN4CAru8+2t1BAgQqCQgsKvE5KIaBQR2NWIaigABAgQIECBAoFkBgV2zvkYnQIAAAQIEegICOxuBAAECBILAziZoW0Bg17a4+QgQIECAAAECBMYWENiNTedGAgQIECBAoLqAwK66lSsJECCQrYDALtvWdnZhArvOtkZh0xb4+c9/Hg466KBw/fXXzyrl1ltvDbvsssu0y5vq/P/yL/8Sdt1111k17LXXXuGyyy4LixcvnmptuU1uH7bfUfu7fXMzEhhFQGA3ipZrCRAgQIAAgTEFBHZjwrmNAAECOQkI7HLqZhprEdil0SdV1iAwKPjYcccdw5VXXhm22WabOTMISuZHF2jUsCErDmEfVoSq8bJp7u/f/va34dhjjw0XXHBBjSuqf6iF/u6sfzYjEpgtILCzIwgQIECAAIEWBAR2LSCbggABAl0XENh1vUP51Sewy6+nVjSPgMCuvq0xzUCjvlWkMZLArv0+TXN/C+za77cZ0xMQ2KXXMxUTIECAAIEEBQR2CTZNyQQIEKhbQGBXt6jxhgkI7IYJ+Xk2AqkHdk8++WR44IEHwre//e0QH8t5xx13hPvuuy+sXr36qR69+MUvDs997nPDS1/60rD77ruH+H8/4xnPqL2H0ww06l7MoIBknNNDdY3Tvz6BXd0dHz7eNPe3wG54f1xBQGBnDxAgQIAAAQItCAjsWkA2BQECBLouILDreofyq09gl19PrWgegVQDu/gF/s033xzOO++88OUvf3mk/m688cZh7733DkceeWTYaaedwjrrrDPS/fNdPM1Ao5YFzBikrqCtrnFKDOzWhtFxn3/zm98Md999d/je974X1qxZ0+OIj6zdbrvtws4779wLopcsWRLWX3/9urfCU+NNc38L7Bprq4EzEhDYZdRMSyFAgAABAt0VENh1tzcqI0CAQGsCArvWqE30BwGBna1QjEBqgd0TTzwRvva1r4UTTzwx3HbbbRP36fWvf3049dRTe6fuBnzZOdL40ww0Riq0wsV1BW11jVNSYBf3+Le+9a1w5plnhmuuuaZCt/7fJVtuuWV417veFQ4//PDwrGc9q/J9VS+c5v4W2FXtkutKFhDYldx9aydAgAABAq0JCOxaozYRAQIEuisgsOtub3KtTGCXa2c7sK5BX3o3VdZpp50Wli9fvuDwKQV2Dz30UG898VRdnZ944u6UU04JRx11VNhggw3GHnqagcbYRc9zY11BW13j9JeZ6yMx/+u//it84AMfCBdffPHYLY0n704++eSwzz77hEWLFo09Tv+N09zf8wV2l156aTjooINqW6OBCKQsILBLuXtqJ0CAAAECyQgI7JJplUIJECDQnIDArjlbIw8WENjZGY0JCOzGo43vpDv66KPDddddN94AFe6Kgd2HPvShsOmmm1a4eu4l0ww0xip4gZvqCtrqGqe/1NwCu/j4y1tuuaX3mNZ77723lnZOup/7i5jm/hbY1bIlDJK5gMAu8wZbHgECBAgQ6IaAwK4bfVAFAQIEpiogsJsqf5GTC+yKbHs7ixbYje583333hXe/+93hq1/96sCb4wm5v/qrvwpvectbwq677hqe85znzDop9+tf/zo8+OCD4dZbbw1XXXXVgu+8+9u//dvw93//9yGOOepnmoHGqLUOu76uoK2ucXIO7GJYFx99+b73vS/EYLrOz3777Rc+8YlPhM0222ziYae5vwV2E7fPAAUICOwKaLIlEiBAgACB6QsI7KbfAxUQIEBg6gICu6m3oLgCBHbFtby9BQvsRrN+4IEHwhFHHBGuvfbaOTfGUC3+7D3veU/40z/900oDx3Dk/vvvDx/72MfCP/7jPw68Z9myZeHDH/7wyI8TnGagUWnxI1xUV9BW1zg5B3bxZN073vGOecO6V7ziFb330u2xxx69MHq99dYLcR//6le/6p3G+9znPhcuueSSEB8ZO+gTT9qtWLEibLTRRiPsgLmXTnN/C+wmap2bCxEQ2BXSaMskQIAAAQLTFRDYTdff7AQIEOiEgMCuE20oqgiBXVHtbnexArvq3o899lj46Ec/OvA9fDvuuGM444wzwqte9aow4EvKoZM88cQT4Stf+UqI4Vz/IwhjEPipT30qHHDAAUPHmXnBNAONkQqtcPGggGTrrbcOV199ddhhhx0qjPD/Lhk0zuabbx6+9KUvhZe85CWVx+m/MJdHYsbTo4ccckhYtWrVHIu4x//hH/6hd3p0nXXWWdDqZz/7Wfi7v/u7ed/vGP8cxb0ew75xP9Pc3wK7cbvmvpIEBHYlddtaCRAgQIDA1AQEdlOjNzEBAgS6IyCw604vSqlEYFdKp6ewzqa+9I7vXjv55JNnrei0004bGHbNvGhQ8BGDgiuvvDJss802c4TaDEq+8Y1v9EKzGEbM/Oy0007hwgsvDC960Ysm7uDtt9/eezdef2Cyyy67hEsvvTT82Z/9WeU5mupt5QJqvPCRRx4JxxxzTM955ic+VjTaVP3MF7SMOk7/fG3uw6prHfW6aHPccceFT37yk3Nufd3rXhfOPffcsOWWW1YeNgbcF110UTj22GPDmjVrZt0XQ9K4n2PAPe5nmvtbYDdu19xXkoDArqRuWysBAgQIEJiagMBuavQmJkCAQHcEBHbd6UUplQjsSun0FNbZ1JfeuQV2831BHwOMGErstttutXVvvkcSnn322WHp0qWVT/A11dvaFjrCQPMFYldccUXYf//9K4/08MMP906QXXfddbPuiY84feMb31h5nP4Lcwjs4jsZ99133znh2pve9KZeWLfFFluM7BNPjsZHZMbHYPaHdvF9dhdccEHYZJNNRh433jDN/S2wG6tlbipMQGBXWMMtlwABAgQITEdAYDcdd7MSIECgUwICu061o4hiBHZFtHk6i2zqS+/cArt48u0Nb3jDnNN1o4ZoVbr8+OOP997xdeKJJ866/NWvfnW4+OKLQzydVOXTVG+rzF33NfExoTGYu/POO2cNffrpp4cTTjih8nQ//elPw0EHHRRuvvnmWfecf/75vfcPjvtJPbCL75+L716M+2vmZ7vttgsxFB3lsaP9ho8++mg46aSTeo+M7f/EU3axH+N8prm/BXbjdMw9pQkI7ErruPUSIECAAIGpCAjspsJuUgIECHRLQGDXrX6UUI3AroQuT2mNTX3pnVtgd9ZZZ4X3ve99s7q0xx57hEsuuWSsk0fD2n3//feHAw88cNajMeO77K655preO8SqfJrqbZW5674mPo500CnGww47LJxzzjlhww03rDTl97///fDWt7413H333bOuj6Ff3LPrrrtupXH6L0o9sLvpppvC3nvvPecUXHx3YjQe572MM41+9KMfhYMPPrh3Km7mJ8756U9/eqxTdtPc3wK7sf6YuKkwAYFdYQ23XAIECBAgMB0Bgd103M1KgACBTgkI7DrVjiKKEdgV0ebpLLKpL71zCuzio/zie+ViODfzE08MxfdzTRpmDOp8PGV36qmn9kKkmZ8zzzyzN2eVT1O9rTJ33dfERyceeeSRc4Z9+ctf3nvkYtV3q80X/MVHQcb34z3jGc8Yq/SUA7vf//734fjjjw8xlJ75iY8IXblyZXj2s589lkn/TTGYi+HfzM+oIfTMe6e5vwV2tWwJg2QuILDLvMGWR4AAAQIEuiEgsOtGH1RBgACBqQoI7KbKX+TkArsi297Oopv60junwG6+xyjGd8298pWvbKxRN9xwQ9hzzz1njR8f2xiDlQ022GDovE31dujENV8wXziydppR3j83X/C39dZbh6uvvnrsRz+mHNitXr06vO1tbwvf+ta3ZnVuksdVDtoCP/vZz8Lb3/72cOONN8768fLly8Mpp5wy8unGae5vgV3Nf8gNl6WAwC7LtloUAQIECBDomoDArmsdUQ8BAgSmICCwmwJ64VMK7ArfAE0uv6kvvXMK7O66664QT2Ddd999T7XiJS95Se/dXs9//vMba8+gxzfutdde4bLLLguLFy8eOm9TvR06cc0XDHo86Mwpli5d2nvn36JFixac+Xe/+11YtmxZOO+88wZeN0lAlXJgNygYHvXkYpWWP/nkk72wOfZg5uc1r3lN7/TqM5/5zCrDPHXNNPe3wG6kVrm4UAGBXaGNt2wCBAgQINCugMCuXW+zESBAoJMCArtOtiXrogR2Wbd3uotr6kvvnAK7poyGdX7Qyb7dd9+9F9g997nPHXZ7731hu+6666zrRgn8hk7Q0gX/9E//FPbZZ595Z9tuu+3C5z//+fDCF75wwYrmOym59qaqwd+gSVIN7GKI9uEPfzjEU24zP5O+02++Rtx+++3hDW94Q4in7dZ+Nt988/ClL30pxBB8lM809/ewU5+jrKPpa1P8M9+0ifHbERDYteNsFgIECBAgULiAwK7wDWD5BAgQiAICO/ugbQGBXdviBc3X1JfeArvJN9GgEGjHHXcMV155Zdhmm22GTtBUb4dOXOMFv/nNb8K73/3u8NnPfnbBUU8//fRw3HHHLfhYxejx2te+NsR3Eg76VA3+Bt2bamA33/sZR3nM6Cjt/t///d9wyCGHhH/+53+edVs8rbr//vuPMtRUA2mB3UitcnGhAgK7Qhtv2QQIECBAoF0BgV273mYjQIBAJwUEdp1sS9ZFCeyybu90F9dUqCOwm7yvArsQ4uNIDzjggHDPPfc8BXrggQeGhx9+eFboMyzInO9xjP1dOuOMM8Kxxx4bBnzRvGBDUw3sBp063H777cNVV10Vtt1228k3cd8Iv//978Pxxx/fezTmzM9pp50255TfsMmb+rtr2Lzx5wK7KkquKV2gw4HdkhDC90rvj/UTIECAAIFMBAR2mTTSMggQIDCJgMBuEj33jiMgsBtHzT2VBJr60ltgV4l/wYtKfyTm448/Hk499dQQ99LMzxe+8IVeYHfYYYfN+ucnnnhi7/r11ltvjut8J7v6L9xjjz1671PbYostRmpgqoHdpO9JHAnpDxdfcMEF4cgjj5x16xFHHNEL8TbYYIPKQzb1d1eVAgR2VZRcU7pABwO73UMIp4QQbgkhfLD0/lg/AQIECBDIREBgl0kjLYMAAQKTCAjsJtFz7zgCArtx1NxTSaCpL71zCuwGhRrxfVvxMX7Pf/7zKzmPc9GkYUpTvR1nLePcc++99/Yek3jnnXc+dftOO+0ULr/88rD++uv3Hq349a9//amfxXehXXrppeFVr3rVnOluuummsPfee896HGY8ufeTn/wkfPOb35x1/ac+9aleGDjKKbtUA7tBe2Sc8GyU/t5www1hzz33nHXL6173ul5Quskmm1Qeapr7W2BXuU0uLFigQ4Hd2qAu/vsvQwh/FkL4RcGtsXQCBAgQIJCTgMAup25aCwECBMYUENiNCee2sQUEdmPTuXGYQFNfeucU2A066RZdb7nllvDKV75yGPHYPx8UbBx11FEhPrbxyvJi+AAAIABJREFUj//4j4eO21Rvh05cwwXxdN2KFStCPDU387P2kZXxn1144YXhXe9616yfDzoh9+ijj/beb/fxj3/8qWs33njjEE/q3X333WHZsmWzxoihYAyPtt5668orSTWw++IXvxje9KY3zVrnCSec0DvVuO6661Ze/ygX1rUv6xpnlNqbuHbcvyubqMWYBOoU6EBgNzOoW7u0U52uq7PLxiJAgAABAlMXENhNvQUKIECAwPQFBHbT70FpFQjsSut4i+tt6kvvcb+EHvW9bW0EJY888kg45phjegHRzE9c40knnTTSSayqrY2B1fLly8NHPvKRWbeceeaZvXesVfk01dsqc096zXe+852w7777htWrVz81VP976h588MEQT4Ndc801s6aLoWYM+zbaaKPeP//3f//3sN9++816D148bffpT386/PKXvwwHH3xwiFYzPzHE+/CHPxwWLVpUaSlt7MNKhYx40WWXXdZb/8zPOO+TG2XaQScnh72DcND4Ke/v/r9HTj755FZ7MEq/XEtgXIEpBnaDgrq4DKfrxm2m+wgQIECAQHcFBHbd7Y3KCBAg0JqAwK41ahP9QUBgZys0JtDUl96DArtxF7HQl/ltBSWD3rs17vvOqjjcf//94cADDwyrVq166vJ4KuwrX/lK2GWXXaoM0Quhdt1111nX7rXXXiGGNIsXL640xjQu+s1vftMLJVeuXDlr+tNPP713Um7mya94yvEd73jHrGAv3hRP5sV/xZOI45zUi9bnn39+rwdVHo3Z1j6sux+DArvoHE/ZNfUR2M2WHff/uaGp/hiXQF0CUwjs5gvq1i7J6bq6mmscAgQIECDQHQGBXXd6oRICBAhMTUBgNzX6YicW2BXb+uYX3lSok1tgN+iUVuzO2WefHZYuXVop1Knazcceeyx89KMf7Z2wm/lZeyqs6nu+mupt1XWMc92TTz7ZCxTj++lmfuYLR+P18VGX733ve+dMFwO7t7zlLeHQQw+d9R687bbbLnz+858PL3zhC3v3PPzww72TevGfzfzER2N+5jOfCfH6YZ+cArv4HsCDDjpo2JLH/rnAbjadwG7sreTGjgu0GNgNC+qilNN1Hd8vyiNAgAABAmMKCOzGhHMbAQIEchIQ2OXUzTTWIrBLo09JVtlUqJNbYDfoPWix4VtuuWW46KKLwm677VZb/+c7NRYfyRnDp6qfpnpbdf5xrhv0KMx42u1Tn/pUOOCAAwYOGU/kxZN35513XqUpYxB6yimnzDqpd9ddd/XGv+eee2aNEd/vFk9XbrbZZguOLbCrRN+7SGA320pgV33vuDItgRYCuypB3Vo0p+vS2j6qJUCAAAECVQUEdlWlXEeAAIGMBQR2GTe3o0sT2HW0MTmU1VSok1tgF3s9KEyK/zyexIph2ote9KKJt8Ttt98ejj766FmPwoyDjvP4zaZ6O/Ei5xnggQce6J10u/baa2ddcfjhh4ezzjrrqXfSDbp9vnv7r42n5a644oqwww47zPpRPKl3+eWXhyOPPDKsWbNm1s+qhHY5BXYeidnUDh88rsCuXW+ztSfQYGA3SlAXF+x0XXttNxMBAgQIEGhbQGDXtrj5CBAg0EEBgV0Hm5J5SQK7zBs8zeU1FerkGNjFR1WeccYZ4fjjj5/TsvievXPPPTe8/OUvH+vxmE888UTv/XTLli3rnUCa+YknzC655JIQg6NRPk31dpQaql473ym5UR5LWSW0i4/JPPXUU8N66603p7SF+hsf0Rl7/6xnPWvgknIK7E477bQ5j2Ot2scq1zlhN1tJYFdl17gmRYEGArtRg7q1bE7XpbiB1EyAAAECBKoJCOyqObmKAAECWQsI7LJubycXJ7DrZFvyKKqpUGfcL6EHBR8xDLvyyivDNttsMwe97aBkvvedxcJisHbUUUeFY445Jmy++eaVNkg82XX//ff3QqSLL7544D3xfXYxyBsUMi00SVO9rbSwES6aL6yLnueff3448MADK4egP/nJT3onFPtP6cVyFtpHa8td6PGar3vd63qhbHwMav+n7X04Au+Cl37xi1+cEwSfcMIJIf75XXfddeuaZtY4de3LusZpZJEjDDru35UjTOFSAlMRqDGwGzeoi+t2um4q3TcpAQIECBBoTUBg1xq1iQgQINBdAYFdd3uTa2UCu1w724F1NfWl97hfQnc9sIstG3aSKwZNr3/968N+++0XlixZEp7znOeEDTbY4Klu//rXvw4PPvhguPXWW8NVV10VvvzlL8+7E2IAuGLFigUfBznfzU31ts5tGwOyk046KZxzzjlzhh03qIyPFX3rW98a/vM//3PWmPE9eIcddtjQ8G+h/u6yyy7h4x//ePjLv/zLWWOnGtgN2iPRKPZjww03rLPVT401KCSMYWg8RbrJJptUnjOF/V1lMeP+XVllbNcQmKZADYHdJEHd2qU7XTfNTWBuAgQIECDQvIDArnljMxAgQKDzAgK7zrcouwIFdtm1tDsLaupL73G/hE4hsIvdiye5jj322PD5z3++sWbGxzfGf2200UZjzdFUb8cqZp6bYmj5vve9L9x2222zrhg3qJwvbIvh6QUXXFA5ELrvvvvCu9/97vDVr351TuXxhF08+fea17zmqZ+lGth9//vf74Wbd99991NrefWrXx0+97nPzfv4z0n7H99HGHs+8xPfXRj/+cxge9g8Tezvyy67LBx88MHDps7y55deemk46KCDslybRU1HYILAro6gLi7a6brptN6sBAgQIECgTQGBXZva5iJAgEBHBQR2HW1MxmUJ7DJu7rSX1sSX3nFNuQd2cY1r1qwJ8RTYJz7xid5/ruuz6aabho997GPhbW97W1i0aNHYwzbV27ELmufGeNowvh/uvPPO6znGd/XFcG2zzTYbaapHH320d1ovjjXzEwO2GMTE03GjfOYL7T74wQ+G4447bla4lGpgF+3jPrvxxhufotl6663D1VdfHXbYYYdRuCpd+7vf/a73eNfY65mfcd6b18T+FtgJ7CptZBdVEhgjsKsrqFtbn9N1lTrlIgIECBAgkLSAwC7p9imeAAEC9QgI7OpxNEp1AYFddStXjijQxJfesYQSAru4zieeeCJ87Wtf652E6z8lNmIrepfH97XFd4htv/3249w+656mejtxYQMGiO/yu+OOO8KFF14Y3v/+9w98T9xC8z722GO9E1px3/WHp2effXZYunTp0EdhDhr/v//7v3vhXHxcY3zU6emnnx6OPPLIOe8TTDWwe+SRR3rvXIzuMz/xHYBvfOMba2/1T3/6094prptvvnnW2FdccUXYf//9R5qvif0tsBPYjbQJXbygwAiBXd1BXazL6Tr7kwABAgQIlCEgsCujz1ZJgACBhX//5EOgZQGBXcvgJU3XxJfe0a+UwG7tXomnu77+9a+Hc889d8F30g3aWzEI2nvvvXtB0E477RTWWWedWrZgU72tpbgaB4lh3+WXX97z6w/rxn205szy4nv2Yuj353/+571QaVB/Ug3s4joHPaIyPu41nh5df/31a+xUCHFPvva1r53Vp8033zx86UtfCi95yUtGmquJ/S2wE9iNtAldPGlg10RQt7Ymp+vsTwIECBAgUIaAwK6MPlslAQIEBHb2QKcEBHadakdexTTxpXeJgd3MXfHwww+Hb33rW+GWW24Jd955Z1i9enW49957n7rkxS9+ce8E2c4779x7TOOSJUvGfk/dQruxqd526U9ADOuuvPLKcPTRR4eHHnpoVmnjPlpznPWlHNjddNNNvcB4ZtgZg+MYgm611VbjcAy85/HHHw+nnnpqL8yf+YnvAownGJ/5zGeONFcT+1tgJ7AbaRO6eOFfmP5ozkNJ1v6DJoO6WJPTdfYmAQIECBAoR0BgV06vrZQAAQLzCngkps3RtoDArm3xguZr4kvvyFfaCbsubpmmetultf72t7/tvbNuxYoVcwKnz3zmM2G77bZrpdyUA7v5HlMZH5N56KGH1uZ3//339x75umrVqlljLl++PJxyyilh3XXXHWmuEvb3SCAuJtAxgQGPxNwjhHBKCCEGdj4ECBAgQIAAgSYEfGfbhKoxCRAg0HEBf/l3vEEZliewy7CpXVlSU196C+ym3+Gmejv9lc2uIJ6yu/3228N73/ve3iMX4+nFiy66KOy2226tlZpyYDffybc99tijd/Jtiy22mNgx9ujjH/94r0czP/FxsF/5yld6J01H/ZSyv0d1cT2BrggMCOy6Upo6CBAgQIAAgXwFfGebb2+tjAABAvMK+Mvf5mhbQGDXtnhB8zX1pbfAbvqbqKneTn9lgyuI75qL72N73vOeFw444IDQ5pfFKQd2UfPb3/52ePOb3xx+9rOfzcKN7+5bunTpxJb33HNP73RdfETszE98FOenP/3psMkmm4y8rUrb3yMDuYHAlAXa/Dt4yks1PQECBAgQINAdAd/ZdqcXKiFAgEBrAv7yb43aRH8QENjZCo0JNPWlt8CusZZVHrip3lYuoKALUw/s4qNFjz322HDBBRfM6lodpxVjkBrHXrly5Zwd8YUvfCG85S1vGWun2N9jsbmJQGsC8zwS84MhhPaOP7e2WhMRIECAAAECHRHwnW1HGqEMAgQItCngL/82tc0VBQR29kFjAk196S2wa6xllQduqreVCyjowtQDu9iq73znO2HfffcNq1evntW5nXbaKYz7PsDHHnus947B448/fs5u2G+//XoB4Tin6+Jgqezv+DjQX/ziF+EHP/hBuO+++8IPf/jD8N3vfjc88sgj4cEHHwx33HHHwD8p22yzTe/xrk972tPCkiVLwlZbbRW23Xbb8IIXvCAsXrw4rLPOOgX9CbPUFAUGBHZrf4eK77BrMrj7RQhhqxBC/HcfAgQIECBAgAABAgQIEMhcQGCXeYM7uDyBXQebkktJTX3pLbCb/g5pqrfTX1n3KsghsIvh2kc/+tGwfPnyOcB77rlnOOecc3qBUdVPPLW3YsWK8MEPxu/lZ39iEHXZZZeN9e66tSN1eX/Hta9atSpcc8014frrrw/33ntvVbZK10W/3XffPcTQ8xWveEV4+tOfXuk+FxFoU2CBwG5tGU0Gd6f+IRRsc8nmIkCAAAECBAgQIECAAIEpCAjspoBe+JQCu8I3QJPLH/Sld1PznXbaaQPDgJnzDQo+dtxxx3DllVeGeOKk/9OFoGS+xwleeuml4aCDDmqKc+i4XQ40hhaf2AVd2Id1kD3wwAPhiCOOCNdee+2c4eKfv5NPPjnss88+YdGiRQtO96Mf/SiceOKJ4fLLLx94XQwGly1bFtZbb72xy+7i/v7xj38cPvvZz/bCzYceemjstY1y46abbhoOOeSQXt9ioOq9YaPoubZJgQqB3drpmwjunLJrsrnGJkCAAAECBAgQIECAQIcEBHYdakYhpQjsCmn0NJYpsJtcXWA3ueGoI8TTWQcffPCs22JgcdZZZ4UNNthg1OEmvj6XwC5C3HPPPeGd73xn74TYoE880XX44YeHPfbYIzznOc/phW5rH/t455139sL12J81a9YMvP+oo47qnbzbaKONJnLvUmAXH20ZH/153nnnzbvuiRZb4eaNN944HHrooeH9739/ry8+BKYtMEJgt7bUuoM7p+ymvQnMT4AAAQIECBAgQIAAgRYEBHYtIJtiloDAzoZoTEBgNzmtwG5yw1FHENiNKjba9d/4xjfCu971rtof5RiDvni6Lp4Km/TTlcAuvo9u6dKlvXfqdeETT0KeffbZYa+99nLargsNKbiGMQK7uoM7p+wK3n+WToAAAQIECBAgQIBAOQICu3J63ZWVCuy60okM6xDYTd5Ugd3khqOOILAbVWz06+sOoo4//vjeYzLjSbA6PtMO7OKpwq9//evhb/7mb8Lq1asXXFIM0Xbeeeew6667hhe84AVhq6226p0E3XDDDec9Efr73/++d1ovvlvwBz/4Qfj+978fYk/+9V//Ndxxxx0LzheNzz///HDggQcK7erYbMYYS2CCwK7O4M4pu7G65yYCBAgQIECAAAECBAikIyCwS6dXuVQqsMulkx1ch8Bu8qYI7CY3HHUEgd2oYuNdHx/1GB9f+bGPfWy8AULovXvylFNOCfvtt99E76zrL2Dagd1dd90VDjjggN4jRAd9tt9++94pxX333TdsttlmtQVnMSiM7xq84YYbwsqVK8M3v/nNgfNvueWW4aKLLgq77bbb2L1zI4FJBGoI7NZOP8mjMp2ym6SJ7iVAgAABAgQIECBAgEACAgK7BJqUWYkCu8waajnzCwx6F9iOO+7Yey9W/OK//9OFd4cJ7Nrf0QK79sxjQBTDqTPPPDNcc801ld/RFgOj97znPeGv//qvw+LFi2sveJqB3a9+9ave2i6++OI564p/T5188slhn332CYsWLap93TMHjKfvvva1r4XjjjsuxPcH9n/iewYvueSSsMUWWzRah8EJDBKoMbBbO/y4wZ1TdrYoAQIECBAgQIAAAQIEMhYQ2GXc3I4uTWDX0cYoq34BgV39pjmO2LXALkfjQWv6n//5n/Bv//Zv4frrrw933313+N73vvdUgBeDqu2226736Mfdd989LFmyJKy//vqN0UwzsLvpppvC3nvvPSe83HPPPcM555wTtt1228bWPWjgn/zkJ+Hoo48O11577ZwfX3jhheHQQw9ttR6TEYgCDQR24wZ3TtnZkgQIECBAgAABAgQIEMhYQGCXcXM7ujSBXUcbo6z6BQR29ZvmOKLALseujramaQV2jz/+eFi+fHn4yEc+MqvgGFZeccUVYYcddhhtITVdHR/N+c53vjOsWrVq1ojxhOMnP/nJsNFGG9U0k2EIVBNoMLAbJ7hzyq5a21xFgAABAgQIECBAgACB5AQEdsm1LPmCBXbJt9ACqgoI7KpKlX2dwK7s/sfVTyuwe/jhh8MhhxwSrrvuullNOOGEE8KHPvShsO66606lOfHRpWeddVZYtmzZrPnjacf45+W5z33uVOoyabkCLQR2owR3TtmVuxWtnAABAgQIECBAgACBzAUEdpk3uIPLE9h1sClKakZAYNeMa26jCuxy6+jo65lWYDffezMvuuii8Pa3v330hdR4xw033BDiYzlnfhZ6B2iNUxuKwByBFgO7qsGdU3b2KQECBAgQIECAAAECBDIUENhl2NSOL0lg1/EGKa8+AYFdfZY5jySwy7m71dYmsJvrJLCrtndc1Y7AFAK7YcGdU3bttN4sBAgQIECAAAECBAgQaFVAYNcqt8lCCAI726AYAYFdMa2eaKECu4n4srh5WoHdL3/5y3DYYYeFq6++epbj0qVLw4oVK8KiRYum4uuRmFNhN+kCAlMM7BYK7pyys2sJECBAgAABAgQIECCQmYDALrOGJrAcgV0CTVJiPQICu3occx9FYJd7h4evb1qB3eOPPx6WL18ePvKRj8wqcsstt+yFeC996UuHF9/AFffcc0945zvfGVatWjVr9COOOKL3brsNNtiggVkNSWB+gQ4EdoOCO6fsbFoCBAgQIECAAAECBAhkJiCwy6yhCSxHYJdAk5RYj4DArh7H3EcR2OXe4eHrm1ZgFyu76aabwt577x3WrFkzq9BddtklXHDBBeGFL3zh8AXUeMXq1avD0UcfHa677ro5o1544YXh0EMPrXE2QxGoJtChwK4/uLs5hPDBaqtwFQECBAgQIECAAAECBAh0XUBg1/UO5VefwC6/nlrRPAICO1ujioDAropS3tdMM7D71a9+Fd7znveEiy++eA7yNttsEz7wgQ+EffbZp/FTbY8++mi48cYbw0knnRTuvPPOObW88Y1vDCtXrgzPfvaz894MVtdJgQ4GdmudloQQvtdJNEURIECAAAECBAgQIECAwMgCAruRydwwoYDAbkJAt6cjILBLp1fTrFRgN039bsw9zcAuCsRHUB544IEDg7L48+233753su3Nb35z+JM/+ZOwzjrr1AIX31X3wAMPhBtuuCF84hOfCLfddtvAceMjOi+66KKw22671TKvQQiMKtDhwG7UpbieAAECBAgQIECAAAECBDosILDrcHMyLU1gl2ljLWuugMDOrqgiILCropT3NdMO7KLuLbfcEt7xjneE+EjKhT7x1N3OO+8cXvayl4W/+Iu/CM9//vN7p+823HDDeU/h/fa3vw2PPPJIiP9+//33h//4j/8I3/3ud3uP47z33nsXnG/TTTcN5557bth///3DgNAk741hdZ0RENh1phUKIUCAAAECBAgQIECAQNYCArus29vJxQnsOtkWRTUhkFNg14RPXWMeccQR4ayzzmr8kX111ds/zqDArqm5Jh13r732CrHexYsXTzqU+2cIdCGwi+XEEG3p0qUh1tOFTwwHzz777BD3nbCuCx0ptwaBXbm9t3ICBAgQIECAAAECBAi0KSCwa1PbXFFAYGcfFCMgsGun1QK7dpzjLAK7Zqy7EtjF1T300ENhxYoV4bzzzgtr1qxpZsFDRt14443DUUcdFZYtWxae9axnTaUGkxKYKSCwsx8IECBAgAABAgQIECBAoA0BgV0byuaYKSCwsx+KERDYtdNqgV07zgK75py7FNitXeWPf/zjXmi3cuXKXojXxic+/vKQQw4J8c/0tttu61RdG+jmqCQgsKvE5CICBAgQIECAAAECBAgQmFBAYDchoNtHFhDYjUzmhlQFBHbtdE5g146zwK455y4GdmtXG987t2rVqnDNNdeE66+/fug750ZV2nLLLcPuu+8e9ttvv/CKV7wiPP3pTx91CNcTaFxAYNc4sQkIECBAgAABAgQIECBAIIQgsLMN2hYQ2LUtbr6pCQjs2qEX2LXjLLBrzrnLgd3MVT/55JPhF7/4RfjBD34Q7rrrrvDTn/609967Rx55JDz44IPhjjvuGIgU30UXg7mnPe1pYcmSJWGrrbbqnaB7wQte0Hsf4jrrrNMcrpEJ1CAgsKsB0RAECBAgQIAAAQIECBAgMFRAYDeUyAU1CwjsagY1XD4CgwK+uLpbb7017LLLLvks1EoIEJglkEpgp20EShUQ2JXaeesmQIAAAQIECBAgQIBAuwICu3a9zRaCwM4uIDCPgMDO1iBQpoDArsy+W3U6AgK7dHqlUgIECBAgQIAAAQIECKQsILBLuXtp1i6wS7NvqiZAgAABAgQIFCkgsCuy7RZNgAABAgQIECBAgACB1gUEdq2TFz+hwK74LQCAAAECBAgQIJCOgMAunV6plAABAgQIECBAgAABAikLCOxS7l6atQvs0uybqgkQIECAAAECRQoI7Ipsu0UTIECAAAECBAgQIECgdQGBXevkxU8osCt+CwAgQIAAAQIECKQjILBLp1cqJUCAAAECBAgQIECAQMoCAruUu5dm7QK7NPumagIECBAgQIBAkQICuyLbbtEECBAgQIAAAQIECBBoXUBg1zp58RMK7IrfAgAIECBAgAABAukICOzS6ZVKCRAgQIAAAQIECBAgkLKAwC7l7qVZu8Auzb6pmgABAgQIECBQpIDArsi2WzQBAgQIECBAgAABAgRaFxDYtU5e/IQCu+K3AAACBAgQIECAQDoCArt0eqVSAgQIECBAgAABAgQIpCwgsEu5e2nWLrBLs2+qJkCAAAECBAgUKSCwK7LtFk2AAAECBAgQIECAAIHWBQR2rZMXP6HArvgtAIAAAQIECBAgkI6AwC6dXqmUAAECBAgQIECAAAECKQsI7FLuXpq1C+zS7JuqCRAgQIAAAQJFCgjsimy7RRMgQIAAAQIECBAgQKB1AYFd6+TFTyiwK34LACBAgAABAgQIpCMgsEunVyolQIAAAQIECBAgQIBAygICu5S7l2btArs0+6ZqAgQIECBAgECRAgK7Ittu0QQIECBAgAABAgQIEGhdQGDXOnnxEwrsit8CAAgQIECAAAEC6QgI7NLplUoJECBAgAABAgQIECCQsoDALuXupVm7wC7NvqmaAAECBAgQIFCkgMCuyLZbNAECBAgQIECAAAECBFoXENi1Tl78hAK74rcAAAIECBAgQIBAOgICu3R6pVICBAgQIECAAAECBAikLCCwS7l7adYusEuzb6omQIAAAQIECBQpILArsu0WTYAAAQIECBAgQIAAgdYFBHatkxc/ocCu+C0AgAABAgQIECCQjoDALp1eqZQAAQIECBAgQIAAAQIpCwjsUu5emrUL7NLsm6oJECBAgAABAkUKCOyKbLtFEyBAgAABAgQIECBAoHUBgV3r5MVPKLArfgsAIECAAAECBAikIyCwS6dXKiVAgAABAgQIECBAgEDKAgK7lLuXZu0CuzT7pmoCBAgQIECAQJECArsi227RBAgQIECAAAECBAgQaF1AYNc6efETCuyK3wIACBAgQIAAAQLpCAjs0umVSgkQIECAAAECBAgQIJCygMAu5e6lWbvALs2+qZoAAQIECBAgUKSAwK7Itls0AQIECBAgQIAAAQIEWhcQ2LVOXvyEArvitwAAAgQIECBAgEA6AgK7dHqlUgIECBAgQIAAAQIECKQsILBLuXtp1i6wS7NvqiZAgAABAgQIFCkgsCuy7RZNgAABAgQIECBAgACB1gUEdq2TFz+hwK74LQCAAAECBAgQIJCOgMAunV6plAABAgQIECBAgAABAikLCOxS7l6atQvs0uybqgkQIECAAAECRQoI7Ipsu0UTIECAAAECBAgQIECgdQGBXevkxU8osCt+CwAgQIAAAQIECKQjILBLp1cqJUCAAAECBAgQIECAQMoCAruUu5dm7QK7NPumagIECBAgQIBAkQICuyLbbtEECBAgQIAAAQIECBBoXUBg1zp58RMK7IrfAgAIECBAgAABAukICOzS6ZVKCRAgQIAAAQIECBAgkLKAwC7l7qVZu8Auzb6pmgABAgQIECBQpIDArsi2WzQBAgQIECBAgAABAgS/eXauAAAgAElEQVRaFxDYtU5e/IQCu+K3AAACBAgQIECAQDoCArt0eqVSAgQIECBAgAABAgQIpCwgsEu5e2nWLrBLs2+qJkCAAAECBAgUKSCwK7LtFk2AAAECBAgQIECAAIHWBQR2rZMXP6HArvgtAIAAAQIECBAgkI6AwC6dXqmUAAECBAgQIECAAAECKQsI7FLuXpq1C+zS7JuqCRAgQIAAAQJFCgjsimy7RRMgQIAAAQIECBAgQKB1AYFd6+TFTyiwK34LACBAgAABAgQIpCMgsEunVyolQIAAAQIECBAgQIBAygICu5S7l2btArs0+6ZqAgQIECBAgECRAgK7Ittu0QQIECBAgAABAgQIEGhdQGDXOnnxEwrsit8CAAgQIECAAAEC6QgI7NLplUoJECBAgAABAgQIECCQsoDALuXupVm7wC7NvqmaAAECBAgQIFCkgMCuyLZbNAECBAgQIECAAAECBFoXENi1Tl78hAK74rcAAAIECBAgQIBAOgICu3R6pVICBAgQIECAAAECBAikLCCwS7l7adYusEuzb6omQIAAAQIECBQpILArsu0WTYAAAQIECBAgQIAAgdYFBHatkxc/ocCu+C0AgAABAgQIECCQjoDALp1eqZQAAQIECBAgQIAAAQIpCwjsUu5emrUL7NLsm6oJECBAgAABAkUKCOyKbLtFEyBAgAABAgQIECBAoHUBgV3r5MVPKLArfgsAIECAAAECBAikIyCwS6dXKiVAgAABAgQIECBAgEDKAgK7lLuXZu0CuzT7pmoCBAgQIECAQJECArsi227RBAgQIECAAAECBAgQaF1AYNc6efETCuyK3wIACBAgQIAAAQLpCAjs0umVSgkQIECAAAECBAgQIJCygMAu5e6lWbvALs2+qZoAAQIECBAgUKSAwK7Itls0AQIECBAgQIAAAQIEWhcQ2LVOXvyEArvitwAAAgQIECBAgEA6AgK7dHqlUgIECBAgQIAAAQIECKQsILBLuXtp1i6wS7NvqiZAgAABAgQIFCkgsCuy7RZNgAABAgQIECBAgACB1gUEdq2TFz+hwK74LQCAAAECBAgQIJCOgMAunV6plAABAgQIECBAgAABAikLCOxS7l6atQvs0uybqgkQIECAAAECRQoI7Ipsu0UTIECAAAECBAgQIECgdQGBXevkxU8osCt+CwAgQIAAAQIECKQjILBLp1cqJUCAAAECBAgQIECAQMoCAruUu5dm7QK7NPumagIECBAgQIBAkQICuyLbbtEECBAgQIAAAQIECBBoXUBg1zp58RMK7IrfAgAIECBAgAABAukICOzS6ZVKCRAgQIAAAQIECBAgkLKAwC7l7qVZu8Auzb6pmgABAgQIECBQpIDArsi2WzQBAgQIECBAgAABAgRaFxDYtU5e/IQCu+K3AAACBAgQIECAQDoCArt0eqVSAgQIECBAgAABAgQIpCwgsEu5e2nWLrBLs2+qJkCAAAECBAgUKSCwK7LtFk2AAAECBAgQIECAAIHWBQR2rZMXP6HArvgtAIAAAQIECBAgkI6AwC6dXqmUAAECBAgQIECAAAECKQsI7FLuXpq1C+zS7JuqCRAgQIAAAQJFCgjsimy7RRMgQIAAAQIECBAgQKB1AYFd6+TFTyiwK34LACBAgAABAgQIpCMgsEunVyolQIAAAQIECBAgQIBAygICu5S7l2btArs0+6ZqAgQIECBAgECRAgK7Ittu0QQIECBAgAABAgQIEGhdQGDXOnnxEwrsit8CAAgQIECAAAEC6QgI7NLplUoJECBAgAABAgQIECCQsoDALuXupVm7wC7NvqmaAAECBAgQIFCkgMCuyLZbNAECBAgQIECAAAECBFoXENi1Tl78hAK74rcAAAIECBAgQIBAOgICu3R6pVICBAgQIECAAAECBAikLCCwS7l7adYusEuzb6omQIAAAQIECBQpILArsu0WTYAAAQIECBAgQIAAgdYFBHatkxc/ocCu+C0AgAABAgQIECCQjoDALp1eqZQAAQIECBAgQIAAAQIpCwjsUu5emrUL7NLsm6oJECBAgAABAkUKCOyKbLtFEyBAgAABAgQIECBAoHUBgV3r5MVPKLArfgsAIECAAAECBAikIyCwS6dXKiVAgAABAgQIECBAgEDKAgK7lLuXZu0CuzT7pmoCBAgQIECAQJECArsi227RBAgQIECAAAECBAgQaF1AYNc6efETCuyK3wIACBAgQIAAAQLpCAjs0umVSgkQIECAAAECBAgQIJCygMAu5e6lWfuswC7NJaiaAAECBAgQIECgYAG/QxXcfEsnQIAAAQIECBAgQIBAUwJ+2WxK1rjzCQjs7A0CBAgQIECAAIGUBfwOlXL31E6AAAECBAgQIECAAIGOCvhls6ONybgsgV3GzbU0AgQIECBAgEABAn6HKqDJlkiAAAECBAgQIECAAIG2Bfyy2ba4+QR29gABAgQIECBAgEDKAn6HSrl7aidAgAABAgQIECBAgEBHBfyy2dHGKIsAAQIECIwo0P//EOG/40cEdDkBAgQIECBAgAABAgQIECBAgACBaQn4Mm9a8uYlQIAAAQL1Cgjs6vU0GgECBAgQIECAAAECBAgQIECAAIHWBAR2rVGbiAABAgQINCogsGuU1+AECBAgQIAAAQIECBAgQIAAAQIEmhMQ2DVna2QCBAgQINCmgMCuTW1zESBAgAABAgQIECBAgAABAgQIEKhRQGBXI6ahCBAgQIDAFAUEdlPENzUBAgQIECBAgAABAgQIECBAgACBSQQEdpPouZcAAQIECHRHQGDXnV6ohAABAgQIECBAgAABAgQIECBAgMBIAgK7kbhcTIAAAQIEOisgsOtsaxRGgAABAgQIECBAgAABAgQIECBAYGEBgZ0dQoAAAQIE8hAQ2OXRR6sgQIAAAQIECBAgQIAAAQIECBAoUEBgV2DTLZkAAQIEshQQ2GXZVosiQIAAAQIECBAgQIAAAQIECBAoQUBgV0KXrZEAAQIEShAQ2JXQZWskQIAAAQIECBAgQIAAAQIECBDIUkBgl2VbLYoAAQIEChQQ2BXYdEsmQIAAAQIECBAgQIAAAQIECBDIQ0Bgl0cfrYIAAQIECAjs7AECBAgQIECAAAECBAgQIECAAAECiQoI7BJtnLIJECBAgECfgMDOliBAgAABAgQIECBAgAABAgQIECCQqIDALtHGKZsAAQIECAjs7AECBAgQIECAAAECBAgQIECAAAECeQgI7PLoo1UQIECAAAEn7OwBAgQIECBAgAABAgQIECBAgAABAokKCOwSbZyyCRAgQIBAn4DAzpYgQIAAAQIECBAgQIAAAQIECBAgkKiAwC7RximbAAECBAgI7OwBAgQIECBAgAABAgQIECBAgAABAnkICOzy6KNVECBAgAABJ+zsAQIECBAgQIAAAQIECBAgQIAAAQKJCgjsEm2csgkQIECAQJ+AwM6WIECAAAECBAgQIECAAAECBAgQIJCogMAu0cYpmwABAgQICOzsAQIECBAgQIAAAQIECBAgQIAAAQJ5CAjs8uijVRAgQIAAASfs7AECBAgQIECAAAECBAgQIECAAAECiQoI7BJtnLIJECBAgECfgMDOliBAgAABAgQIECBAgAABAgQIECCQqIDALtHGKZsAAQIECAjs7AECBAgQIECAAAECBAgQIECAAAECeQgI7PLoo1UQIECAAAEn7OwBAgQIECBAgAABAgQIECBAgAABAokKCOwSbZyyCRAgQIBAn4DAzpYgQIAAAQIECBAgQIAAAQIECBAgkKiAwC7RximbAAECBAgI7OwBAgQIECBAgAABAgQIECBAgAABAnkICOzy6KNVECBAgAABJ+zsAQIECBAgQIAAAQIECBAgQIAAAQKJCgjsEm2csgkQIECAQJ+AwM6WIECAAAECBAgQIECAAAECBAgQIJCogMAu0cYpmwABAgQICOzsAQIECBAgQIAAAQIECBAgQIAAAQJ5CAjs8uijVRAgQIAAASfs7AECBAgQIECAAAECBAgQIECAAAECiQoI7BJtnLIJECBAgECfgMDOliBAgAABAgQIECBAgAABAgQIECCQqIDALtHGKZsAAQIECAjs7AECBAgQIECAAAECBAgQIECAAAECeQgI7PLoo1UQIECAAAEn7OwBAgQIECBAgAABAgQIECBAgAABAokKCOwSbZyyCRAgQIBAn4DAzpYgQIAAAQIECBAgQIAAAQIECBAgkKiAwC7RximbAAECBAgI7OwBAgQIECBAgAABAgQIECBAgAABAnkICOzy6KNVECBAgAABJ+zsAQIECBAgQIAAAQIECBAgQIAAAQKJCgjsEm2csgkQIECAQJ+AwM6WIECAAAECBAgQIECAAAECBAgQIJCogMAu0cYpmwABAgQICOzsAQIECBAgQIAAAQIECBAgQIAAAQJ5CAjs8uijVRAgQIAAASfs7AECBAgQIECAAAECBAgQIECAAAECiQoI7BJtnLIJECBAgECfgMDOliBAgAABAgQIECBAgAABAgQIECCQqIDALtHGKZsAAQIECAjs7AECBAgQIECAAAECBAgQIECAAAECeQgI7PLoo1UQIECAAAEn7OwBAgQIECBAgAABAgQIECBAgAABAokKCOwSbZyyCRAgQIBAn4DAzpYgQIAAAQIECBAgQIAAAQIECBAgkKiAwC7RximbAAECBAgI7OwBAgQIECBAgAABAgQIECBAgAABAnkICOzy6KNVECBAgAABJ+zsAQIECBAgQIAAAQIECBAgQIAAAQKJCgjsEm2csgkQIECAQJ+AwM6WIECAAAECBAgQIECAAAECBAgQIJCogMAu0cYpmwABAgQICOzsAQIECBAgQIAAAQIECBAgQIAAAQJ5CAjs8uijVRAgQIAAASfs7AECBAgQIECAAAECBAgQIECAAAECiQoI7BJtnLIJECBAgECfgMDOliBAgAABAgQIECBAgAABAgQIECCQqIDALtHGKZsAAQIECAjs7AECBAgQIECAAAECBAgQIECAAAECeQgI7PLoo1UQIECAAAEn7OwBAgQIECBAgAABAgQIECBAgAABAokKCOwSbZyyCRAgQIBAn4DAzpYgQIAAAQIECBAgQIAAAQIECBAgkKiAwC7RximbAAECBAgI7OwBAgQIECBAgAABAgQIECBAgAABAnkICOzy6KNVECBAgAABJ+zsAQIECBAgQIAAAQIECBAgQIAAAQKJCgjsEm2csgkQIECAQJ+AwM6WIECAAAECBAgQIECAAAECBAgQIJCogMAu0cYpmwABAgQICOzsAQIECBAgQIAAAQIECBAgQIAAAQJ5CAjs8uijVRAgQIAAASfs7AECBAgQIECAAAECBAgQIECAAAECiQoI7BJtnLIJECBAgECfgMDOliBAgAABAgQIECBAgAABAgQIECCQqIDALtHGKZsAAQIECAjs7AECBAgQIECAAAECBAgQIECAAAECeQgI7PLoo1UQIECAAAEn7OwBAgQIECBAgAABAgQIECBAgAABAokKCOwSbZyyCRAgQIBAn4DAzpYgQIAAAQIECBAgQIAAAQIECBAgkKiAwC7RximbAAECBAgI7OwBAgQIECBAgAABAgQIECBAgAABAnkICOzy6KNVECBAgAABJ+zsAQIECBAgQIAAAQIECBAgQIAAAQKJCgjsEm2csgkQIECAQJ+AwM6WIECAAAECBAgQIECAAAECBAgQIJCogMAu0cYpmwABAgQICOzsAQIECBAgQIAAAQIECBAgQIAAAQJ5CAjs8uijVRAgQIAAASfs7AECBAgQIECAAAECBAgQIECAAAECiQoI7BJtnLIJECBAgECfgMDOliBAgAABAgQIECBAgAABAgQIECCQqIDALtHGKZsAAQIECAjs7AECBAgQIECAAAECBAgQIECAAAECeQgI7PLoo1UQIECAAAEn7OwBAgQIECBAgAABAgQIECBAgAABAokKCOwSbZyyCRAgQIBAn4DAzpYgQIAAAQIECBAgQIAAAQIECBAgkKiAwC7RximbAAECBAgI7OwBAgQIECBAgAABAgQIECBAgAABAnkICOzy6KNVECBAgAABJ+zsAQIECBAgQIAAAQIECBAgQIAAAQKJCgjsEm2csgkQIECAQJ+AwM6WIECAAAECBAgQIECAAAECBAgQIJCogMAu0cYpmwABAgQICOzsAQIECBAgQIAAAQIECBAgQIAAAQJ5CAjs8uijVRAgQIAAASfs7AECBAgQIECAAAECBAgQIECAAAECiQoI7BJtnLIJECBAgECfgMDOliBAgAABAgQIECBAgAABAgQIECCQqIDALtHGKZsAAQIECAjs7AECBAgQIECAAAECBAgQIECAAAECeQgI7PLoo1UQIECAAAEn7OwBAgQIECBAgAABAgQIECBAgAABAokKCOwSbZyyCRAgQIBAn4DAzpYgQIAAAQIECBAgQIAAAQIECBAgkKiAwC7RximbAAECBAgI7OwBAgQIECBAgAABAgQIECBAgAABAnkICOzy6KNVECBAgAABJ+zsAQIECBAgQIAAAQIECBAgQIAAAQKJCgjsEm2csgkQIECAQJ+AwM6WIECAAAECBAgQIECAAAECBAgQIJCogMAu0cYpmwABAgQICOzsAQIECBAgQIAAAQIECBAgQIAAAQJ5CAjs8uijVRAgQIAAASfs7AECBAgQIECAAAECBAgQIECAAAECiQoI7BJtnLIJECBAgECfgMDOliBAgAABAgQIECBAgAABAgQIECCQqIDALtHGKZsAAQIECAjs7AECBAgQIECAAAECBAgQIECAAAECeQgI7PLoo1UQIECAAAEn7OwBAgQIECBAgAABAgQIECBAgAABAokKCOwSbZyyCRAgQIBAn4DAzpYgQIAAAQIECBAgQIAAAQIECBAgkKiAwC7RximbAAECBAgI7OwBAgQIECBAgAABAgQIECBAgAABAnkICOzy6KNVECBAgAABJ+zsAQIECBAgQIAAAQIECBAgQIAAAQKJCgjsEm2csgkQIECAQJ+AwM6WIECAAAECBAgQIECAAAECBAgQIJCogMAu0cYpmwABAgQICOzsAQIECBAgQIAAAQIECBAgQIAAAQJ5CAjs8uijVRAgQIAAASfs7AECBAgQIECAAAECBAgQIECAAAECiQoI7BJtnLIJECBAgECfgMDOliBAgAABAgQIECBAgAABAgQIECCQqIDALtHGKZsAAQIECAjs7AECBAgQIECAAAECBAgQIECAAAECeQgI7PLoo1UQIECAAAEn7OwBAgQIECBAgAABAgQIECBAgAABAokKCOwSbZyyCRAgQIBAn4DAzpYgQIAAAQIECBAgQIAAAQIECBAgkKiAwC7RximbAAECBAgI7OwBAgQIECBAgAABAgQIECBAgAABAnkICOzy6KNVECBAgAABJ+zsAQIECBAgQIAAAQIECBAgQIAAAQKJCgjsEm2csgkQIECAQJ+AwM6WIECAAAECBAgQIECAAAECBAgQIJCogMAu0cYpmwABAgQICOzsAQIECBAgQIAAAQIECBAgQIAAAQJ5CAjs8uijVRAgQIAAASfs7AECBAgQIECAAAECBAgQIECAAAECiQoI7BJtnLIJECBAgECfgMDOliBAgAABAgQIECBAgAABAgQIECCQqIDALtHGKZsAAQIECAjs7AECBAgQIECAAAECBAgQIECAAAECeQgI7PLoo1UQIECAAAEn7OwBAgQIECBAgAABAgQIECBAgAABAokKCOwSbZyyCRAgQIBAn4DAzpYgQIAAAQIECBAgQIAAAQIECBAgkKiAwC7RximbAAECBAgI7OwBAgQIECBAgAABAgQIECBAgAABAnkICOzy6KNVECBAgAABJ+zsAQIECBAgQIAAAQIECBAgQIAAAQKJCgjsEm2csgkQIECAQJ+AwM6WIECAAAECBAgQIECAAAECBAgQIJCogMAu0cYpmwABAgQICOzsAQIECBAgQIAAAQIECBAgQIAAAQJ5CAjs8uijVRAgQIAAASfs7AECBAgQIECAAAECBAgQIECAAAECiQoI7BJtnLIJECBAgECfgMDOliBAgAABAgQIECBAgAABAgQIECCQqIDALtHGKZsAAQIECAjs7AECBAgQIECAAAECBAgQIECAAAECeQgI7PLoo1UQIECAAAEn7OwBAgQIECBAgAABAgQIECBAgAABAokKCOwSbZyyCRAgQIBAn4DAzpYgQIAAAQIECBAgQIAAAQIECBAgkKiAwC7RximbAAECBAgI7OwBAgQIECBAgAABAgQIECBAgAABAnkICOzy6KNVECBAgAABJ+zsAQIECBAgQIAAAQIECBAgQIAAAQKJCgjsEm2csgkQIECAQJ+AwM6WIECAAAECBAgQIECAAAECBAgQIJCogMAu0cYpmwABAgQICOzsAQIECBAgQIAAAQIECBAgQIAAAQJ5CAjs8uijVRAgQIAAASfs7AECBAgQIECAAAECBAgQIECAAAECiQoI7BJtnLIJECBAgECfgMDOliBAgAABAgQIECBAgAABAgQIECCQqIDALtHGKZsAAQIEshJYEkJ4UwjhnBDCL8ZcWV2B3f8JIRwTQrg2hPC9MWtxGwECBAgQIECAAAECBAgQIECAAAECIwgI7EbAcikBAgQIEGhQ4OYQwo4hhLPHDO4mDezWBnXvDSHcGULYvcG1GpoAAQIECBAgQIAAAQIECBAgQIAAgRkCAjvbgQABAgQIdEMgBmRf/0Mp8ZTdqMHduIHdzKAu/uf42SOEEANEHwIECBAgQIAAAQIECBAgQIAAAQIEWhAQ2LWAbAoCBAgQIFBRIIZku824dpTgbtTAblBQF6e+xem6it1yGQECBAgQIECAAAECBAgQIECAAIGaBAR2NUEahgABAgQI1CAw85TdzOGqBHdVA7v5grq18zldV0MjDUGAAAECBAgQIECAAAECBAgQIEBgFAGB3ShariVAgAABAs0L9J+yqxrcDQvshgV1cR6n65rvrxkIECBAgAABAgQIECBAgAABAgQIzBEQ2NkUBAgQIECgWwLznbIbFtzNF9hVCerWju10Xbf2gmoIECBAgAABAgQIECBAgAABAgQKERDYFdJoyyRAgACBpAQWOmU3X3D3cN8KNwkhHBNCeG8IIYZ2wz5O1w0T8nMCBAgQIECAAAECBAgQIECAAAECDQkI7BqCNSwBAgQIEJhAoMopu5nDx3fc9Ydyg/7ZQiU5XTdBw9xKgAABAgQIECBAgAABAgQIECBAYBIBgd0keu4lQIAAAQLNCVQ9ZVdHBU7X1aFoDAIECBAgQIAAAQIECBAgQIAAAQJjCgjsxoRzGwECBAgQaFhg1FN2k5TjdN0keu4lQIAAAQIECBAgQIAAAQIECBAgMKGAwG5CQLcTIECAAIEGBdo4Zed0XYMNNDQBAgQIECBAgAABAgQIECBAgACBKgICuypKriFAgAABAtMRaOOUndN10+mtWQkQIECAAAECBAgQIECAAAECBAg8JSCwsxkIECBAgEC3BZo8Zed0Xbd7rzoCBAgQIECAAAECBAgQIECAAIFCBAR2hTTaMgkQIEAgWYEmT9k5XZfstlA4AQIECBAgQIAAAQIECBAgQIBATgICu5y6aS0ECBAgkKtAE6fsnK7LdbdYFwECBAgQIECAAAECBAgQIECAQHICArvkWqZgAgQIEChQoIlTdk7XFbiRLJkAAQIECBAgQIAAAQIECBAgQKCbAgK7bvZFVQQIECBAoF+gzlN2TtfZXwQIECBAgAABAgQIECBAgAABAgQ6JCCw61AzlEKAAAECBBYQqPOUndN1thoBAgQIECBAgAABAgQIECBAgACBDgkI7DrUDKUQIECAAIEhAnWcsnO6zjYjQIAAAQIECBAgQIAAAQIECBAg0DEBgV3HGqIcAgQIECCwgEAdp+ycrrPFCBAgQIAAAQIECBAgQIAAAQIECHRMQGDXsYYohwABAgQIDBGY5JSd03W2FwECBAgQIECAAAECBAgQIECAAIEOCgjsOtgUJREgQIAAgQUEJjll53SdrUWAAAECBAgQIECAAAECBAgQIECggwICuw42RUkECBAgQGCIwDin7Jyus60IECBAgAABAgQIECBAgAABAgQIdFRAYNfRxiiLAAECBAgsIDDOKTun62wpAgQIECBAgAABAgQIECBAgAABAh0VENh1tDHKIkCAAAECQwRGOWXndJ3tRIAAAQIECBAgQIAAAQIECBAgQKDDAgK7DjdHaQQIECBAYAGBUU7ZOV1nKxEgQIAAAQIECBAgQIAAAQIECBDosIDArsPNURoBAgQIEBgiUOWUndN1thEBAgQIECBAgAABAgQIECBAgACBjgsI7DreIOURIECAAIEFBKqcsnO6zhYiQIAAAQIECBAgQIAAAQIECBAg0HEBgV3HG6Q8AgQIECAwRGChU3ZO19k+BAgQIECAAAECBAgQIECAAAECBBIQENgl0CQlEiBAgACBBQQWOmXndJ2tQ4AAAQIECBAgQIAAAQIECBAgQCABAYFdAk1SIgECBAgQGCIw6JSd03W2DQECBAgQIECAAAECBAgQIECAAIFEBAR2iTRKmQQIECBAYAGBQafsnK6zZQgQIECAAAECBAgQIECAAAECBAgkIiCwS6RRyiRAgAABAkMEZp6yc7rOdiFAgAABAgQIECBAgAABAgQIECCQkIDALqFmKZUAAQIECCwgMPOUndN1tgoBAgQIECBAgAABAgQIECBAgACBhAQEdgk1S6kECBAgQGAegeeFEA4LISz7w8/PCCFcGEL4ITECBAgQIECAAAECBAgQIECAAAECBLovILDrfo9USIAAAQIE5hN4dQjh8BDCW+e54KoQwsoQwo0ICRAgQIAAAQIECBAgQIAAAQIECBDoroDArjwt9/AAACAASURBVLu9URkBAgQIEBgkEP+7O4Z08UTdyyoS3faHE3cxvHuy4j0uI0CAAAECBAgQIECAAAECBAgQIECgJQGBXUvQpiFAgAABAhMKrH3sZQzrFo851s//cOLO4zLHBHQbAQIECBAgQIAAAQIECBAgQIAAgSYEBHZNqBqTAAECBAjUJzDssZe9mV72speFww6Lh+5CuPDCC8Ntt8VDdQt+PC5zmJCfEyBAgAABAgQIECBAgAABAgQIEGhJQGDXErRpCBAgQIDACAKVH3v51re+NRx++OHh1a+Oud7//9x4441h5cqV4aqrYi634MfjMocJ+TkBAgQIECBAgAABAgQIECBAgACBhgUEdg0DG54AAQIECIwgUOmxl4sXL+6FdPFE3fOeF2+Z//PDH/6wd+Iuhnc//3l8Iua8H4/LHKFRLiVAgAABAgQIECBAgAABAgQIECBQp4DArk5NYxEgQIAAgfEERnrsZQzr/uiPRvuv8CeffLIX2nlc5ngNchcBAgQIECBAgAABAgQIECBAgACBJgVG+7avyUqMTYAAAQIEyhKY+LGX43J5XOa4cu4jQIAAAQIECBAgQIAAAQIECBAg0IyAwK4ZV6MSIECAAIH5BGp/7OW41B6XOa6c+wgQIECAAAECBAgQIECAAAECBAjUKyCwq9fTaAQIECBAYD6Bxh97OS69x2WOK+c+AgQIECBAgAABAgQIECBAgAABAvUICOzqcTQKAQIECBAYJDC1x16O2w6PyxxXzn0ECBAgQIAAAQIECBAgQIAAAQIExhcQ2I1v504CBAgQIDCfQGceezluizwuc1w59xEgQIAAAQIECBAgQIAAAQIECBAYXUBgN7qZOwgQIECAwHwCnX3s5bgt87jMceXcR4AAAQIECBAgQIAAAQIECBAgQKC6gMCuupUrCRAgQIDAIIHkHns5bhs9LnNcOfcRIECAAAECBAgQIECAAAECBAgQWFhAYGeHECBAgACB8QSSf+zleMsOweMyx5VzHwECBAgQIECAAAECBAgQIECAAIHBAgI7O4MAAQIECIwmkN1jL0db/v+/2uMyx5VzHwECBAgQIECAAAECBAgQIECAAIHZAgI7O4IAAQIECAwXKOaxl8MpBl/hcZnjyrmPAAECBAgQIECAwP9l706grajOvP8/B64iodUIIirxhSxjA1FEuAgoNmiCQP5RiAMKAqKRSUQUbGyEKAIBiTaTA2GyEQQRccIhLRgVaAK5wkUBDdj4KiQdFQdo4UWjAue/ntKL995z6pwadtWpqvOttVyr39xde/jsjcl7f+ynEEAAAQQQQAABBEQI7DgFCCCAAAII2AsUbdlLr4eCcple5XgPAQQQQAABBBBAAAEEEEAAAQQQQKCYBQjsinn3WTsCCCCAgJ0AZS99ng3KZfoE5HUEEEAAAQQQQAABBBBAAAEEEEAAgaISILArqu1msQgggAACOQQoexnQ8aBcZkCwdIsAAggggAACCCCAAAIIIIAAAgggkBgBArvEbCULQQABBBDwKEDZS49wbl+jXKZbMdojgAACCCCAAAIIIIAAAggggAACCBSLAIFdsew060QAAQQQqC5A2csCnQnKZRYInmERQAABBBBAAAEEEEAAAQQQQAABBCIrQGAX2a1hYggggAACAQhQ9jIAVD9dUi7Tjx7vIoAAAggggAACCCCAAAIIIIAAAggkRYDALik7yToQQAABBHIJUPYy4ueDcpkR3yCmhwACCCCAAAIIIIAAAggggAACCCAQqACBXaC8dI4AAgggUGAByl4WeAPcDk+5TLditEcAAQQQQAABBBBAAAEEEEAAAQQQSIIAgV0SdpE1IIAAAghUFqDsZULOA+UyE7KRLAMBBBBAAAEEEEAAAQQQQAABBBBAIK8AgV1eIhoggAACCMREgLKXMdkot9OkXKZbMdojgAACCCCAAAIIIIAAAggggAACCMRNgMAubjvGfBFAAAEEqgtQ9rJIzgTlMotko1kmAggggAACCCCAAAIIIIAAAgggUIQCBHZFuOksGQEEEEiAAGUvE7CJfpZAuUw/eryLAAIIIIAAAggggAACCCCAAAIIIBA1AQK7qO0I80EAAQQQyCVA2UvORxUBymVyIBBAAAEEEEAAAQQQQAABBBBAAAEEkiBAYJeEXWQNCCCAQPIFKHuZ/D32tULKZfri42UEEEAAAQQQQAABBBBAAAEEEEAAgQILENgVeAMYHgEEEEDAVoCylxwOTwKUy/TExksIIIAAAggggAACCCCAAAIIIIAAAgUUILArID5DI4AAAghkFaDsJQfDiADlMo0w0gkCCCCAAAIIIIAAAggggAACCCCAQAgCBHYhIDMEAggggIAjAcpeOmKikVsBymW6FaM9AggggAACCCCAAAIIIIAAAggggEDYAgR2YYszHgIIIIBAZQHKXnIeQhWgXGao3AyGAAIIIIAAAggggAACCCCAAAIIIOBQgMDOIRTNEEAAAQSMClD20ignnbkVoFymWzHaI4AAAggggAACCCCAAAIIIIAAAggEKUBgF6QufSOAAAIIVBeg7CVnIlIClMuM1HYwGQQQQAABBBBAAAEEEEAAAQQQQKBoBQjsinbrWTgCCCAQmgBlL0OjZiA/ApTL9KPHuwgggAACCCCAAAIIIIAAAggggAACfgQI7Pzo8S4CCCCAQC4Byl5yPmIpQLnMWG4bk0YAAQQQQAABBBBAAAEEEEAAAQRiLUBgF+vtY/IIIIBAJAUoexnJbWFSbgUol+lWjPYIIIAAAggggAACCCCAAAIIIIAAAl4FCOy8yvEeAggggEBlAcpech4SLUC5zERvL4tDAAEEEEAAAQQQQAABBBBAAAEECi5AYFfwLWACCCCAQKwFKHsZ6+1j8m4FKJfpVoz2CCCAAAIIIIAAAggggAACCCCAAAJOBAjsnCjRBgEEEECgugBlLzkTRS1Aucyi3n4WjwACCCCAAAIIIIAAAggggAACCBgXILAzTkqHCCCAQGIFKHuZ2K1lYX4EKJfpR493EUAAAQQQQAABBBBAAAEEEEAAAQRUgMCOc4AAAgggkE+Aspf5hPg5AiJCuUyOAQIIIIAAAggggAACCCCAAAIIIICAVwECO69yvIcAAggkX4Cyl8nfY1YYgADlMgNApUsEEEAAAQQQQAABBBBAAAEEEEAg4QIEdgnfYJaHAAIIuBSg7KVLMJojkEuAcpmcDwQQQAABBBBAAAEEEEAAAQQQQAABJwIEdk6UaIMAAggkX4Cyl8nfY1ZYQAHKZRYQn6ERQAABBBBAAAEEEEAAAQQQQACBGAgQ2MVgk5giAgggEKAAZS8DxKVrBKoLUC6TM4EAAggggAACCCCAAAIIIIAAAgggkE2AwI5zgQACCBSfAGUvi2/PWXEEBSiXGcFNYUoIIIAAAggggAACCCCAAAIIIIBAgQQI7AoEz7AIIIBAAQQoe1kAdIZEIJ8A5TLzCfFzBBBAAAEEEEAAAQQQQAABBBBAIPkCBHbJ32NWiAACCFD2kjOAQAwEKJcZg01iiggggAACCCCAAAIIIIAAAggggEBAAgR2AcHSLQIIIFBgAcpeFngDGB4BPwKUy/Sjx7sIIIAAAggggAACCCCAAAIIIIBA/AQI7OK3Z8wYAQQQyCVA2UvOBwIJEqBcZoI2k6UggAACCCCAAAIIIIAAAggggAACOQQI7DgeCCCAQDIEKHuZjH1kFQhkFaBcJgcDAQQQQAABBBBAAAEEEEAAAQQQSLYAgV2y95fVIYBAsgUoe5ns/WV1CGQVoFwmBwMBBBBAAAEEEEAAAQQQQAABBBBIngCBXfL2lBUhgEDyBSh7mfw9ZoUI5BWgXGZeIhoggAACCCCAAAIIIIAAAggggAACsREgsIvNVjFRBBBAQCh7ySFAAIEMAcplcigQQAABBBBAAAEEEEAAAQQQQACB+AsQ2MV/D1kBAggkW4Cyl8neX1aHgFEBymUa5aQzBBBAAAEEEEAAAQQQQAABBBBAIDQBArvQqBkIAQQQcCVA2UtXXDRGAIHKApTL5DwggAACCCCAAAIIIIAAAggggAAC8RIgsIvXfjFbBBBIvgBlL5O/x6wQgdAEKJcZGjUDIYAAAggggAACCCCAAAIIIIAAAr4ECOx88fEyAgggYESAspdGGOkEAQRyCVAuk/OBAAIIIIAAAggggAACCCCAAAIIRFeAwC66e8PMEEAg+QKUvUz+HrNCBCInQLnMyG0JE0IAAQQQQAABBBBAAAEEEEAAAQSEwI5DgAACCIQvQNnL8M0ZEQEEqglQLpMjgQACCCCAAAIIIIAAAggggAACCERHgMAuOnvBTBBAINkClL1M9v6yOgRiLUC5zFhvH5NHAAEEEEAAAQQQQAABBBBAAIEECBDYJWATWQICCERagLKXkd4eJocAApUFKJfJeUAAAQQQQAABBBBAAAEEEEAAAQQKI0BgVxh3RkUAgeQLUPYy+XvMChFIrADlMhO7tSwMAQQQQAABBBBAAAEEEEAAAQQiKkBgF9GNYVoIIBBLAcpexnLbmDQCCOQSoFwm5wMBBBBAAAEEEEAAAQQQQAABBBAIXoDALnhjRkAAgeQLUPYy+XvMChEoegHKZRb9EQAAAQQQQAABBBBAAAEEEEAAAQQCFCCwCxCXrhFAIPEClL1M/BazQAQQqC5AuUzOBAIIIIAAAggggAACCCCAAAIIIGBegMDOvCk9IoBAsgUoe5ns/WV1CCDgQoBymS6waIoAAggggAACCCCAAAIIIIAAAgjkECCw43gggAACzgQoe+nMiVYIIFCEApTLLMJNZ8kIIIAAAggggAACCCCAAAIIIGBUgMDOKCedIYBAAgUoe5nATWVJCCAQjADlMoNxpVcEEEAAAQQQQAABBBBAAAEEEEi+AIFd8veYFSKAgHsByl66N+MNBBBAoIoA5TI5EAgggAACCCCAAAIIIIAAAggggIBzAQI751a0RACB5AtQ9jL5e8wKEUAgZAHKZYYMznAIIIAAAggggAACCCCAAAIIIBBLAQK7WG4bk0YAAcMClL00DEp3CCCAQHUBymVyJhBAAAEEEEAAAQQQQAABBBBAAAF7AQI7TgcCCBSrAGUvi3XnWTcCCBRcgHKZBd8CJoAAAggggAACCCCAAAIIIIAAAhETILCL2IYwHQQQCFyAspeBEzMAAggg4EyAcpnOnGiFAAIIIIAAAggggAACCCCAAALJFyCwS/4es0IEEPhWgLKXnAQEEEAgogKUy4zoxjAtBBBAAAEEEEAAAQQQQAABBBAITYDALjRqBkIAgQIIUPayAOgMiQACCPgRoFymHz3eRQABBBBAAAEEEEAAAQQQQACBuAoQ2MV155g3AgjkEqDsJecDAQQQiLkA5TJjvoFMHwEEEEAAAQQQQAABBBBAAAEEXAkQ2LniojECCERcgLKXEd8gpocAAgi4FaBcplsx2iOAAAIIIIAAAggggAACCCCAQBwFCOziuGvMGQEEKgtQ9pLzgAACCBSJAOUyi2SjWSYCCCCAAAIIIIAAAggggAACRShAYFeEm86SEUiIAGUvE7KRLAMBBBBwK0C5TLditEcAAQQQQAABBBBAAAEEEEAAgagLENhFfYeYHwIIVBeg7CVnAgEEEEDAEqBcJgcBAQQQQAABBBBAAAEEEEAAAQSSIkBgl5SdZB0IJFuAspfJ3l9WhwACCPgWoFymb0I6QAABBBBAAAEEEEAAAQQQQACBAgoQ2BUQn6ERQCCvAGUv8xLRAAEEEECgsgDlMjkPCCCAAAIIIIAAAggggAACCCAQRwECuzjuGnNGIPkClL1M/h6zQgQQQCBQAcplBspL5wgggAACCCCAAAIIIIAAAgggYFiAwM4wKN0hgIBnAcpeeqbjRQQQQACBXAKUy+R8IIAAAggggAACCCCAAAIIIIBA1AUI7KK+Q8wPgeQLUPYy+XvMChFAAIFICFAuMxLbwCQQQAABBBBAAAEEEEAAAQQQQCCLAIEdxwIBBAolQNnLQskzLgIIIFDkApTLLPIDwPIRQAABBBBAAAEEEEAAAQQQiKAAgV0EN4UpIZBgAcpeJnhzWRoCCCAQRwHKZcZx15gzAggggAACCCCAAAIIIIAAAskTILBL3p6yIgSiKEDZyyjuCnNCAAEEEDgiQLlMDgMCCCCAAAIIIIAAAggggAACCBRSgMCukPqMjUDyBSh7mfw9ZoUIIIBAogQol5mo7WQxCCCAAAIIIIAAAggggAACCMRGgMAuNlvFRBGIjQBlL2OzVUwUAQQQQCCXAOUyOR8IIIAAAggggAACCCCAAAIIIBCWAIFdWNKMg0DyBSh7mfw9ZoUIIIBAUQpQLrMot51FI4AAAggggAACCCCAAAIIIBCqAIFdqNwMhkAiBSh7mchtZVEIIIAAAtUFKJfJmUAAAQQQQAABBBBAAAEEEEAAgaAECOyCkqVfBJItQNnLZO8vq0MAAQQQyCNAuUyOCAIIIIAAAggggAACCCCAAAIImBQgsDOpSV8IJF+AspfJ32NWiAACCCDgQoBymS6waIoAAggggAACCCCAAAIIIIAAArYCBHYcDgQQcCJA2UsnSrRBAAEEEChaAcplFu3Ws3AEEEAAAQQQQAABBBBAAAEEjAgQ2BlhpBMEEilA2ctEbiuLQgABBBAIWoBymUEL0z8CCCCAAAIIIIAAAggggAACyRMgsEvenrIiBPwKUPbSryDvI4AAAgggICKUy+QYIIAAAggggAACCCCAAAIIIICAUwECO6dStEMg+QJFV/byT3/6k1xwwQVVdrZLly6yePFiqVevXvJ3PMcKsQl3+/HO9NY/h3369Knyg0GDBsm0adOkdu3a4W5QEY325ZdfyvDhw2X27NlVVr1o0SLp3bt3EUmYXSrlMs160hsCCCCAAAIIIIAAAggggAACSRQgsEvirrImBJwLJKrs5YQJE+Suu+5y/EtmQhL7g4KN8z9EJlriTWBn4hyZ6KPQgZ3d+CbWZrKPFi1ayNKlS6VJkyauu6VcpmsyXkAAAQQQQAABBBBAAAEEEECgKAQI7Ipim1kkAhkCiSx7GffA7uDBg1b5tLVr11r/6P/95ptvyv79+49sYLt27aRx48Zy/vnnW/80b95cjj76aONHnADJOGnODvEmsAv3xNmPRmDnbCf8BHYVI1Au05k1rRBAAAEEEEAAAQQQQAABBBAoFgECu2LZadaJwLcCiS57GdfA7rPPPpMlS5bInDlzZOvWra7Oat26daVv376ipQKbNm0qqZSZf60TILnaBt+Ng/TW86WlDFesWOF7nn47cFNylpKYfrW9vU9g58zNRGBXMRLlMp2Z0woBBBBAAAEEEEAAAQQQQACBpAuY+c1u0pVYHwLxFkhU2ctcWxG3wO7AgQNWSPfb3/5W9uzZ4+uUHXvssXLllVfKuHHj5LTTTvPVl74cZIDke3IJ7CBIbwK7BB6YAJdEYOcM12RgV3lEymU686cVAggggAACCCCAAAIIIIAAAkkUILBL4q6yJgS+FUhk2cukBHbbt2+XkSNHygsvvGD0vOr3lKZPny56k8nPbbsgAySjCzbQ2TvvvCNXX321bN68+UhvQf0y3m66QXoT2Bk4JB66sHPXcrft27f30KP9KyZDNpN9eVlkMXzDzokL5TKdKNEGAQQQQAABBBBAAAEEEEAAgWQJENglaz9ZDQIqEFrZy7CCgEmTJskdd9yRd3fjcsNu/fr1cuONN1YJiPIuzkUDvW2nZoMHD5aSkhIXb37fNMgAydOEAnyJwC5A3GpdF1NJTAI7b+eq0IGht1kH9xblMoOzpWcEEEAAAQQQQAABBBBAAAEEoiZAYBe1HWE+CHgTKEjZy7ACu0WLFlnf4Mr3xCGwW7NmjQwcOFA0JMr2NGrUSLp16yaXXHKJ6C2vevXqHQndDh8+LJ9//rm899578sorr4i62H3zTkO7adOmSb9+/TyFdgR2LWTp0qWiNxbDeIL0DuvPqRMnAjsRbtjlPikEdvY+lMt08m8Z2iCAAAIIIIAAAggggAACCCAQXwECu/juHTNHQAUKWvYyrCAgKYHdzp07pU+fPtb34ao/devWld/85jdWmFenTh1Hp/vgwYPy2muvyZgxY2TDhg0Z72ho9+STT0rnzp0d9Ve5UZABkuvJBPxC0m/Y+eHL9mc8rHKhixcvtv68VH4GDRpkBdG1a9f2s6xQ3uWGnTdmArv8bpTLzG9ECwQQQAABBBBAAAEEEEAAAQTiKEBgF8ddY84IhFj2Mhd2WIHd6tWrpUOHDnn3Pco37PSX0Lfffrs8+OCDGevQQG3GjBnStGnTvGvM1mDPnj1y5513ysyZMzN+rN/K0sCzcePGrvomsEvODTtXG1+tMYGddz0CO292BHbO3SiX6dyKlgjERSBdWjpMRGbYzHe5fPNN79SWLQeCXk+OeXwqhw93Sr3xxvcf/g16MvSPAAIIIIAAAggggEARCRDYFdFms9TYCxSk7GUutTACO70ltnLlSmnXrl3eDYxyYKclLC+77DLZv39/lXV0795dZs+eLQ0aNMi7vlwN9Jfc9957r9x9990ZzTTMGzt2rNSsWdPxGAR2BHZ6WAjsHP+RyWhIYOfNjsDOmxvlMr258RYCURPIE9gdEpFhqfLyzL+hZXghBHaGQekOAQQQQAABBBBAAAGHAgR2DqFohkABBQpa9jLMdfsNB6Ia2B04cECGDh0qjzzySBXOtm3byvz586VZs2ZGmHWc4cOHy9y5c6v0p/0vW7ZMzjzzTMfjENgR2Olh2bVrl1xzzTWybt26I2fnjDPOsEqtnn322Y7Pk5eGlMR0rmYy5DLZl/MVfN+y0ON7mXOU3qFcZpR2g7kg4F4gT2CnHX4gIl1T5eVb3ffu/A0CO+dWtEQAAQQQQAABBBBAwKQAgZ1JTfpCwKxAJxEZICJX5er23HPPlf79+8uAAQMklYr3H+kPPvhAevfuLatWrTqy5E6dOsljjz0m9evXz6sb1cCuvLxcLr30Uvnwww+rrMHpt/nyLrxSgy1btkjPnj1l27ZtVV6bNWuW6Pe/nD4EdgR2elb0PF155ZWyY8eOKkdHb71efPHFTo+Tp3YEds7ZTIZcJvtyvoLvW9qN76WvoN7p0qWL6PmsV69eUEP47pdymb4J6QCBggg4COx0XoGXxiSwK8j2MygCCCCAAAIIIIAAAhLv3+6zgQgkTyByZS/DJH7nnXfk6quvls2bv/8sRt++feWhhx4SLY2Z74lqYKclLwcPHlxl+hpELly4UE455ZR8y3L184MHD1rlLydNmlTlPTeO+iKBHYGdnoPnnntOtGxr9Wfq1KnWbc4gHwI757omQzaTfTlfwfctCey8qOV+h3KZ5k3pEYGgBBwGdoGXxiSwC2qH6RcBBBBAAAEEEEAAgdwCBHacEASiIVA0ZS9zcWcLie644w7RIM7J99eiGNj94x//kNtuu01mzqz6uRGd65gxYwK5Ffnyyy9L586dq1Cff/751k3FRo0aOTrxBHYEdocOHRL9/uE999yTcWbcBsCODl21RgR2ztVMhmwm+3K+AgI7L1Zu36Fcplsx2iMQvoDDwE4nFmhpTAK78PeeERFAAAEEEEAAAQQQUAECO84BAoUVKLqyl7m49cZZv379qjRZsGCBXHvttY52KYqB3d69e0XDjRdffLHKGpYvXy7dunVztC63jbJ9d0xv8j3//PNSWlrqqDsCOwI7LeGqf/b0dk71R8/Ts88+K23atHF0nrw0IrBzrmYyZDPZl/MVfN+SG3Ze1Ny9Q7lMd160RiBMAReBnU4rsNKYBHZh7jpjIYAAAggggAACCCDwvQCBHacBgfAFirrspR13tts8WgZTv5XVrl07R7sUxcDuk08+kWuuuaZK6OE2PHO0+EqNPvvsM+tbgCtWrKjy6tq1a6V9+/aOuiOwI7B7+umn5YorrrA9L3pzdOLEiVKrVi1HZ8ptIwI752ImQzaTfTlfwfctCey8qHl/h3KZ3u14E4EgBFwGdoGVxiSwC2J36RMBBBBAAAEEEEAAgfwCBHb5jWiBgCkByl7mkPz888+lf//+8uSTTx5p5baMYxQDu2zf5WvRItgwyMQv3Ansgt2j6n8UouatN0MHDRoky5Yts/1Tq8Hz448/Lh06dDD178gq/RDYOWc18We+YjSTfTlfQf7AbtGiRdZfROAJRoBymcG40isCbgVcBnbafSClMQns3O4c7RFAAAEEEEAAAQQQMCNAYGfGkV4QyCVA2UsH52PLli1y5ZVXyo4dO4601gBvxowZ8oMf/MBBD2J96+6uu+6q0jbXL3nDCEmiFNhpuHL11Vc7sgzDxtFEQmiUba1B34KsvqyoeWcLy7JtxWWXXSazZ8+W+vXrG98pp3PINrCGjdOmTZPatWsbn5fTDk3cdHU6lsmQzWRfTudfuV2hx/cy5yS9Q7nMJO0ma4mjgIfATiSVWir/9E/XpVat+oepNRPYmZKkHwQQQAABBBBAAAEE3AkQ2LnzojUCTgUoe+lU6rt2Dz/8sHXDrvIzdepUGT58uOOeohjYZSuJ6bbUp2OA7xqaCAqiFiC5NXDTfs2aNdKxY8eMV9yUEHUzXra2UfLeuXOn9OnTR3ROlR8tTfv222/L/v37q/znkydPFi2PWVJS4pehyvsEds45TYZcJvtyvoLvWxZ6fC9zTuo7lMtM6s6yrigLeArsRA5JOt0/tWnTI6bWRmBnSpJ+EEAAAQQQQAABBBBwJ0Bg586L1gjkE6DsZT6hLD/P9gtaveH07LPPSps2bRz3GMXATksL9u3bV1588cUq61i+fLl069bN8drcNNy1a5f13bx169Ydec3tjbEoBUhu1u6lrV0wFGYJvqh4HzhwQG6//XaZOXNmFUot46qhut6mmzt3bpWfaQA9a9Ys6dWrl6RS5v5nBYGd89NsMuQyImP1dgAAIABJREFU2ZfzFXzfstDje5lz0t+hXGbSd5j1RUkgR1C2S0TeE5GLbOb7V0mlOqc2bnzHxHoI7Ewo0gcCCCCAAAIIIIAAAu4FzP1mzf3YvIFAkgQoe+ljN/XWTo8ePWTbtm1Heunatas8+uijcuKJJzruOYqB3ddffy2jRo2yyvNVfnSuY8aMMRpwVPT/8ssvS+fOnauM5/Z7gFEJkBxvvseGWv5t3Lhx1j/Vn7Fjx4r+YzKEsptmFLzV4v7775dbb701Y5rTp0+XYcOGSXl5uVW6VkPhyk+jRo1Eb8RqiUxTXgR2zg+1yZDLZF/OV/B9y0KP72XOxfIO5TKLZadZZyEFcgRl2yWdvl5SqUUion9BMPMxWBqTwK6Qp4CxEUAAAQQQQAABBIpZgMCumHeftfsVoOylX8Hv3tcwa8SIEVV68xJoRTGw00XpraTBgwdXWV+nTp1k4cKFojffTD4HDx60QqZJkyZV6dbtN72iECCZdLHrS8s73nTTTVY4XP3Rm5EPPfSQ6A2yoJ9Ce+sv4pcuXWpZ7Nmzp8pyf/nLX8q8efPk5JNPllyhnunQjsDO+akzGXKZ7Mv5Cr5vWejxvcy5GN+hXGYx7jprDkMgZ2BXUnKhHDzYQUSWiEjNLPMxVhozrMAuLVJDzjnndKlZ8woRufi7MPJHldb3jYjo7cG/SDr9lNSo8aps2PA/KZF0GPvBGAgggAACCCCAAAIIhC1AYBe2OOMlQYCylwZ38eOPP5YBAwbIc889d6RXL+Uw9eWoBnZbtmyxbiXt2LGjipyGRL179zZ2I0k717F69uxZ5bai/ucauNxwww2Od67QAZLjifpsmK18aEWXbm8l+plKIb01hHvttdfk17/+ddabcwsWLKjyjT+7spm6fg03NYDv16+f72/aZQvs3AbPfvbE77t235L026+b972UdS10YFbo8d340laEcpmcAgTMCjgI7PRv1cwRketsRjZSGjPowC7dvPkJctRRwySVullE6rlUfFdExsqxxz6dWrXqHy7fpTkCCCCAAAIIIIAAApEWILCL9PYwuYgJUPYygA15+umn5Yor9C/Vfv9oWb0OHTrI8OHDfY+Y6xfWYYUkGnAMHTpUHnnkkSrradu2rcyfP1+aNWvme53agY6jZtW/MabjLFmyRH784x87HicsG8cTCqjhmjVrqoRR1YdZuXKlXHyx/oXvYJ9CeWtY99JLL8mNN96YEdbpiu+9917r9mvNmlX/Iv/u3btFwzP9FmO2R8vAjh492tftRAI7/2cuSYGdfw3zPXTp0kX0nNar5/Z3zebnUugeKZdZ6B1g/KQI5AvsUmVlu9PnnNNYatb8Y5ClMYMK7NIXXniM7N8/QP+enYgc73PftD73QCkvf5kbdz4leR0BBBBAAAEEEEAgMgIEdpHZCiYSUQHKXga4MXv37rV+6b9s2bIqo+htsGOOOUb69Onje/QoBHa6iFdeecX6vpeWYKz8dO/e3SqZ2aBBA19r1VspGq7cfffdGf1oeczbb789I3TJNWChAiRfCC5f1l8wT5w4Ue68807bN++44w7r5mb1wMrlUHmbF8L78OHD8vjjj8vNN9+cUQZTJzxkyBDrTNWpUyfr/PWbk9dff72UlZVl/bl+R/Gee+6Rli1berpFSmCX99iE2sBL+OdlgnY37Lz0FfQ7BHbZhSmXGfTJo/8kCzgJ7HT96VatrpNUal5QpTGDCOzS5557mhw69B+SSulfgjT1HBIR/VD02FR5+RemOqUfBBBAAAEEEEAAAQQKJUBgVyh5xo26AGUvQ9ghvZ2j3wmrHGJV3AZbt25dogK7r776SsaMGSNTpkzJkNVgY8aMGdK0aVNP6vrNMQ2dZs6cmfF++/btRX/R3rhxY1d9FyJAcjVBA401MNYyoc8884xtbxdeeKF1g+bUU081MKJ9F2F7623MqVOnyn333ZcRIussnQbJ5eXl1nfv7EI7LZGpwd9tt90m9evXd2VIYOeKK/DGBHaZxAR2uY8d5TID/2PJAAkUcBzY6U21//f/HpF0+mobBl+lMU0HdunWrc+SdPpJEWkSyLbp9+2OOurXqbKyfYH0T6cIIIAAAggggAACCIQkQGAXEjTDxEaAspchbZXd7ToNnsaOHWvd/EnSDTtl3blzp7UmDWeqP3Xr1pXf/OY3VoB03HHHOdqFgwcPWt8e0yBww4YNGe80atRIqn9/zFHHItYcL7jggirNk/bLabtbj9WNnnrqKbn88sud0nlqF6b39u3bZeTIkfLCCy9knesvf/lLeeihh0TPj5Pn7bfftm7KZjvXFe83adLEusl33XXX2d7Yqz4WgZ0T/fDaENhlWift34lBnSbKZQYlS79JFHAa2Ona061bN5F0eqWI/B8bC63FPjBVXv6NWyuTgZ3DsO4bSaXWi8gCSafXSUnJXmvOhw+fLocOtZFU6tci0jznOlKp56VmzT6Edm53m/YIIIAAAggggAACURIgsIvSbjCXQglQ9jJkef3lnZa9HDhwYJWR9VtuWh7zzDPPtG41JS2w08WuX7/e+l7Y5s2bs6prSNKtWze55JJLpEWLFta3kUpKSr77ncVh+fzzz+W9996zSmzqL9C3bt2atR+92TRr1izp1auXp3KEYQZIIR8/a7hDhw7JuHHjrHKXFc8pp5xiBUpaxrHyo//Zgw8+6Dho8rKeMLz1Vt2cOXPkt7/9bdYSmDpvvZH58MMPiwZsbp5du3ZZ30/MdVtR+9PzrX/utZSmeud6khrYrV271nI2+YRRRpLALnPHCOzcn2LKZbo3443iEnAT2KlM3tKYIr1S5eVVa887IDUV2KXbtj1ODh1aKul0V5thtaTl4yIyOlVe/le7qaVFUlJaqv/lqeUkcgV3U+XYY/8ttWrVQQfLpAkCCCCAAAIIIIAAApETILCL3JYwoRAFKHsZInbloXbs2GGVwqxeRq/idp3X74Vp+HLXXXdVWVVUvmFXeVL5Qju/26Jh3bRp06Rfv35Hwj63fYYRILmdk8n277zzjlx99dVVglP9xqCeoVtvvVX0l8oVjwZLeuOzQ4cOJqdQpa8gvfVbda+++qqMHj06603Miol4Desq3tfStvq9xMmTJ+d10jZaJrMijM72AoFdXsYjDZIU2DlfNS3jLEC5zDjvHnMPUsB1YJe/NOb/lUOHOqXefHOnm3mbCOy+C9kmisgdNmN/IanUDbJx49KUSNrJ/NK63n37JkkqNczm+31fSDp9RWrTppec9EcbBBBAAAEEEEAAAQSiJkBgF7UdYT5hCFD2MgxlmzHsvuWmt8mWLl3q+mZP5WHiEtjpnDW0HDFihG1ZQq9bpDejpk+fLnrzI5Xy/q/4IAMkr2sz9Z7e8NRAUwOjyo9+003Dumw/GzZsmNx7771Sq1YtU9Oo0k8Q3loyVcNhnbdd+cuKSbgtg2mHoOHg008/bZV31VA029OjRw+ZPXu2nHDCCTktCeycHzW7wM7LrTiTfTlfAS2LVYBymcW686zbTsBtYKf9BFEa00hg17JlC6lRQ/8G1IlZ1qvB2tWpTZuy1+fOcUTSpaVHich9InJL1mbp9Gr55pvLUlu3fltWkwcBBBBAAAEEEEAAgRgJeP9tbowWyVQREC2jIjJARPqLyLm5RK666ioZMGCAdOqkuR6PaQG9qaQl8fQ2TuVHQyYNRfyETHEK7HTtTkoUOvXXW3U9e/aU8ePHy8knn+z0Ndt2QQRIvidlqIP333/fKhVa+YZn27ZtZcmSJfLjH/9Y9JtsGipt27btyIhB37ILwvuTTz6xvi2Xr0yl3nadMmWK1K9f35CwyN/+9jcrtFu4cGGVPtV5/vz5ouVv8z0EdvmEvv+5yZDNZF/OV0BLBMS62Tx37lx54okn8nHoR1vnichczSryNebnCMRJwEtgp+szXRrTb2Bn3a5r3fp3kk6PtPG/VcrL73d6s656H9+V2lwk6fSlWfrXMpueSoHG6awwVwQQQAABBBBAAIFkChDYJXNfWdX3ApS9jNBp0ABEv11VvRSm3u7Rb9r5DZriFthVbM1nn31mhUX6fTG7b9LZbWPdunWt8qIazDRt2tRX4Fl5jCACpCgcRf12nd440/KQlZ/K5Vjt2lx77bXywAMPyHHHHWd8KUF52/2Z0wVoyHv77bdbNw1r165tfE3VS3G6/a4igZ3zLTEZspnsy/kKaInA9wKUy+Q0FLOA58DOcGlM34Fdaen/EZGXReSfM/bT0A24dO4bfK9KScllqbKyfcV8nlg7AggggAACCCCAQPwECOzit2fM2JkAZS+dOYXWat++fXLzzTdn3LjRX+I/+uij0r17d99ziWtgV7FwLWGov6hcu3at9c+uXbusb6zt2bPniE27du2kcePGcv7551v/NG/eXI4++mjfdtU7CCpAMj5Rlx1u2bLFuolY+fZctnKsO3fulD59+og6VH68lBh0MsUgvZcvX26FupVvtWrpVL1V94tf/EJq1KjhZIqe2+hNUr0x895771m37pyWFSWwc05uMmQz2ZfzFdASgUwBymVyKopRwGtgp1bp0tLmIqLfbjvVxu4RERmYKi//Jp+tgcCun4joeNWfQ5JO90ht2vRMvjnk+3meW3z/K4cPX5x6442N+frh5wgggAACCCCAAAIIREmAwC5Ku8Fc/ApQ9tKvYEDvaxCl4cCoUaMyRtDbPRMnTnT8S/xcU4x7YBcQv6dugwyQPE3IwEsaROiNsgcffLBKb3rjTr8nWLNmzSP/uf6iWAMjDboqP1rSUQPmM844w8CMvu8iSO/qf/70puBvf/tbOe2004yuwXRnBHbORU2GbCb7cr4CWiKQW4BymZyQYhHwE9ipUbq0dIiI3C8i3/+Pmu/xHJeK9BPYpS+8sET2739YRK7Nsm9/kRo1fp7asOEjE3uaLi1t+91NvmOz9HdLqrxcLXgQQAABBBBAAAEEEIiNAIFdbLaKieYQoOxlhI+HBh9a7nHw4MEZ361r37696I0lvTFm4iGwM6H4bR9BBkjmZumup2zfT7zooousAK5hw4YZndndCh0yZIhVVrNOnTruJpCjddDee/fulTvuuEOuvPJK+dnPfhb4rToTMAR2zhVNhmwm+3K+Aloi4EyAcpnOnGgVXwHfgd3ZZ9eRo45aLCJ2pSv+rxw61Cn15ps7cyn5CuxatqwvNWq8KiJnZRljppSXD/X67brq/aVLS4+XVOo5Sac7ZBlrmXz+ed/Uu+9+Fd8TwcwRQAABBBBAAAEEik2AwK7YdjxZ66XsZQz2c/Xq1dKvXz+rvGPlp1GjRrJgwQLp2LGjsVUQ2BmjTFxgl+1bbk7KsWYroen2W2xOdiXowM7JHKLWhsDO+Y6YDNlM9lV5Bdn20/kK490yqFK68VbxN3vKZfrz4+3oCvgN7HRlDkpjzhSRW3OVxvQZ2LWQGjX+KCInZpG+LlVevsDkDqRLS/UW3c1Z+nxLDh/+WeqNNz4xOR59IYAAAggggAACCCAQpACBXZC69B2EAGUvg1ANqM9sIUnFUJMnTxYth1lSUmJsdAI7Y5SJ6ki/oaalMGfO1N9Pff8MHTrUuilXu3Zt2/Xa3RA1HTgT2GVuAYGd8z+GJkM2k31VXgGBXW/nG0pLVwKUy3TFReOIC5gI7HSJeUpj/kNSqZ6pjRuX23H4CuxateoiqZR+S6/6s19ELk6Vl5eZ3IZ0aemNIlL1f+R9O8Du78pvvm1yPPpCAAEEEEAAAQQQQCBIAQK7IHXp26QAZS9NaobQV66wLoiSgrokArsQNjZmQ9h9P9HNt+jsAj/tY/78+dKsWTPfKgR2vgkj18Fnn30mvXv3lhUrVlSZ29q1a0XLAZt8TIZsJvuqvEYCOwI7k2c+W1+UywxamP7DEDAW2OUvjfmW1Kjx/6U2bPhbtnX5CuzsA7S/yaFDP0+9+eYOk5bpkANCk3OnLwQQQAABBBBAAAEEqgsQ2HEmoi5A2cuo71CW+b3zzjtyww03WGUVqz/du3eX2bNnS4MGDYyvjMDOOGmsO7S7HeekFGb1he/evVsGDRoky5dX/cvops4zgV2sj1rWyRPYVWUhsCOwC+tPOeUyw5JmnCAETAV2Ojc/pTF9BnbDRGRGFp/tUlJyYaqsbLdJu3TLlvYlONPprqlNm6r+zRmTg9MXAggggAACCCCAAAKGBQjsDIPSnREByl4aYSxMJ+Xl5XLTTTdJWVlmtRuTN5KyrY7ArjB7HtVR7b6f6LUcq92tUROhHYFdVE+R93kR2BHYVQjwDTvvf478vkm5TL+CvB+2gMnA7rvQboiI6DfeamZZi21pTJ+B3WQR+beM8dLpDVKrVtfU+vV7TLoS2JnUpC8EEEAAAQQQQACBQgsQ2BV6Bxi/sgBlL2N8HvRvtGtAMnjwYNEbdtUfDeseeughKS0tDWyVcQ3s7ErQBQblseMuXbqI3pKpV6+exx7Ce239+vVy4403yubNm6sM6idc0zO+dOlSK5Des6fq75q0Xz3fDRs29LRIAjtPbJF+icAu0tvD5IpMgHKZRbbhMV6u8cCubdvj5NChRZJOX2rDkrU0ps/A7vciMjjLeH+Qb765KrVlywGTW0RgZ1KTvhBAAAEEEEAAAQQKLUBgV+gdYHwVoOxlzM+BfidMg5wRI0ZkBBm6tCZNmsicOXOkQ4cOga6UwC5QXolLYGcX1pm44WlXZlPlO3fuLDNmzJCmTZu63ohCBXZxCYsrQLUs6bRp06R27dqujcN+gcAubHHGQyC/AOUy8xvRorACpgM7XU26deuWkk6/ICKn2qxupojcmiov/6bi5wR2hT0HjI4AAggggAACCCBQvAIEdsW794VeOWUvC70Dhsb/5JNP5O6775aZM/X/r5/5hBXW6cgEdoY21aabqAd2uW55NmrUSBYsWCAdO3b0jaQB9ZQpU2TUqFEZfbVo0cK6aXf++edLKuX8v2IJ7JxtC4Fddie74NVLKUaTfTnbVVohUBgBymUWxp1RcwsEEtiJpKS0dKiITHNaGtNXYNe69XBJp6dmrJSSmBx/BBBAAAEEEEAAAQTyCjj/bWLermiAgCMByl46Yop+o8OHD8urr74qo0ePlg0bNmSdcBhlMCsPTGAX7LmJcmCn5/Gpp56SkSNHyq5du6pAHHvssTJr1izp1auXqxAtl6aGGvfee68VVld/6tatK+PHj5f+/ftLrVq1HG0KgZ0jJklCYOdspWZaEdiZcaSXZAtQLjPZ+xu31QUR2KlB2mVpTF+BXWnpMBGZkcV+u5SUXJgqK9ttcl/SpaVtReRlETm2Wr+H5PDhLqk33njF5Hj0hQACCCCAAAIIIIBAkAIEdkHq0ndlAcpeJug87Ny5U8aOHSsLFy60XVX79u1l9uzZcuaZZ4a2cgK7YKmjGthpeKY33jRA279/fxUEDev09uc111wjNWrUMAp04MABmTRpkvVPtkcDQv1Z48aN845LYJeXyGpAYOfMqaIVgZ07L1oXtwDlMot7/6Oy+qACO12fg9KYGrKN1NKYPgO7fiLySBbTv8mhQz9PvfnmDpPe6Vatukgq9VKWPj+Vw4c7pd54o+oHjU0OTl8IIIAAAggggAACCBgWILAzDEp3VQQoe5mwA/HNN99YIZyGdXv27LFdXY8ePazvTDVs2DBUgaQFdmvXrhUNPgvxFCpAcrvW9957T/71X/9VnnnmmYxXNazTwGzw4MFSUlLitmtH7XPdtNMObrnlFpk8ebIcc8wxOfsrlDffsHO0zZ4a2X3DzlNnHl+KY2AX5rf/PLLyWhEIUC6zCDY5oksMNLDLXxrzC0mnr05t2vSCr8DOPkDTv1V1caq8vMwkf465vieHD/8s9cYbVUsvmBycvhBAAAEEEEAAAQQQMCxAYGcYlO4sAcpeJvggrF+/Xm688UbZvDn7X1bV73ppmUwNS8J+COzMiRcqQHKzAi3F2rdvX3nnnXcyXgsjrKsYVL9ppyU39dxXvuE3YMAAK6zTEpn5njh451uD6Z8vXrxY+vTpU6Vbbti5Uyawc+dFawSqC1AukzMRtkCQgZ2uxUFpzDelpORSOXjwcpuylnlvraXPPfdMOXxYy1A2yOJ3Xaq8fIEp1/S3IeRsERmQ0WdA38wzNXf6QQABBBBAAAEEEEAgmwCBHefCpABlL01qRrivNWvWyMCBA6sEJRpKTJ06VXr37h3YbaZ8JAR2+YSc/zwOAZKWL1u9erV1g65yaKdn8YEHHpCePXsaL4NpJ1j9G3puwjrtMw7ezk+PmZYEdv4dCez8G9IDAlbIkU7L3LlzZd68ebbf7a0k9YSIzBWRP6KHgFuBoAM76zyXlrYSkRUicqLN/LQ05t9E5N+z/Dx/YHfeeXXlq69eklTq3Czvz5Ty8qEpkbRbm2zt07nHWijHHntDatWqgybGog8EEEAAAQQQQAABBMIQILALQznZY1D2Mtn7a7s6DUr69esnu3btsso2Tp8+XUpLSyWVKty/VgjszB3GOAVIb7/9tvVtM51zo0aN5Pe//7107dq1IGdx06ZNokGT3jStX7++4w2Jk7fjRflsGPfAzufyC/a6XZlUL+Gfl0VQEtOLGu+EKUC5zDC1i2+sUAK7b2+lDROR6TbCX4jIVhFpm+Xn+QO7Cy8skf37HxaRa7O8/xepUePnqQ0bPjKxu+mWLTtIjRoaPmarPX5Lqrz8fhPj0AcCCCCAAAIIIIAAAmEJFO4362GtkHGCEqDsZVCyMepXQ7uVK1fKbbfd5qjsX9BLI7AzJxy3AEmD43vuuce6+dmqlf7F8Xg9cfMOQ5fALgzlzDEI7ArjzqjxE6BcZvz2LA4zDiOwU4fvSmMulXS6q0uXvIGd1X/r1ldKOr0sS9+HRKRXqrw8289cTcUqh9m69e8knR6Z5cVAvpfnaoI0RgABBBBAAAEEEEDAgwCBnQe0In+FspdFfgCivHwCO3O7Q4BkztJJT3hnKhHYOTk55tsQ2Jk3pcdkC1AuM9n7G/bqwgrsrFAtf2nMbMt3FtiVlv4fEXlZRP45o5N0erV8881lqa1b9/rxTbds2UJq1NDSs9lKe74qJSWXpcrK9vkZg3cRQAABBBBAAAEEEAhbgMAubPF4jkfZy3juW9HNmsDO3JYTIJmzdNIT3gR2Ts5JGG0I7MJQZoykClAuM6k7G966Qg3s8pfG9B7Y5b79pv3eKuXl93v9lt13NwQXSTp9adbdSaX6pzZu1LKcPAgggAACCCCAAAIIxEqAwC5W2xX6ZCl7GTo5A/oRILDzo1f1XQIkc5ZOesI7U4kbdk5Ojvk2BHbmTemx+AQol1l8e25qxWEGdjpnD6UxHd2ws/rOfQPuC0mlrpGNG59zG9qlS0uPEpH7ROQWG/fNcvDgL1ObN//d1L7QDwIIIIAAAggggAACYQkQ2IUlHa9xKHsZr/1itt8JENiZOwoESOYsnfSEN4Gdk3MSRhsCuzCUGaNYBCiXWSw7bW6dYQd2VrDmrjSm88BOb9m1anWHpFITbYS+kHR6uGzaNC8lctiJYvrCC4+RffsmSSo1TERqZnnH2DfynMyHNggggAACCCCAAAIImBYgsDMtGt/+KHsZ371j5gR2xs8AAZJx0pwd4k1gF+6Jsx+NwC4qO8E8kiZAucyk7Wgw6ylIYOeuNKbjwM4KA9u2PU4OHVoq6XRXGzEN2B4XkdGp8vK/2qmmv51jSxG5X0Ta59CfISIjU+Xl3wSzQ/SKAAIIIIAAAggggECwAgR2wfrGoXfKXsZhl5ijIwFu2DlictSIAMkRk7FGeGdSUhLT2PFy1RGBnSsuGiPgWoByma7JiuqFQgR2Cpxu3vwEOeqoZySV6pgH3FVgZ/XduvVZkk4/KSJNcvT9jaRS60VkgaTT66SkZK/V9vDh0+XQoTaSSv1aRJrnnFsq9bzUrNknVVa2r6gODYtFAAEEEEAAAQQQSJQAgV2ittPVYih76YqLxnEQILAzt0sESOYsnfSEd6YSgZ2Tk2O+DYGdeVN6RCCbAOUyORdZz0VpqZZ61Fti1Z/tUlJyYaqsbHdQculWrdpJKvWfIvLDHGO4Duy0L4ehnfelpVIvyddf90tt2fKx9054EwEEEEAAAQQQQACBwgsQ2BV+D8KcAWUvw9RmrNAFCOzMkRMgmbN00hPemUoEdk5Ojvk2BHbmTekRgXwClMvMJ1Q8Py/UDTsrVMv/zTlt5imws/o/99zTJJ1eJOl0B4M7qiU1p4nI2FR5+RcG+6UrBBBAAAEEEEAAAQQKIkBgVxD20Ael7GXo5AxYCAECO3PqBEjmLJ30hHemEoGdk5Njvg2BnXlTekTAqQDlMp1KJbddIQM7K1TLXxrTc2Bn9X/hhcfI/v0DRGSCiBzvcye3isgQKS//U8rKG3kQQAABBBBAAAEEEIi/AIFd/Pcw1wooe5ns/WV11QSSFthFbYO7dOkiGqLUq1cvalOL/XwI7DK3kMCuMMc6qoFdYTTyj7po0SLp3bt3/oa0QMCFAOUyXWAlrGmhAzvlzFMa01dgV7Fd6bZtG8jBg0NF5EYRcfM/LPVGXbmkUndLOv3HVHn5Nwk7AiwHAQQQQAABBBBAoMgFCOySdwAoe5m8PWVFDgUI7BxCeWxGYOcRzsFrBHYEdg6OSShNCOzcMRPYufOitXsBymW6N+ON+AikS0uPksOHfyo1avxCRC4WEa0M8yMRqfndKrTM5f+IyJ9F5AU5fHhV6o03PonPCpkpAggggAACCCCAAALuBAjs3HlFuTVlL6O8O8wtFAECu2CZCeyC8yWwI7AL7nS565nAzp0XgZ07L1p7F6Bcpnc73kQAAQQQQAABBBBAAAEE4iJAYBeXnbKfJ2Uv47+HrMCQAIGdIUibbgjsgvMlsCOwC+50ueuZwM6dF4GdOy9a+xegXKZ/Q3pAAAEEEEAAAQQQQAABBKIqQGAX1Z3JPS/KXsZz35h1wAIEdsH0DUoSAAAgAElEQVQCE9gF50tgR2AX3Oly1zOBnTsvAjt3XrQ2K0C5TLOe9IYAAggggAACCCCAAAIIFFqAwK7QO+BufMpeuvOiNQI5BQhJOCBREeAsEthF5SwWOrCLigPzQCBOApTLjNNuMVcEEEAAAQQQQAABBBBAwF6AwC4ep4Oyl/HYJ2YZMwFCkphtWIKny1kksIvK8Sawi8pOMA8E3AtQLtO9GW8ggAACCCCAAAIIIIAAAlESILCL0m5UnQtlL6O7N8wMAQQQQAABBBBAAIHIClAuM7Jbw8QQQAABBBBAAAEEEEAAAVsBArvoHQ7KXkZvT5gRAggggAACCCCAAAKxE6BcZuy2jAkjgAACCCCAAAIIIIBAEQsQ2EVn8yl7GZ29YCYIIIAAAggggAACCCRGgHKZidlKFoIAAggggAACCCCAAAIJFiCwK+zmUvaysP6MjgACCCCAAAIIIIBAUQlQLrOotpvFIoAAAggggAACCCCAQIwECOwKs1mUvSyMO6MigAACCCCAAAIIIICAiFAuk2OAAAIIIIAAAggggAACCERLgMAu3P2g7GW43oyGAAIIIIAAAggggAACOQQol8nxQAABBBBAAAEEEEAAAQSiIUBgF/w+UPYyeGNGQAABBBBAAAEEEEAAAZ8ClMv0CcjrCCCAAAIIIIAAAggggIAPAQI7H3h5XqXsZXC29IwAAggggAACCCCAAAIBCVAuMyBYukUAAQQQQAABBBBAAAEEcggQ2Jk/HpS9NG9KjwgggAACCCCAAAIIIBCyAOUyQwZnOAQQQAABBBBAAAEEEChqAQI7M9tP2UszjvSCAAIIIIAAAggggAACERSgXGYEN4UpIYAAAggggAACCCCAQKIECOz8bSdlL/358TYCCCCAAAIIIIAAAgjESIBymTHaLKaKAAIIIIAAAggggAACsRIgsPO2XZS99ObGWwgggAACCCCAAAIIIJAAAcplJmATWQICCCCAAAIIIIAAAghESoDAztt2ENh5c+MtBBBAAAEEEEAAAQQQSIAAgV0CNpElIIAAAggggAACCCCAQKQECOz8bQclMf358TYCCCCAAAIIIIAAAgjESICSmDHaLKaKAAIIIIAAAggggAACsRIgsDOzXeo4QET6i8i5ubq86qqrZMCAAdKpk17S40EAAQQQQAABBBBAAAEEoi/wxz/+UebOnStPPPFEvsluEJF5IjJXRNL5GvNzBBBAAAEEEEAAAQQQQACBbwUI7MyfBMplmjelRwQQQAABBBBAAAEEEAhZgLKXIYMzHAIIIIAAAggggAACCBS1AIFdcNtPuczgbOkZAQQQQAABBBBAAAEEAhKg7GVAsHSLAAIIIIAAAggggAACCOQQILAL/nhQLjN4Y0ZAAAEEEEAAAQQQQAABnwKUvfQJyOsIIIAAAggggAACCCCAgA8BAjsfeB5epVymBzReQQABBBBAAAEEEEAAgWAEKHsZjCu9IoAAAggggAACCCCAAAJuBQjs3IqZaU+5TDOO9IIAAggggAACCCCAAAIeBCh76QGNVxBAAAEEEEAAAQQQQACBAAUI7ALEddA15TIdINEEAQQQQAABBBBAAAEEzAhQ9tKMI70ggAACCCCAAAIIIIAAAqYFCOxMi3rvj3KZ3u14EwEEEEAAAQQQQAABBGwEKHvJ0UAAAQQQQAABBBBAAAEEoi9AYBe9PaJcZvT2hBkhgAACCCCAAAIIIBA7Acpexm7LmDACCCCAAAIIIIAAAggUsQCBXXQ3n3KZ0d0bZoYAAggggAACCCCAQGQFKHsZ2a1hYggggAACCCCAAAIIIICArQCBXTwOB+Uy47FPzBIBBBBAAAEEEEAAgYIIUPayIOwMigACCCCAAAIIIIAAAggYEyCwM0YZSkeUywyFmUEQiLfA4cOH5aOPPpKNGzfK5s2bZdOmTdb/+89//nOVhbVs2VJOPfVUOeecc6S0tFRatWolp512mtSoUSPeAAWefWX/119/Xd5880354IMP5I033qgys3bt2snJJ58s5513nrRp00ZatGghJ5xwQoFnz/BRFPj6669l69atsm7dOuufnTt3VvnzfOyxx1p/jk8//XS54IILrH/0/y4pKYnicpgTAggYFqDspWFQukMAAQQQQAABBBBAAAEECiRAYFcgeJ/DUi7TJyCvI5A0Af1b9bt27ZJFixZZ/7zzzjueltioUSPp06eP9OzZU376058S3jlU1JDuL3/5iyxdulSWLVvm2f+SSy6R66+/Xn7xi19I7dq1HY6eu9mf/vQnK8Cp/nTp0kUWL14s9erVy9mBnqWrr77aCn8rPxow6nqbNGliZJ5hdRKn9fz1r3+VWbNmyWOPPWb9+Xbz6J/lgQMHWufplFNOcfMqbRFAICYClL2MyUYxTQQQQAABBBBAAAEEEEDAoQCBnUOoCDejXGaEN4epIRC0gAZFeoNu0qRJ8swzzxgdTgOdf/u3f5OOHTsS3NnIHjx4UFavXi333XefrFixwpi/hmB33XWXXHHFFVKrVi1f/RLYVeWLQ2B34MABmT59ukydOlX27Nnja//r1q0rv/nNb6zwrk6dOr764mUEECi8AGUvC78HzAABBBBAAAEEEEAAAQQQCEqAwC4o2fD7pVxm+OaMiEBBBbQs3tixY2XhwoWBzkNvfU2YMMEqucfzrYD+wlRLXKr/Cy+8EBiLCXsCu6rbE/XAbseOHTJ06FBZuXKl0XN12WWXybRp00Rv3vEggED8BCh7Gb89Y8YIIIAAAggggAACCCCAgFsBAju3YtFvT7nM6O8RM0TAl4Deqnv66aetWzNeS1+6nYDe0hk/frz079/f940vt2NHrf2XX34pU6ZMkXvvvVf2798f+PTU/oEHHrDKlHr5viCBXXwCu7feesv6M1ZWVhbIuWrbtq3MmzdPzjrrrED6p1MEEDAvQNlL86b0iAACCCCAAAIIIIAAAghEVYDALqo7Y2ZelMs040gvCERGwGtYdOyxx1o35Cq+i6ahn97kcftdrAEDBsjkyZNFQ6RifD766CO5/fbb5dFHH3W1/JYtW0r9+vWPvLNv3z7585//7LgP3T8tezp48GApKSlx/J42JLCryhXVG3bbtm2zvjeXK6zTc6C3Lnv06CFNmzaVk046yVrcxx9/LBs3brSC/FdeeSVnkKyh3fz586VZs2auzhGNEUAgPAHKXoZnzUgIIIAAAggggAACCCCAQJQECOyitBvBzYVymcHZ0jMCoQnod600tNF/8j1a9q5bt25y+eWXS4sWLeSHP/yhpFKZ/8rXAFDLbP3hD3+QRYsWydatW/N1Ld27d5eHHnpIGjZsmLdtkhpouHnTTTfJiy++mHNZFaGK3ohr1aqVnHzyyVlDNg1NNQDUgOY//uM/8pbW1H5nzZolvXr1yrqXdpMisKsqE8XATv9saxA8c+ZM27N17bXXyrhx46Rx48a2bfSX/O+//77VLlepXO1Lb20ed9xxSfojyloQiL0AZS9jv4UsAAEEEEAAAQQQQAABBBDwJUBg54svdi9TLjN2W8aEEfhWwGlYd+6558rIkSOtWzgVt+mcGh48eFBWr14t9913n6xYsSLnaxrazZ49Wxo0aOC0+1i32717twwaNEiWL19uuw69dag34PT7Y6eccoqr9Tr9Jp4GsQsWLJCOHTs67p/AripVFAM7PVd9+/bNejNOg1r99ly/fv0c36786quvZM6cOTJmzBjb23b6cy2/mS3Id3y4aIgAAkYEKHtphJFOEEAAAQQQQAABBBBAAIHYCxDYxX4LPS+Acpme6XgRgXAFNEjTb6aNGjXKdmD9pf5dd90lN954o9SpU8fXBPWX/cuWLbO+kZerZOaQIUOs77j5Hc/XZEN42cntJw1INejUMoV+HidBi5Y01JKcZ5xxhqOh/AZ2jgaJUaOoBXZ79+6VG264QZ555pmsivfff7/159ptKVT994aGu8OHD88a2rVv3966VZvrxl6MtpWpIhA7Acpexm7LmDACCCCAAAIIIIAAAgggELgAgV3gxJEfgHKZkd8iJljsAitXrpQrr7zS9qaMlrzUEpXnn3++0dsy27dvl1tuuUV0fLtHA7sRI0ZIzZo1E7lNhw4dkqlTp1rlCu2em2++WSZOnCgampp49Je4S5YssW7r7d+/P2uXt912mzVmrVq18g5JYFeVKGqB3XPPPWeVmc326Dcj9Xad11BcS97q2X3wwQez9j9v3jwrLORBAIHwBCh7GZ41IyGAAAIIIIAAAggggAACcRMgsIvbjgU3X8plBmdLzwh4Fti5c6f06dNHNHTJ9nTu3Nn6ZbzT21ZuJ/L3v//d+m6bXSlILdG4ePFi0ds6SXw2btxohaV2Nw1Hjx4t+o/XQMXOLN+tSi25+fjjj0uHDh3yshPYVSWKUmCnNyo1UNNbdNUf3eNnn31W2rRpk3ePczWwW6++c91111n//jB9fn1NmJcRSKgAZS8TurEsCwEEEEAAAQQQQAABBBAwKEBgZxAzQV1RLjNBm8lS4iugoc3YsWNl0qRJWRehpRHnz58vzZo1C3SR27Ztk+uvv17KysqyjtOjRw/re3YnnHBCoPMIu/N9+/aJ3p5buHBh1qGDLgmab/xhw4ZZJUnz3bIjsKu6fVEK7DQIvuaaa2TdunUZZ8xUmKa3RMeNGycTJkzIGENv5T722GOiwTsPAgiYF6DspXlTekQAAQQQQAABBBBAAAEEkixAYJfk3fW/Nspl+jekBwQ8C+S63aW/YNfvU3Xs2NFz/25eXL16tfTr18/2ptlTTz0ll19+uZsuI982VynSsMLSNWvWSM+ePeXDDz/M8HJ6A4vAripdlAI73V+7P8Mm/0zZjaNlXPWct2vXLvJ/HpkgAnESoOxlnHaLuSKAAAIIIIAAAggggAAC0REgsIvOXkR5JpTLjPLuMLdECuS7XRf2t+Pyfcvtsssuk4cffjgxt+wOHDggQ4cOlUceeSTr+ZozZ47079/f6DcDsw2Uq2Sitp8yZYoMHz485zwI7KIb2OnNVP1WYfVHv0u5dOlSadKkiZF/v+Uqi7l27drElrQ1gkcnCLgQoOylCyyaIoAAAggggAACCCCAAAIIZAgQ2HEo3ApQLtOtGO0R8CDw9ttvi5aa1HKU1Z+LLrpIHn30UWnYsKGHnr2/ot+z69u3r7z22msZnehNnWeeeUZ+/vOfex/A5k0NL//7v//bugmkN/3URAMIfXTcc845R5o3by5dunSxbgqddNJJvufw+uuvy69+9ausN9s6depklcnUG25hPK+88opoILp///6M4bp27WqdhRNPPNF2KnEI7LRs3O7du2XVqlXyX//1X7J161Z58803j6y5bt26oiFW69atrRtpWsrRawnWqNyw0xD8zjvvlHvuuSdj7/S7ifPmzZPjjz/eyBH74IMPpHfv3pZv9Ue/hXj11VcbGYdOEChGAcpeFuOus2YEEEAAAQQQQAABBBBAIBgBArtgXIuhV8plFsMus8aCCdjdvNEJOblVFdTE9Rad3izL9vj9ptqiRYusUKHi0dtlL7zwgvzud7+TDRs2OFqSBngabo0YMULOPvtsTzfg9JevEydOtMKUbE/Y/nv37pUbbrjBCkQrHl1nmzZtRMPDAQMGSL169Wx9/AZ2QQZcX375pbXHDzzwgBXUOX0q9vmWW26xAtsaNWo4fdUKezWg2rx5c5V3vN5q0/Py0ksvyY033mhbMnb06NGi/9SpU+fImPre//zP/4iWztNAbefOnVZQqcH4v/zLv8j48eOlZs2ajteVq+G7775rlVYtLy/PaMYNOyPEdFKEApS9LMJNZ8kIIIAAAggggAACCCCAQMACBHYBAxdB95TLLIJNZonhCnz++edWKPbkk09mDNysWTNZtmyZnHnmmeFO6rvR3n//fenVq5eUlZVljO808LALkCoHdtu3b5eRI0daYY6XRwOdm2++WUaNGmXdwnPzfPrpp9ZNQg1hqj9nnHGGtS8aBob5VARaeoOxQ4cOcvrpp8vRRx/taApRDOwOHz4sr776qhViOQ1j7RY7ZMgQufvuu6V+/fqOPEwHdvm+75gtrHM0UYONtmzZInprb8eOHVV65Rt2BpHpqmgEKHtZNFvNQhFAAAEEEEAAAQQQQACB0AUI7EInT/SAlMtM9PayuLAE7H65ruNfd9118uCDD1a5qRPWvHScXGX89OfLly+Xbt265ZxSrsDummuuscpe6ne9Kspe+lmfBm96I85pmKNj6S2kSy+9NGs5TNOlCv2szem7UQvstLTnpEmTZPLkyU6XkLdd+/bt5f7775dWrVrlbWsysMsX1mmQePvtt0vt2rXzzivIBnY3Y7W06GOPPSaNGjUKcnj6RiD2ApS9jP0WsgAEEEAAAQQQQAABBBBAIBYCBHax2KbYTZJymbHbMiYcJYHFixdLnz59sk5p1qxZMmjQoIJO9+WXX5bOnTtnncMdd9whEyZMyFnKL1dg96Mf/Uj69etnW1rQy8Jvu+02q8RlrVq1HL2u36fTOWR7dG1jxozxVGrT0eABNIpSYKffqdObj3pL1PTTtm1bmT9/vugt1FyPqcBuzZo1MnDgQNtgOSphXbaSqhU++u+SadOmFTxQNH0W6A8BUwKUvTQlST8IIIAAAggggAACCCCAAAJOBAjsnCjRxqsA5TK9yvFe0QrkusGm5ev+8z//U/Q2USGfXN/D+uUvfymPPvqonHDCCbZTtAuQ9Ltz+rNs5TabNGli3dzT75WdeuqpVt/6i1S94fTiiy/Knj17bMdTNy1jaRcyVn4x3w3ClStXysUXX1xIftdjRyWwO3DggHXbbObMmTn36pJLLhH9p2XLlnLSSSdZbT/++GNZtWqVLFmyJOe37rp37y76/ccGDRrYjmEisFu/fr31zbrq38GrGDQqYZ3eCtK/AKA3TbM98+bNs76PyIMAAlUFKHvJiUAAAQQQQAABBBBAAAEEECiEAIFdIdSLc0zKZRbnvrNqlwJaLvCmm26yQq/qT2lpqTz++OPyk5/8xGWvZpvnmmPz5s3liSeekKZNm9oOahcgZXtBgxsNec477zwpKSnJ2udnn30mGjzoLTqdW7bHaSnRXN8PdLI2s9JmeotCYKdB6NSpU629tHuuvfZaGTdunDRu3Ni2jX77TkNrvTVpVzJVb0HqtwvtzovfwE5Lpuqf0WzBsk5cy31q+Oz0RqeZXc7eS66SnRdddJH175mGDRsGOQX6RiA2ApS9jM1WMVEEEEAAAQQQQAABBBBAILECBHaJ3drILoxymZHdGiYWBYEPPvhAevfubd0mqv44ub0Wxhr0l5oarOg/2Z61a9fmvAXoJLDTW3Fjx46VIUOGOCrXp3N66aWXrFtPu3btypjWKaecIs8//7xo6JnryeXfqVMn63tfbr6HF8Z+5BsjCoHdxo0bRb//l21vdK+1LKOWIbUL2aqv8a233pL+/ftnDc20JKYG22effXZWGj+BXa5xdbAohXX5bgFqWKf/rkml+J+C+f4M8fNkC1D2Mtn7y+oQQAABBBBAAAEEEEAAgTgJ8FuaOO1WsuZKucxk7SerMSSwfft2ueqqq2Tr1q0ZPUbpe1NadnDw4MFZV71o0SIrCLB78gV2XgIcHUtDu/vvv19uvfXWrEM7+f6fXZijHWpANGPGDPnBD35gaLfD6abQgd1XX31l3azTvan+6F7rvvTq1ct1cJTr9tidd95pBb41a9bMGNNrYLdt2za5/vrrY3GzLt8tQA3C7733XqlTp044h5BREIigAGUvI7gpTAkBBBBAAAEEEEAAAQQQKHIBArsiPwARWT7lMiOyEUyj8AK5wqzx48eLBhFReJYuXSo9e/bMOhUtfTh8+HDbaeYL7AYMGGDduPISJnz44YeipRX1F7HVH53T5MmT5eijj/Y0NyfvR2Fvqs+h0IHd66+/Lr/61a9E96b6M3r0aOumptObdZXfP3jwoBXK6a226s+FF15ofbut4nuHlX/uJbDLF9bpudIynV7WYfrMrFmzRgYOHGhbMlS/gamheq7So6bnRH8IREWAspdR2QnmgQACCCCAAAIIIIAAAgggkE2AwI5zESUBymVGaTeYS0EEXn75ZencuXPWsaMU2PkJFnO9q6Urn332WWnTpo0nf/1Wmoaa99xzT8b7ffv2lYceekj0Vpfd42ddniYcwkuFDOz0l+MavmqYVf1p27atLFmyRH784x97Vnj77belR48eooFa9WflypVy8cUXZ/znbgM7bX/DDTeIOlZ/9CzpedMwt9BhXb6ysDp3NdfvPZ511lmezXkRgTgKUPYyjrvGnBFAAAEEEEAAAQQQQACB4hMgsCu+PY/DiimXGYddYo6BCOitoD59+mTte8GCBdbtsSg8foKtXO/qd840UDj++OM9L3PhwoXW99CqP126dLFuXdWrV8+2bz/r8jzhgF8sZGD36aefigal+n3B6k+uspVOSb788ksrLNMSrdUfu5uebgK7HTt2yNChQ0XDv+pP1MK6Z555RkaMGJH1O4E690aNGon+O6Rjx45OeWmHQOwFKHsZ+y1kAQgggAACCCCAAAIIIIBAUQkQ2BXVdsdysZTLjOW2MWmvArkCu3zfhvM6ppf3cgVb+b61l+vdCRMmyJgxY1x/z6zyGrQkYLZQgsCu6k478dA33ARc1c+Sfkvt0ksvzSiH6fcmZeVx5s6dK48++qg0b95czjzzTPnpT38qP/nJT+Skk07KWv7U6Xp27dolN910k7z44osZf0TiFtY1adJE5syZIx06dPDyx513EIiVAGUvY7VdTBYBBBBAAAEEEEAAAQQQQKCSAIEdxyEuApTLjMtOMU9fAsUe2C1fvly6devmy9DPjTJu2GXSOw24sm2a3W3HTp06yWOPPSb169f3tddeXnaynt27d4sGz3oeqz8a1ul38wYPHlzwMpg6t9WrV1s3SjVgzPa0aNFCfv/738t5553nhYt3EIiNAGUvY7NVTBQBBBBAAAEEEEAAAQQQQMBGgMCOoxE3Acplxm3HmK8rgSQEdmPHjhX9J5XK/l8xdqGYBiFaerBdu3auzKo3trvVpcHF0qVLRW8b2T0EdpkyTgKubJ65vic4ZMgQmTJlihxzzDG+9trLy/nW88Mf/jA2YZ1+u+/666+XsrKyrBR8s87LCeGduAlQ9jJuO8Z8EUAAAQQQQAABBBBAAAEE7AQI7DgbcRagXGacd4+5ZxVIQmA3fvx40e+TuQ3FnARqTo5NvkDGa2CXL4h0MrdCtPFz41Dn69Xziy++kFtuucX6JmH1R2+o3XHHHYXgyLme6dOny8yZM2XZsmVZ56bfgXvyySeldevWBZl75UH37dsnN998s+gtxmxP+/bt5eGHH84ZUBd8EUwAAY8ClL30CMdrCCCAAAIIIIAAAggggAACkRYgsIv09jA5hwKUy3QIRbPoC9h9f01nni8IC3N1zz33nHTv3j3rkPnCGLsAKQqB3fbt2+Wqq66SrVu3Zqwt37f5wvR3M1ahArvPPvtMevfuLStWrMiYbiG/x2gXQOp39U4++WR54403cvL26NFDZs+eLSeccIKbbTDeNle4T1hnnJsOIyJA2cuIbATTQAABBBBAAAEEEEAAAQQQCESAwC4QVjotkADlMgsEz7DmBP785z9L586dZf/+/RmdRumGl923yXTS+cKYKAd2+h2wa665RtatW5fh37dvX3nooYdES3fG6SlUYJfLUr+71qFDh4Iw2gV2biYzZ84c6d+/v23ZVzd9eWn74YcfyrXXXitaCrD6o2Uw58+fL82aNfPSNe8gEEkByl5GcluYFAIIIIAAAggggAACCCCAgGEBAjvDoHQXGQHKZUZmK5iIG4F3331XevbsKfodtuqPBgQzZsyQH/zgB266NN5WS5GNGzfO+ifbky+M8Rsg5VuQ1xKO2u/evXtFg7kXX3wxY5hOnTrJY489JvXr1883hUj93K+3V89cwdjatWtFb4EV4jER2GkY9vjjj8vZZ59diCWI3Q1XDZMfffRR29uvBZksgyLgUYCylx7heA0BBBBAAAEEEEAAAQQQQCC2AgR2sd06Ju5QgHKZDqFoFg2BOARGub5N1rx5c3niiSekadOmtqB+A6R8O+U1YNJ+//GPf8htt91mfces+nPGGWdY3y8rVEiTb912P/fr7dUz7oGdhl96W62srCzrjVe94fbAAw/Icccd53VrPL339ddfy6hRo2TatGkZ71933XXy4IMPSp06dTz1zUsIREGAspdR2AXmgAACCCCAAAIIIIAAAgggUAgBArtCqDNmIQQol1kIdcZ0LZDrl/H6ja3nn39eSktLXfdr8oVcpQ67du1q3fA58cQTbYf0GyDlW4vXgKmiXw1CRowYkXWY5cuXS7du3fJNIVI/9+vt1TPOgZ2GdXfeeacMGDBAxowZkzXA1U0uRGnMTz/91LoF+tJLL2Wcs6eeekouv/zySJ0/JoOAUwHKXjqVoh0CCCCAAAIIIIAAAggggEBSBQjskrqzrCuXAOUyOR+RFli8eLH06dMn6xzzfR8ujIVpAPSLX/wi662j4cOHy+TJk+Xoo4+2nYrfACnfGr0GTBX9rlmzRjp27Jh1mAkTJlgBTioV7n99apCrJUj/93//V7p06SJt2rSRBg0aOJqHX2+vnnEN7DSsmzRpkgwePFhKSkpk27Zt0qtXL9m8eXPGmWjRooUsWbIk1O/Fed2PfH9u+DkChRCg7GUh1BkTAQQQQAABBBBAAAEEEEAgqgLh/sYxqgrMq1gFKJdZrDsf8XVv2bJFrrzyStmxY0fGTAcNGmSVwqtdu3ZBVqG/XJ04caJ1+yjb4yRQ9Bsg5Vu430Aj1w1C3Zd58+bJ8ccfn28aRn/+wQcfSO/evWXVqlVH+m3SpIkV3l1yySVywQUX2J4Jv95ePXMFdvm+c2gUr1pnuVAFElIAACAASURBVOalYZ3++erXr58V1umjZ173fODAgVmnpbfw9J2wylD63c8gbekbAacClL10KkU7BBBAAAEEEEAAAQQQQACBYhIgsCum3WatdgKUy+RsRErgwIEDMnToUHnkkUcy5tWsWTNZtmyZnHnmmQWZ84cffij67S4tXVb90dtGS5cuFQ2Scj1BBw5eA6aKOX/55ZeiNwVnz56dsYxClSXNdasxX4jo19ur52effWaFjCtWrMhwdBLsBnXA7daTLayrmIN+W1LDcv2zl+3RMrC61jBuXtrtZ6HD/KD2i36TJUDZy2TtJ6tBAAEEEEAAAQQQQAABBBAwK0BgZ9aT3uIvQLnM+O9hIlbw8MMPS//+/bOuRcv13X777VKzZs3Q1/r000/LFVdckXXcYcOGyb333iu1atXKOS+/AVK+RXsNmCr3m6ss6ZQpU6xAL4xwRud06NAhqxymluPM9uQr0+nX26vn559/bp3hJ598MmPaU6dOtQwL8XhdjzpqKKc3MKs/YZbGtDubQ4YMET2bxxxzTCFYGRMBWwHKXnI4EEAAAQQQQAABBBBAAAEEEHAmQGDnzIlWxSdAuczi2/NIrfj999+3vptVVlaWNRxwcpPN9II+/vhj0fJ/zz33XNaun3rqKbn88svzDus3QMo3gNdApnK/ufwvuugi0RtVDRs2zDcVIz/PNRe98ffss89a37Sze/x6e/XU7+6NGjXKKhdZ/XHyrUOneHr7TYPBffv2yT//8z/LT37yEznrrLPkRz/6kZx++ukZ31P0uh4NTjVo1LA826OBmQbWQZfGtAvsxo8fb1uq1qkl7RAwKUDZS5Oa9IUAAggggAACCCCAAAIIIFAMAgR2xbDLrNGPAOUy/ejxrmcBDQf0l/+jR4/O2sdtt91mfUsu3202zxOo9mK+73hddtllorcCTzjhhLxD+g2Q8g3gNZCp3G++W21z5syxQqKgb9mp+/333y+33npr1mU7cffr7cdTy4oOHjw4Y+5du3a1Qs8TTzwx33bm/fm7774rPXv2lPLy8iptmzdvLk888YQ0bdq0yn/uZz0fffSRte8vvvhixry0pOasWbOsoD3Ic6GBeffu3TPGJ7DLe1RoEJIAZS9DgmYYBBBAAAEEEEAAAQQQQACBxAkQ2CVuS1lQgAKUywwQl64zBeyCBW0ZVjhQMatc5QC1jZtvkvkNkPKdFT+BTOW+X3/9dfnVr34l+t2+6k9YJRC3bdtmBUCbN2/Ouux58+bJDTfckJPEr7cfT7tv75n8FuDLL78snTt3zjCwCwX9rEcHWblypeh3A/fv358xZtu2bWX+/Pmi35rkQaCYBCh7WUy7zVoRQAABBBBAAAEEEEAAAQSCEiCwC0qWfpMsQLnMJO9uhNaW73ZVo0aNZMGCBdKxY8dAZ/33v/9dbrrpJlm+fHnWcXr06CF6k8rJ7TrtwG+AlG+xfgOZiv6/+uorq/yh3nDL9mh5UC33GFQJxAMHDljjz5w5M+v4nTp1koULF4qGX7kev95+PD/44APru2+rVq3KmKKJbwHmuglpV3bTz3p0EXouxowZY30vLtszdOhQ63Zs7dq18x1Vfo5A7AUoexn7LWQBCCCAAAIIIIAAAggggAACERIgsIvQZjCV2AlQLjN2Wxa/Ce/evVsGDRpkG5bpTa/f//73ct555wWyuHxhnYZFervuZz/7mePx/QZI+QbyG8hU7n/jxo3Wbapdu3ZlHfbuu++2QjXT4czBgwetQEi/AWf3OL3V6Nfbj2euQM3EtwBzfd9PA+Zu3bpl8PlZT0VnO3fulD59+ljhc/VHb79qyVQt08mDQFIFKHuZ1J1lXQgggAACCCCAAAIIIIAAAoUUILArpD5jJ0mAcplJ2s2IrWX16tXSr18/29CoSZMmMn36dOnSpYvRb2dt375dbrnlFqsEoN0zefJk0e/plZSUOFbzGyDlG8hEIFMxhpPgTEM1/dagBjUmHh1Tv4WmfWYru6hjuLnV6Nfbr2eu0qJ6E23EiBFSs2ZN13S5bqDmun3odz0VE3388cdl4MCBtqUx9Rt9Z5xxhut18QICURWg7GVUd4Z5IYAAAggggAACCCCAAAIIJEWAwC4pO8k6oiJAucyo7ESC5qG/JF2yZIkMHjzYNsDRsGjkyJFW+OG3RKOW/Hvqqadk/PjxouGG3XPttdfKAw88IMcdd5wrbb8BUr7BTAUyFePku+Wo7S655BIZN26ctGzZ0ldo+sknn1jlFP/93//ddplaCvXJJ5+U1q1b56Owfu7X26/nl19+KVqeUsumVn/8lHXNFWTnKrfpdz0Va9CSpbquuXPnZt0HSmM6Op40ioEAZS9jsElMEQEEEEAAAQQQQAABBBBAIBECBHaJ2EYWEUEBymVGcFPiPCUnN710feeee64V3GmA5LZM4+HDh2XdunXyu9/9Tl544YWcXN27d7cCmAYNGrhm9Rsg5RvQVCBTeZxt27bJ9ddfL2VlZbbDa2iq5Uv1e38aRKVSzv8rVkMtNb/vvvtkw4YNOcfQ23e9evVy3L9fbxOeuUqLqpWWde3atavjNb311lvSv3//rPvRvn17q0xr48aNszqaWE9Fx3oudC82b96cMZaeB71lp39WTD25wk8dw2mZVFPzoZ9kC1D2Mtn7y+oQQAABBBBAAAEEEEAAAQSiJ+D8t4nRmzszQiAuApTLjMtORXyeevNt6tSpVqnEfI+GIPqNLf2G109/+lP5p3/6p6yvaACgtyf+8Ic/yNNPP50zkKrooHPnzvLggw96LvfnN0DKt3aTgUzlsfKVJq1oq0HNz3/+c9EbiG3btpWTTz5ZatSokTHtyvYatGzdujXf0qQQJUhNeOq37PTs6vf+sj1qNmbMGCuEq1evnq1Dvtuf2k++QNPEeiomqLdf582bZ5XGzPbkCw/zbni1BgR2bsVo71aAspduxWiPAAIIIIAAAggggAACCCCAgDkBAjtzlvSEQD4BymXmE+LneQX0pt3ixYut0pd79uzJ276igQYZ55xzzpFbd3qbbseOHbbfxbPruG/fvlbJRg2hvD5xDez0F9mvvfaa/PrXv3bt1q5duyOlQ73Y6/7deeedVglGN98L1D3y620q4NISkhrYzZw50/bo1K1b17qxpjdEzzrrLOu8qpeGymvWrLFukOUKNvV7ihMnTpRatWrZjmFqPRUD7N2717pZuWzZsqxjOpmT0z9LBHZOpWjnVoCyl27FaI8AAggggAACCCCAAAIIIICAeQECO/Om9IhAPgHKZeYT4uc5BTQ4Wr9+vdx66605yyeaZNTAaOzYsTJkyBDXpTarz8NvgJRvXaYDmerjbdq0SYYNG2YFYWE8GmLp7bTevXu7Dut0fn69TXrqN/o0wNJSkaYfPZsaJuf7hqPJ9VSsQY11f3bt2pWxLJOlMQnsTJ8a+qPsJWcAAQQQQAABBBBAAAEEEEAAgegIENhFZy+YSXEKUC6zOPfdyKr1hp0GFHpjaf/+/Ub6zNaJ3nYaN26ctGzZ0vE3xnJNxm+AlG+hQQQy1ccM037ChAnW7Uivj19v0556VidNmmSV9zT1jBo1yioVq+FYvsf0enS8fN+YvOiii6yQsmHDhvmml/PnBHa++Hj5OwHKXnIUEEAAAQQQQAABBBBAAAEEEIimAIFdNPeFWRWfAOUyi2/Pja14586dMmXKFFmw4P9n716gLCnLe+H/q2fGwcscjtF8UQLqCgYkgs5MjzMoATGgcFBMFAQVjEQJCH4KJiISEJcIRtSjaCIo4h00g6BRxIDKEUEDA90z3JRLxM+jiBpvUZQwgen6Vo0zpGm6p/fufemqvX97LVay0lVvPe/vKZcr/n2f+nhXg7sqqKtGbz7zmc+c9htsc91ApwHSbM/tRSAz3TOr/9D7hhtuyOmnn55Pf/rTs5XV1t932WWXnHDCCXnhC1+4xfGOrSzaqXcvPKuAqxohWQXB1fpz/e24444bT36+6EUvavn0YS/2U9X/4x//eOM3+C6++OJpt1MFitV+2x1pOnkxgd1c3xT3VQLGXnoPCBAgQIAAAQIECBAgQIBAvQUEdvXuj+qGT8C4zOHredd2/O///u85//zzN37na82aNXNatwpADj300I3/PP7xj+/KibqphXQaIM22sV4FMjM9twruqlGIlXv1z1wDqOp02F577ZUjjjgie+65Z8ejRzfX26l3Lz1//etfb/wm41lnnbXFb9NNta/ezde85jU57LDD8qhHPWq2V+IBf+/lfr785S/nwAMPnDY4r/p7wQUX5DnPeU5b9U6+WGA3Z7qhvtHYy6Fuv80TIECAAAECBAgQIECAQIMEBHYNapZSh07AuMyha3l3NlwFSNXIxvHx8YyNjW38zl11+ufqq69+wAOqEZfbbLPNxnGLK1euzIoVK/KYxzymq6fpurOj5qyy2f7GG2+83/8nP/lJrr/++o092fyrwpvKvRqRWLnvuuuu2XnnnbP11ls3Z7NdrLQ6cVed/vnGN76x8Z9bbrnlAe9rFSQ/8YlPzKpVq7LPPvtstHvIQx7SxQosRWCwBIy9HKx+2g0BAgQIECBAgAABAgQIDIeAwG44+myXzRYwLrPZ/VM9AQIECBDoi4Cxl31h9hACBAgQIECAAAECBAgQINATAYFdT1gtSqAnAsZl9oTVogQIECBAoNkCxl42u3+qJ0CAAAECBAgQIECAAAEClYDAzntAoJkCxmU2s2+qJkCAAAECXREw9rIrjBYhQIAAAQIECBAgQIAAAQK1ERDY1aYVCiEwJwHjMufE5iYCBAgQINBMAWMvm9k3VRMgQIAAAQIECBAgQIAAgdkEBHazCfk7gWYIGJfZjD6pkgABAgQIzEnA2Ms5sbmJAAECBAgQIECAAAECBAg0RkBg15hWKZRAywLGZbZM5UICBAgQIFBfAWMv69sblREgQIAAAQIECBAgQIAAgW4LCOy6LWo9AvURMC6zPr1QCQECBAgQaFnA2MuWqVxIgAABAgQIECBAgAABAgQGRkBgNzCttBECMwoYl+nlIECAAAECDRAw9rIBTVIiAQIECBAgQIAAAQIECBDokYDArkewliVQUwHjMmvaGGURIECAwHAKGHs5nH23awIECBAgQIAAAQIECBAgMFVAYOedIDCcAsZlDmff7ZoAAQIEaiJg7GVNGqEMAgQIECBAgAABAgQIECBQEwGBXU0aoQwC8yRgXOY8wXssAQIECAyngLGXw9l3uyZAgAABAgQIECBAgAABArMJCOxmE/J3AsMjYFzm8PTaTgkQIECgjwLGXvYR26MIECBAgAABAgQIECBAgEBDBQR2DW2csgn0UMC4zB7iWpoAAQIEhkfA2Mvh6bWdEiBAgAABAgQIECBAgACBTgUEdp0Kup/A4AoYlzm4vbUzAgQIEOihgLGXPcS1NAECBAgQIECAAAECBAgQGFABgd2ANta2CHRZwLjMLoNajgABAgQGS8DYy8Hqp90QIECAAAECBAgQIECAAIF+Cwjs+i3ueQSaLWBcZrP7p3oCBAgQ6LKAsZddBrUcAQIECBAgQIAAAQIECBAYUgGB3ZA23rYJdChgXGaHgG4nQIAAgWYLGHvZ7P6pngABAgQIECBAgAABAgQI1E1AYFe3jqiHQPMEjMtsXs9UTIAAAQJzEDD2cg5obiFAgAABAgQIECBAgAABAgRaEhDYtcTkIgIEWhAwLrMFJJcQIECAQPMEjL1sXs9UTIAAAQIECBAgQIAAAQIEmiYgsGtax9RLoP4CxmXWv0cqJECAAIEWBIy9bAHJJQQIECBAgAABAgQIECBAgEBXBAR2XWG0CAECMwgYl+nVIECAAIFGCRh72ah2KZYAAQIECBAgQIAAAQIECAyMgMBuYFppIwRqLWBcZq3bozgCBAgQMPbSO0CAAAECBAgQIECAAAECBAjMp4DAbj71PZvA8AkYlzl8PbdjAgQI1FrA2Mtat0dxBAgQIECAAAECBAgQIEBgaAQEdkPTahslUDsB4zJr1xIFESBAYDgEjL0cjj7bJQECBAgQIECAAAECBAgQaJKAwK5J3VIrgcEUMC5zMPtqVwQIEKidgLGXtWuJgggQIECAAAECBAgQIECAAIFNAgI7rwIBAnURMC6zLp1QBwECBAZMwNjLAWuo7RAgQIAAAQIECBAgQIAAgQEUENgNYFNticAACBiXOQBNtAUCBAjMp4Cxl/Op79kECBAgQIAAAQIECBAgQIBAuwICu3bFXE+AQD8FjMvsp7ZnESBAYAAEjL0cgCbaAgECBAgQIECAAAECBAgQGEIBgd0QNt2WCTRQwLjMBjZNyQQIEOingLGX/dT2LAIECBAgQIAAAQIECBAgQKDbAgK7botajwCBXgsYl9lrYesTIECgIQLGXjakUcokQIAAAQIECBAgQIAAAQIEZhUQ2M1K5AICBGoqYFxmTRujLAIECPRawNjLXgtbnwABAgQIECBAgAABAgQIEOi3gMCu3+KeR4BAtwWMy+y2qPUIECBQUwFjL2vaGGURIECAAAECBAgQIECAAAECHQsI7DomtAABAjUSMC6zRs1QCgECBLohYOxlNxStQYAAAQIECBAgQIAAAQIECNRdQGBX9w6pjwCBuQgYlzkXNfcQIECgRgLGXtaoGUohQIAAAQIECBAgQIAAAQIEei4gsOs5sQcQIDCPAsZlziO+RxMgQGAuAsZezkXNPQQIECBAgAABAgQIECBAgEDTBQR2Te+g+gkQaFXAuMxWpVxHgACBPgsYe9lncI8jQIAAAQIECBAgQIAAAQIEaicgsKtdSxREgECPBYzL7DGw5QkQINCqgLGXrUq5jgABAgQIECBAgAABAgQIEBh0AYHdoHfY/ggQmEnAuEzvBgECBOZJwNjLeYL3WAIECBAgQIAAAQIECBAgQKC2AgK72rZGYQQI9FHAuMw+YnsUAQLDKWDs5XD23a4JECBAgAABAgQIECBAgACB1gQEdq05uYoAgeEQMC5zOPpslwQI9FHA2Ms+YnsUAQIECBAgQIAAAQIECBAg0FgBgV1jW6dwAgR6KGBcZg9xLU2AwHAIGHs5HH22SwIECBAgQIAAAQIECBAgQKA7AgK77jhahQCBwRUwLnNwe2tnBAh0WcDYyy6DWo4AAQIECBAgQIAAAQIECBAYGgGB3dC02kYJEOhQwLjMDgHdToDA4AoYezm4vbUzAgQIECBAgAABAgQIECBAoD8CArv+OHsKAQKDI2Bc5uD00k4IEOhQwNjLDgHdToAAAQIECBAgQIAAAQIECBDYJCCw8yoQIEBg7gLGZc7dzp0ECDRUwNjLhjZO2QQIECBAgAABAgQIECBAgECtBQR2tW6P4ggQaIiAcZkNaZQyCRCYu4Cxl3O3cycBAgQIECBAgAABAgQIECBAYDYBgd1sQv5OgACB1gWMy2zdypUECDREwNjLhjRKmQQIECBAgAABAgQIECBAgECjBQR2jW6f4gkQqLGAcZk1bo7SCBDYsoCxl94QAgQIECBAgAABAgQIECBAgEB/BQR2/fX2NAIEhk/AuMzh67kdE2isgLGXjW2dwgkQIECAAAECBAgQIECAAIGGCwjsGt5A5RMg0BgB4zIb0yqFEhg+AWMvh6/ndkyAAAECBAgQIECAAAECBAjUS0BgV69+qIYAgeEQMC5zOPpslwRqLWDsZa3bozgCBAgQIECAAAECBAgQIEBgyAQEdkPWcNslQKBWAsZl1qodiiEwHALGXg5Hn+2SAAECBAgQIECAAAECBAgQaJaAwK5Z/VItAQKDKWBc5mD21a4I1ErA2MtatUMxBAgQIECAAAECBAgQIECAAIEHCAjsvBAECBCol4BxmfXqh2oINFrA2MtGt0/xBAgQIECAAAECBAgQIECAwBAJCOyGqNm2SoBAowSMy2xUuxRLoF4Cxl7Wqx+qIUCAAAECBAgQIECAAAECBAjMJiCwm03I3wkQIDC/AsZlzq+/pxNolICxl41ql2IJECBAgAABAgQIECBAgAABAvcLCOy8DAQIEGiOgHGZzemVSgn0TcDYy75RexABAgQIECBAgAABAgQIECBAoGcCArue0VqYAAECPRMwLrNntBYm0BwBYy+b0yuVEiBAgAABAgQIECBAgAABAgRmExDYzSbk7wQIEKivgHGZ9e2Nygj0TMDYy57RWpgAAQIECBAgQIAAAQIECBAgMG8CArt5o/dgAgQIdFXAuMyuclqMQL0EjL2sVz9UQ4AAAQIECBAgQIAAAQIECBDotoDArtui1iNAgMD8ChiXOb/+nk6gqwLGXnaV02IECBAgQIAAAQIECBAgQIAAgdoKCOxq2xqFESBAoCMB4zI74nMzgfkVMPZyfv09nQABAgQIECBAgAABAgQIECDQbwGBXb/FPY8AAQL9FzAus//mnkigbQFjL9smcwMBAgQIECBAgAABAgQIECBAYGAEBHYD00obIUCAwKwCxmXOSuQCAv0XMPay/+aeSIAAAQIECBAgQIAAAQIECBCom4DArm4dUQ8BAgR6L2BcZu+NPYHArALGXs5K5AICBAgQIECAAAECBAgQIECAwNAICOyGptU2SoAAgWkFjMv0YhDoo4Cxl33E9igCBAgQIECAAAECBAgQIECAQIMEBHYNapZSCRAg0EMB4zJ7iGtpAsZeegcIECBAgAABAgQIECBAgAABAgS2JCCw834QIECAwGQB4zK9DwS6KGDsZRcxLUWAAAECBAgQIECAAAECBAgQGGABgd0AN9fWCBAg0KGAcZkdArp9OAWMvRzOvts1AQIECBAgQIAAAQIECBAgQKATAYFdJ3ruJUCAwHAIGJc5HH22yw4FjL3sENDtBAgQIECAAAECBAgQIECAAIEhFhDYDXHzbZ0AAQJtChiX2SaYy4dDwNjL4eizXRIgQIAAAQIECBAgQIAAAQIEeikgsOulrrUJECAwuALGZQ5ub+2sBQFjL1tAcgkBAgQIECBAgAABAgQIECBAgEDLAgK7lqlcSIAAAQLTCBiX6bUYKgFjL4eq3TZLgAABAgQIECBAgAABAgQIEOibgMCub9QeRIAAgYEWMC5zoNtrc8ZeegcIECBAgAABAgQIECBAgAABAgR6KSCw66WutQkQIDCcAsZlDmffB27Xxl4OXEttiAABAgQIECBAgAABAgQIECBQWwGBXW1bozACBAg0XsC4zMa3cDg3YOzlcPbdrgkQIECAAAECBAgQIECAAAEC8ykgsJtPfc8mQIDAcAgYlzkcfW78Lo29bHwLbYAAAQIECBAgQIAAAQIECBAg0FgBgV1jW6dwAgQINFLAuMxGtm1wizb2cnB7a2cECBAgQIAAAQIECBAgQIAAgSYJCOya1C21EiBAYHAEjMscnF42cifGXjaybYomQIAAAQIECBAgQIAAAQIECAysgMBuYFtrYwQIEGiEgHGZjWjT4BRp7OXg9NJOCBAgQIAAAQIECBAgQIAAAQKDJCCwG6Ru2gsBAgSaLWBcZrP7V9vqjb2sbWsURoAAAQIECBAgQIAAAQIECBAgsElAYOdVIECAAIG6CRiXWbeONLQeYy8b2jhlEyBAgAABAgQIECBAgAABAgSGUEBgN4RNt2UCBAg0RMC4zIY0qm5lGntZt46ohwABAgQIECBAgAABAgQIECBAYDYBgd1sQv5OgAABAnUQMC6zDl2ocQ3GXta4OUojQIAAAQIECBAgQIAAAQIECBCYVUBgNyuRCwgQIECgRgLGZdaoGXUoxdjLOnRBDQQIECBAgAABAgQIECBAgAABAp0KCOw6FXQ/AQIECMyHgHGZ86Feo2cae1mjZiiFAAECBAgQIECAAAECBAgQIECgYwGBXceEFiBAgACBeRYwLnOeG9Cvxxt72S9pzyFAgAABAgQIECBAgAABAgQIEOi3gMCu3+KeR4AAAQK9EjAus1ey87yusZfz3ACPJ0CAAAECBAgQIECAAAECBAgQ6LmAwK7nxB5AgAABAn0WMC6zz+C9epyxl72StS4BAgQIECBAgAABAgQIECBAgEDdBAR2deuIeggQIECgmwLGZXZTsw9rGXvZB2SPIECAAAECBAgQIECAAAECBAgQqJ2AwK52LVEQAQIECPRAwLjMHqB2c0ljL7upaS0CBAgQIECAAAECBAgQIECAAIGmCQjsmtYx9RIgQIBAJwLGZXai14N7jb3sAaolCRAgQIAAAQIECBAgQIAAAQIEGicgsGtcyxRMgAABAl0SMC6zS5DtLmPsZbtiridAgAABAgQIECBAgAABAgQIEBh0AYHdoHfY/ggQIEBgNgHjMmcT6tLfjb3sEqRlCBAgQIAAAQIECBAgQIAAAQIEBk5AYDdwLbUhAgQIEJijgHGZc4Sb7TZjL2cT8ncCBAgQIECAAAECBAgQIECAAIFhFxDYDfsbYP8ECBAgMJ2AcZkdvhfGXnYI6HYCBAgQIECAAAECBAgQIECAAIGhEhDYDVW7bZYAAQIE2hQwLrNNMGMv2wRzOQECBAgQIECAAAECBAgQIECAAIEkAjuvAQECBAgQmF3AuMxZjIy9nP0lcgUBAgQIECBAgAABAgQIECBAgACBmQQEdt4NAgQIECDQnoBxmZu8jL1s78VxNQECBAgQIECAAAECBAgQIECAAAGBnXeAAAECBAh0V2Box2Uae9ndF8lqBAgQIECAAAECBAgQIECAAAECBJyw8w4QIECAAIHOBIZmXKaxl529KO4mQIAAAQIECBAgQIAAAQIECBAgMJOAwM67QYAAAQIEuicwcOMyjb3s3sthJQIECBAgQIAAAQIECBAgQIAAAQICO+8AAQIECBDon0Djx2Uae9m/l8WTCBAgQIAAAQIECBAgQIAAAQIECDhh5x0gQIAAAQK9E2jcuExjL3v3MliZAAECBAgQIECAAAECBAgQIECAwEwCAjvvBgECBAgQ6I9AbcdlGnvZeG2SBAAAIABJREFUnxfAUwgQIECAAAECBAgQIECAAAECBAgI7LwDBAgQIECgHgK1GZdp7GU9XghVECBAgAABAgQIECBAgAABAgQIEHDCzjtAgAABAgTmR2DexmUaezk/DfdUAgQIECBAgAABAgQIECBAgAABAjMJCOy8GwQIECBAYP4Fej4u09jL+W+yCggQIECAAAECBAgQIECAAAECBAgI7LwDBAgQIECg/gJdH5dp7GX9m65CAgQIECBAgAABAgQIECBAgAABAk7YeQcIECBAgED9BDoel2nsZf2aqiICBAgQIECAAAECBAgQIECAAAECMwkI7LwbBAgQIECg3gJtjcustnLOOefk2muvnW1X5yf5UJKvznahvxMgQIAAAQIECBAgQIAAAQIECBAg0FsBgV1vfa1OgAABAgS6JdDSuMxZHvbzTSHdOUlu71Zh1iFAgAABAgQIECBAgAABAgQIECBAoDMBgV1nfu4mQIAAAQL9Fmh5XOakwqrjdlVIV52oK/tdsOcRIECAAAECBAgQIECAAAECBAgQILBlAYGdN4QAAQIECDRXYLZxmcZeNre3KidAgAABAgQIECBAgAABAgQIEBgiAYHdEDXbVgkQIEBgYAWqcZnfmbK7Jxp7ObD9tjECBAgQIECAAAECBAgQIECAAIEBExDYDVhDbYcAAQIEhlZg6qhL/x4/tK+CjRMgQIAAAQIECBAgQIAAAQIECDRNwH+Y17SOqZcAAQIECEwvILDzZhAgQIAAAQIECBAgQIAAAQIECBBoqIDArqGNUzYBAgQIEJgiILDzShAgQIAAAQIECBAgQIAAAQIECBBoqIDArqGNUzYBAgQIEBDYeQcIECBAgAABAgQIECBAgAABAgQIDIaAwG4w+mgXBAgQIEDACTvvAAECBAgQIECAAAECBAgQIECAAIGGCgjsGto4ZRMgQIAAgSkCAjuvBAECBAgQIECAAAECBAgQIECAAIGGCgjsGto4ZRMgQIAAAYGdd4AAAQIECBAgQIAAAQIECBAgQIDAYAgI7Aajj3ZBgAABAgScsPMOECBAgAABAgQIECBAgAABAgQIEGiogMCuoY1TNgEC9RQoV6zYMWX55SSPm6HCO1MUzyvGxtb1ewfl6OjRSd6XZME0z96Q5LXF+PiZ/a7L87omILDrGqWFCBAgQIAAAQIECBAgQIAAAQIECPRXQGDXX29PI0BgCARmCcaSorgoCxYcWqxZ8+t+cZSjo7skuSTJNtM+syhW5xGPOKy4/PJ7+lWT53RdQGDXdVILEiBAgAABAgQIECBAgAABAgQIEOiPgMCuP86eQoDAEAmUT3nKw7No0XlJ/nyGbff1NFsL9Xw/RfGcYmzs1iFq0yBuVWA3iF21JwIECBAgQIAAAQIECBAgQIAAgaEQENgNRZttkgCBfgvMeqItuTPJvsX4+I29rq2FUZgvKcbHP9PrOqzfcwGBXc+JPYAAAQIECBAgQIAAAQIECBAgQIBAbwQEdr1xtSoBAgQy62jM5PO5995Dihtu+G2vuFoIDqtv1h1bjI/f26sarNs3AYFd36g9iAABAgQIECBAgAABAgQIECBAgEB3BQR23fW0GgECBO4XaGEUZU9HY5Z77rlVfvObj6UsD56hLTdlZGS/4tprf6BtAyEgsBuINtoEAQIECBAgQIAAAQIECBAgQIDAMAoI7Iax6/ZMgEDfBFo44daz78eVy5cflqI4J8mCaTZ8dxXkFWvXfrFvGB7UawGBXa+FrU+AAAECBAgQIECAAAECBAgQIECgRwICux7BWpYAAQKbBWYdjVkUq/OIRxxWXH75Pd1SK1es2DFl+eUkj5thzfcmOc4ozG6J12IdgV0t2qAIAgQIECBAgAABAgQIECBAgAABAu0LCOzaN3MHAQIE2hIoV636H9mw4dyU5f4z3LghZXl4sXbtx9paeIaLWxiFuTbJ84rx8R9143nWqI2AwK42rVAIAQIECBAgQIAAAQIECBAgQIAAgfYEBHbtebmaAAECcxIoV6xYlrKsxk9uM8MCt2fDhr2L66773pweMOmmFkZhHlCsXXtJp89xf+0EBHa1a4mCCBAgQIAAAQIECBAgQIAAAQIECLQmILBrzclVBAgQ6EigTIqMjv6/Sd4zwzflqvWrE3ZHdDKmsly69AlZsOCrSbafoeC/z/j4iUUyNdzpaH9uroWAwK4WbVAEAQIECBAgQIAAAQIECBAgQIAAgfYFBHbtm7mDAAECcxJoaTRm8pJifPwzc3lAOTq6KMnZSQ6b9v6y/HruvfcFxY03/nIu67un9gICu9q3SIEECBAgQIAAAQIECBAgQIAAAQIEphcQ2HkzCBAg0EeBFkZj3pSRkf2Ka6/9QbtllaOjL0ry6RlO8P1HyvJ/FWvXXt3uuq5vjIDArjGtUigBAgQIECBAgAABAgQIECBAgACBBwoI7LwRBAgQ6KNAi6Mxz0xybDujMVsYhXlsxsff18kozDIZydKl22fBgn2T/MWmsZvbTgoI705yR5IqFPxiJiYuL9at+2kveSfVdECSZ09TU/X4Hyb59xTF1zMxcUkWL762uOqqX/SyrnlaW2A3T/AeS4AAAQIECBAgQIAAAQIECBAgQKBTAYFdp4LuJ0CAQJsCm0Zjrk5ZVsHXdL97UhQvLsbGPt/K0rOOwiyKi7JgwaHFmjW/bmW9qdeUo6MPS1kemqL4uySPb2ONDSnLb6QsT8i6dVd3EhY+qKZddnlkFi16bYriNUke1UZN1aUbktyQ5JQkF7cTjLb5nH5fLrDrt7jnESBAgAABAgQIECBAgAABAgQIEOiSgMCuS5CWIUCAQDsC5ejo8iSXJnn0DPddl4UL9y/WrKlOrG3xV65Y8ecpy39KstU0F96ZonheMTa2brZ1pv594+m15cv/IkXx/iSPaff+SddXAdlFmZh4dbFu3Z0drJNNNb0yRfHOJFt3stame29McnTGx7/ZzUCxC3XNZQmB3VzU3EOAAAECBAgQIECAAAECBAgQIECgBgICuxo0QQkECAyfwKbRmK9NcsYWdv/uLFlyfHH55ffNdE35tKdtl4mJLyXZeZprqqDsdRkf/8d2w6iNp+qSKhQ7coZv4s2laT9LUby0GBv7ylxuLvfcc6v8+tdvS1FUbgvmssYM99yb5G8zPv7+Ipno4rr9Xkpg129xzyNAgAABAgQIECBAgAABAgQIECDQJQGBXZcgLUOAAIF2BVoYjXl3Rkb2K6699uvTrb1pFGYVqh0zw7M/n3vvPaS44YbftlNbuXTp/8yCBZ9M8rx27mvx2rur0C5jY19oJ0RsYa8tPn7Gy6pw87XF+Hj1/cCm/gR2Te2cugkQIECAAAECBAgQIECAAAECBIZeQGA39K8AAAIE5lNg1tGYZfn13HvvC4obb/zl1DrL5cv3TVFcmKQ6DTf19/0UxXOKsbFb29nfphDx3JTl/lu4rwq3rk6yOkXxjSxY8LsxlxMT22fDhpUpilck2WUL99+dsjy4WLv2i63WNsteq2XuTFmuTvK1LFjwrYyMbA4pF2XDhqekLHdP8pJZvsE3J7NW99CH6wR2fUD2CAIECBAgQIAAAQIECBAgQIAAAQK9EBDY9ULVmgQIEGhRoMXRmMcU4+Pvm7xkOTpaffvu4iQrp3nUhpTl4cXatR9rsYyNl7V0iq0KEBcuPKK45prbZlp70552S1KdVpspuKtCvn2L8fHqG3Jb/G0MEe+773NJ/myaC6sxm6/K2NjnZhtnufH7dytWvCBl+YEZvx1YfRtvbOz4dk7/zVZ/H/8usOsjtkcRIECAAAECBAgQIECAAAECBAgQ6KaAwK6bmtYiQIDAHARaGI35gJNfGwOx5ctPSFGcNsPjqqDuiGJ8vPo2W8u/WU6xVafqTkzy7lbX3fgdvKJ4T8ryiBmKaGlkZzk6+qwk1Xf6tpqyzn+kKA5q95t45YoVy1KW1em+baap69sZGdmruPbaH7cMV58LBXb16YVKCBAgQIAAAQIECBAgQIAAAQIECLQlILBri8vFBAgQ6I3ArKMxf3da7dgqLCtHR6tTa5fMEDjdng0b9i6uu+577VQ664m95HUZH//Hdk+elXvuuVXuuusdSV4zTT3VScAXFWvXVqfnZvyVo6NvT3L8gy7o4DRcOTr6oiSfTrJgyrr3ZGJin2Lduiva8avJtQK7mjRCGQQIECBAgAABAgQIECBAgAABAgTaFRDYtSvmegIECPRAoIVTc3dnZGS/PPzha/Kb33ys+gbcNGXck6J4cTE29vl2SyyXLz8sRXHONAFWtdT9YWG761bXl6Ojj01SnWhbPs39/ycLF76gWLPm19OtvemU3j9N8029DZuCtcvmVNOyZb+fkZEq9HxwTUXxN8XY2Hvmsu483yOwm+cGeDwBAgQIECBAgAABAgQIECBAgACBuQoI7OYq5z4CBAh0WaDcZZdHZtGiz6UonjnD0l9KUXwyZfnRacZDVre8N8lxrY6s3PyMWb4RN6cTe1PrL0dHn5vkgmnqvifJfsX4+Nem23P5lKc8PIsWnV9dM+XvdyV5djE+vmaubShHR89I8hdJbk+yLmW5LgsW/H8ZGblppgBxrs/q030Cuz5BewwBAgQIECBAgAABAgQIECBAgACBbgsI7Lotaj0CBAh0IFAuX75riuJfkvzPaZapviNX/fOQaf52XRYu3L9Ys+aOdh9fjo6uSvKVJEsedG9Znpi1a/++3VGYU9cpR0e3TlF8IWW5x4OesYXRllsI7JKiOLwYG/twu/sd4OsFdgPcXFsjQIAAAQIECBAgQIAAAQIECBAYbAGB3WD31+4IEGiYQAujMafb0d3ViMxi7dpq7GTbv3J09KQkb53mxp9lYmLvYt2669tedJobZnxOWV6bxYv3La666hdTb9vCSMzq0jmHlN3YTw3XENjVsClKIkCAAAECBAgQIECAAAECBAgQINCKgMCuFSXXECBAoI8CLYzGnFrNu7NkyfHF5Zff126ZWwzEiuKKlOXzi/HxX7W77nTXl8uW7ZGRkUunGYv584yM7F1ce+110943c6BYXb42ExMvK9at+3Y3amz4GgK7hjdQ+QQIECBAgAABAgQIECBAgAABAsMrILAb3t7bOQECNRaYZTTm5MqvSfLcYnz8Z3PZTjk6+tgklyfZYZr7/6EYH3/tXNadNnhbuvSPs2DBZUm2e9Dfi+JFxdhY9Y27B/22EPRtvrYaE3r1xm/4LVx4aUO/P9cNZoFdNxStQYAAAQIECBAgQIAAAQIECBAgQGAeBAR284DukQQIEJhNoMXRmHdnZGS/4tprvz7bejP9vVy27KkZGflqkkdPc80xxfj4++a69tT7yqc//feyfv0lKYqnTbPmm4rx8VOne1a5555b5Te/+Vg19rOFWqrw7taU5fmZmPhUrrvu9iKZaOG+QbhEYDcIXbQHAgQIECBAgAABAgQIECBAgACBoRQQ2A1l222aAIEmCJSjo1WIdnGSldPWW5YnZu3avy+SqUFNy9srly/fJ0VxyQzrH5pFi6owrzu/9esfmoULz0lZ7jXNgh8oxsePmulB5YoVy1KW1Tf6tmmzmLuTfDlF8dEsWHD5gJ++E9i1+XK4nAABAgQIECBAgAABAgQIECBAgEBdBAR2demEOggQIDCNQDk6elaSV03zp59lYmLvYt266zuBK0dHX57kY52s0aV7v5R77z2ouOGG384Y2i1f/rwUxeokD5vjM6vTdzck+Wjuu++zxfXX/3CO69T1NoFdXTujLgIECBAgQIAAAQIECBAgQIAAAQKzCAjsvCIECBCosUAfArvqG3XvrQHB7IFdUmR09NlJPp7kMV2o+cYUxdtSll8oxserk3hN/wnsmt5B9RMgQIAAAQIECBAgQIAAAQIECAytgMBuaFtv4wQINEFAYPfgLpW77bYk99xzYpLXdHDabvLCv0rypixZ8qHi8svvacJ7MUONArsGN0/pBAgQIECAAAECBAgQIECAAAECwy0gsBvu/ts9AQI1FxDYzdygcnS0Go353CTHJNk1yYKO2lkUV6QsX1yMj/+oo3Xm72aB3fzZezIBAgQIECBAgAABAgQIECBAgACBjgQEdh3xuZkAAQK9FRDYteZbrlr1P7Jhw54py79K8pwOTt5dk4ULDyjWrLmjtSfX6iqBXa3aoRgCBAgQIECAAAECBAgQIECAAAECrQsI7Fq3ciUBAgT6LjCPgd0tWbhwz2LNmp/0fdMdPrBMRrJ06fYZGXluiuIlSZYlWdTGsu/OkiXHF5dffl8b99ThUoFdHbqgBgIECBAgQIAAAQIECBAgQIAAAQJzEBDYzQHNLQQIEOiXQM8Du+XL90lRXDLNfn6WiYm9i3Xrru/XXnv1nPKJT1ycrbd+Rsry0BTFAUm2nuVZ/5GJiWcX69aN9aqmHq0rsOsRrGUJECBAgAABAgQIECBAgAABAgQI9FpAYNdrYesTIECgA4GeB3bLlu2RkZFLk2w1pcx7MjGxT7Fu3RUdlF+7W8vR0UUpir1TlqcmWb6FAt9UjI9X1zTpJ7BrUrfUSoAAAQIECBAgQIAAAQIECBAgQGCSgMDO60CAAIEaC/Q8sFu69I+zYMFlSbabhuHoYnz8rBrzzLm0cs89t8pdd70jyWumXaQoLkpZvrgYH797zg/p/40Cu/6beyIBAgQIECBAgAABAgQIECBAgACBrggI7LrCaBECBAj0RqDngd3o6NYpii+kLPeYZgefyJIlr2zgt9xaaka5yy6PzKJFn0tRPHOaG5r4DT+BXUuddxEBAgQIECBAgAABAgQIECBAgACB+gkI7OrXExURIEDgfoGeB3ZJkdHRf0xy9DTs383ExJ8V69b93260pBwdfVySf0myOEXx7ZTlbSnLdRkZ+WEWLbqhuOqqX0x9zsbvzz3ykX+YDRuenJGR0ZTl7kl2TFEcW4yNXdBpXeXo6ElJ3iqw61TS/QQIECBAgAABAgQIECBAgAABAgQIdCIgsOtEz70ECBDosUCvA7uq/HL58hekKD6TZMGDtlMUhxdjYx/uxjbLFStembI8Z4a1jinGx983+W/lk5/8iGy11YVJnjPNPacX4+Nv7LSucnT0tUneO806Tth1iut+AgQIECBAgAABAgQIECBAgAABAgRaFhDYtUzlQgIECPRfoC+B3e9Ovn0lyQ7T7PD63Hffc4vrr/9hJ7svR0cfneTiJCunWefOJHsV4+O3TP1bOTr69iTHT3PP2kxM7FusW/fTjupaseJ1Kct3P2iNsrw2ixfvO92pv06e1+N7jcTsMbDlCRAgQIAAAQIECBAgQIAAAQIECPRKQGDXK1nrEiBAoAsCfQnsfjcW87QkJ8xQcnUC7bhifPzeuWyprNZfvvyEFEX1jAf/imJ1HvGIw4rLL79n6h/L5cv3TVF8cZrTfxuSvKQYH69OBs7pV+6551b5zW/OS1m+cJoFmvj9PoHdnN4ENxEgQIAAAQIECBAgQIAAAQIECBCYfwGB3fz3QAUECBCYUaAfgV318HLFih1Tll9OUp22m/qrwrHXZXz8H4tkaig0a/fK5cuflyqUSx42zcVVSLdfMT7+tekWKp/2tMdkYuKyJH8yzd+vy8KF+xdr1twxaxHTXDBLXYcV4+Mfn8u683iPwG4e8T2aAAECBAgQIECAAAECBAgQIECAQCcCArtO9NxLgACBHgv0LbD73Sm76ntuZ8ywpSq0OylLlpwx3Um4mRjKZcv2yMjIp5NsM+01Wzhdt/n6cnS0GolZjcZ88K8oLsl//dfLixtu+Pd2WlGuWLEsZVmd3JuurtuSPLsYH/9+O2vW4FqBXQ2aoAQCBAgQIECAAAECBAgQIECAAAECcxEQ2M1FzT0ECBDok0C/ArtqO+WqVf8jGzacm7Lcf8btleXXU5ZHZ926m7d02q7cbbcl+c//PClF8boki2ZY7/spiucUY2O3bomzXLr0CVmw4KtJtp/huh+nLF+dtWv/uUgmtrhWMpIVK16QsvxAkuq7etP9jinGx9/XpxZ38zECu25qWosAAQIECBAgQIAAAQIECBAgQIBAHwUEdn3E9igCBAi0K9DPwK6qrVy1atvcd99FSZbOUuuNSc7PyMj/ycjI7RuvnZh4eCYmnpKieH7K8uAZRmBuXvbu6ppi7drqlNusv3J09EVJqpN6C7Zw8Z1JPp/kyxkZuSEjI7+9v64NG56c5Fkpiqqu6U/7VRcXxUVZsODQYs2aX89aVP0uENjVrycqIkCAAAECBAgQIECAAAECBAgQINCSgMCuJSYXESBAYH4E+h3YVbssly794yxY8NkkO/do13enKF6bsbGPtPpNvHJ0tDql984kx/SopmrZjr6J18O6Wl1aYNeqlOsIECBAgAABAgQIECBAgAABAgQI1ExAYFezhiiHAAECkwXmI7DbGNqNjj42ZfmJFMXeXe7Iz1KWL8vatZe2GtZtfv6m0K76ll0V2m3ppF37JRfFFSmKQ4trr/1B+zfX5g6BXW1aoRACBAgQIECAAAECBAgQIECAAAEC7QkI7NrzcjUBAgT6KjBfgd3G0G7PPbfKXXf9dZK3Jtm6441X378rilcW4+O/G6E5h1+ZFFmxohq5WX2D7jFzWGLqLfcmeXeSU4rx8bu7sN58LiGwm099zyZAgAABAgQIECBAgAABAgQIECDQgYDArgM8txIgQKDXAvMZ2G3eW7nLLo/MokWvTVG8Jsmj2tzzhhTF5SnLN2R8fF27p+pmela5225Lcs89hyX52ySPb7Om6vKfJzkrCxf+Y7FmzU/mcH8dbxHY1bEraiJAgAABAgQIECBAgAABAgQIECDQgoDArgUklxAgQIBAUiYjWbp0+yxYsG+K4tkpyz9J8rgk1fflNv/+PckPUxRfz8TEJVm06KpizZpf98pv44m7pz1t20xM/FmK4pkpy6cl+X82/bP5sRuS3JGkOtn3lUxM/EtGRr5djI9Xp+sG6SewG6Ru2gsBAgQIECBAgAABAgQIECBAgMBQCQjshqrdNkuAAAECAywgsBvg5toaAQIECBAgQIAAAQIECBAgQIDAYAsI7Aa7v3ZHgAABAsMjILAbnl7bKQECBAgQIECAAAECBAgQIECAwIAJCOwGrKG2Q4AAAQJDKyCwG9rW2zgBAgQIECBAgAABAgQIECBAgEDTBQR2Te+g+gkQIECAwO8EBHbeBAIECBAgQIAAAQIECBAgQIAAAQINFRDYNbRxyiZAgAABAlMEBHZeCQIECBAgQIAAAQIECBAgQIAAAQINFRDYNbRxyiZAgAABAgI77wABAgQIECBAgAABAgQIECBAgACBwRAQ2A1GH+2CAAECBAg4YecdIECAAAECBAgQIECAAAECBAgQINBQAYFdQxunbAIECBAgMEVAYOeVIECAAAECBAgQIECAAAECBAgQINBQAYFdQxunbAIECBAgILDzDhAgQIAAAQIECBAgQIAAAQIECBAYDAGB3WD00S4IECBAgIATdt4BAgQIECBAgAABAgQIECBAgAABAg0VENg1tHHKJkCAAAECUwQEdl4JAgQIECBAgAABAgQIECBAgAABAg0VENg1tHHKJkCAAAECAjvvAAECBAgQIECAAAECBAgQIECAAIHBEBDYDUYf7YIAAQIECDhh5x0gQIAAAQIECBAgQIAAAQIECBAg0FABgV1DG6dsAgQIECAwRUBg55UgQIAAAQIECBAgQIAAAQIECBAg0FABgV1DG6dsAgQIECAgsPMOECBAgAABAgQIECBAgAABAgQIEBgMAYHdYPTRLggQIECAgBN23gECBAgQIECAAAECBAgQIECAAAECDRUQ2DW0ccomQIAAAQJTBAR2XgkCBAgQIECAAAECBAgQIECAAAECDRUQ2DW0ccomQIAAAQICO+8AAQIECBAgQIAAAQIECBAgQIAAgcEQENgNRh/tggABAgQIOGHnHSBAgAABAgQIECBAgAABAgQIECDQUAGBXUMbp2wCBAgQIDBFQGDnlSBAgAABAgQIECBAgAABAgQIECDQUAGBXUMbp2wCBAgQGCiBpUn+PMl7k/zHHHfWrcDufyY5Jsnnk1w3x1rcRoAAAQIECBAgQIAAAQIECBAgQIBAGwICuzawXEqAAAECBHoocHmSpyY5Y47BXaeB3eag7tgk1yfZs4d7tTQBAgQIECBAgAABAgQIECBAgAABApMEBHZeBwIECBAgUA+BKiD72qZSqlN27QZ3cw3sJgd11f9e/Z6VpAoQ/QgQIECAAAECBAgQIECAAAECBAgQ6IOAwK4PyB5BgAABAgRaFKhCsmdOurad4K7dwG66oK569NedrmuxWy4jQIAAAQIECBAgQIAAAQIECBAg0CUBgV2XIC1DgAABAgS6IDD5lN3k5VoJ7loN7GYK6jY/z+m6LjTSEgQIECBAgAABAgQIECBAgAABAgTaERDYtaPlWgIECBAg0HuBqafsWg3uZgvsZgvqquc4Xdf7/noCAQIECBAgQIAAAQIECBAgQIAAgQcJCOy8FAQIECBAoF4CM52ymy24mymwayWo27y203X1ehdUQ4AAAQIECBAgQIAAAQIECBAgMCQCArshabRtEiBAgECjBLZ0ym6m4O6XU3b4yCTHJDk2SRXazfZzum42IX8nQIAAAQIECBAgQIAAAQIECBAg0CMBgV2PYC1LgAABAgQ6EGjllN3k5atv3E0N5ab7v22pJKfrOmiYWwkQIECAAAECBAgQIECAAAECBAh0IiCw60TPvQQIECBAoHcCrZ6y60YFTtd1Q9EaBAgQIECAAAECBAgQIECAAAECBOYoILCbI5zbCBAgQIBAjwXaPWXXSTlO13Wi514CBAgQIECAAAECBAgQIECAAAECHQoI7DoEdDsBAgQIEOihQD9O2Tld18MGWpoAAQIECBAgQIAAAQIECBAgQIBAKwICu1aUXENAi1EkAAAgAElEQVSAAAECBOZHoB+n7Jyum5/eeioBAgQIECBAgAABAgQIECBAgACB+wUEdl4GAgQIECBQb4FenrJzuq7evVcdAQIECBAgQIAAAQIECBAgQIDAkAgI7Iak0bZJgAABAo0V6OUpO6frGvtaKJwAAQIECBAgQIAAAQIECBAgQGCQBAR2g9RNeyFAgACBQRXoxSk7p+sG9W2xLwIECBAgQIAAAQIECBAgQIAAgcYJCOwa1zIFEyBAgMAQCvTilJ3TdUP4ItkyAQIECBAgQIAAAQIECBAgQIBAPQUEdvXsi6oIECBAgMBUgW6esnO6zvtFgAABAgQIECBAgAABAgQIECBAoEYCArsaNUMpBAgQIEBgCwLdPGXndJ1XjQABAgQIECBAgAABAgQIECBAgECNBAR2NWqGUggQIECAwCwC3Thl53Sd14wAAQIECBAgQIAAAQIECBAgQIBAzQQEdjVriHIIECBAgMAWBLpxys7pOq8YAQIECBAgQIAAAQIECBAgQIAAgZoJCOxq1hDlECBAgACBWQQ6OWXndJ3XiwABAgQIECBAgAABAgQIECBAgEANBQR2NWyKkggQIECAwBYEOjll53SdV4sAAQIECBAgQIAAAQIECBAgQIBADQUEdjVsipIIECBAgMAsAnM5Zed0ndeKAAECBAgQIECAAAECBAgQIECAQE0FBHY1bYyyCBAgQIDAFgTmcsrO6TqvFAECBAgQIECAAAECBAgQIECAAIGaCgjsatoYZREgQIAAgVkE2jll53Sd14kAAQIECBAgQIAAAQIECBAgQIBAjQUEdjVujtIIECBAgMAWBNo5Zed0nVeJAAECBAgQIECAAAECBAgQIECAQI0FBHY1bo7SCBAgQIDALAKtnLJzus5rRIAAAQIECBAgQIAAAQIECBAgQKDmAgK7mjdIeQQIECBAYAsCrZyyc7rOK0SAAAECBAgQIECAAAECBAgQIECg5gICu5o3SHkECBAgQGAWgS2dsnO6zutDgAABAgQIECBAgAABAgQIECBAoAECArsGNEmJBAgQIEBgCwJbOmXndJ1XhwABAgQIECBAgAABAgQIECBAgEADBAR2DWiSEgkQIECAwCwC052yc7rOa0OAAAECBAgQIECAAAECBAgQIECgIQICu4Y0SpkECBAgQGALAtOdsnO6zitDgAABAgQIECBAgAABAgQIECBAoCECAruGNEqZBAgQIEBgFoHJp+ycrvO6ECBAgAABAgQIECBAgAABAgQIEGiQgMCuQc1SKgECBAgQ2ILA5FN2Ttd5VQgQIECAAAECBAgQIECAAAECBAg0SEBg16Bm1bzUhUken2S7JH+YZJskf5Dk0UkeleSRSbZO8ogkD0+yVZKHJFmUZKTme1MeAQIECBAgQIDAcApMJLk3yX8luSfJb5P8Jsmvkvwyyc+T/CzJT5LcmeSHSX6Q5P8muW84yeyaAAECBAgQIECAAAECBOYiILCbi9pw3/PYJDsn2SnJk5LskGT7JE8Ybha7J0CAAAECBAgQIPAAge8luT3JbUluSXJzkpuS/IgTAQIECBAgQIAAAQIECBCYKiCw805sSaAK51YmWZFkeZJlSar/mx8BAgQIECBAgAABAnMTqAK7dUnWJhlLco0Qb26Q7iJAgAABAgQIECBAgMAgCQjsBqmbne+lOin3zCR/mmS3TafnOl/VCgQIECBAgAABAgQIbEmgOoX3zSTfSPL1TSfziBEgQIAAAQIECBAgQIDAEAkI7Iao2dNs9WFJ9kny7CR7dRrQbbvttnnc4x6X6n9us802ecxjHpPf//3fz6Mf/eg88pGPzNZbb50lS5bk4Q9/eB760IfmIQ95SBYtWpSREZ+wG+7X0O4JECBAgAABAvUUmJiYyL333pv/+q//yn/+53/mt7/9be6666786le/yi9/+cv87Gc/y09/+tP8+Mc/zp133pk77rgj3//+9zf+zw5/VYB3WZKvJLk0yd0drud2AgQIECBAgAABAgQIEKi5gMCu5g3qQXnbJdk/yXOT7Nfu+ltttVWe8pSn5MlPfnJ22mmn7LjjjvnjP/7j/NEf/VEWL17c7nKuJ0CAAAECBAgQIDBwAuvXr893v/vd/Nu//VtuvfXW3HzzzfnWt76VG264Iffcc89c9vulJBcnuSjJD+aygHsIECBAgAABAgQIECBAoN4CArt696db1f1hkgOSvHDTyMuW1911112zcuXKrFixIsuWLcvOO+/c8r0uJECAAAECBAgQIEDggQI33XRT1q1bl7GxsVxzzTW5+uqr2yWqRmZ+NsmFSX7Y7s2uJ0CAAAECBAgQIECAAIF6Cgjs6tmXblS1MMlLkxzc6km6ajTls571rOyxxx7Zfffd84xnPMOpuW50whoECBAgQIAAAQIEZhCoTuP967/+a6688spcccUV+drXvpZqFGeLv+rk3eokn0pyX4v3uIwAAQIECBAgQIAAAQIEaiggsKthUzosadckf5nk0CRLZlurGmu5zz775NnPfnb22msvAd1sYP5OgAABAgQIECBAoIcCVYB32WWX5Stf+UouvfTSjeM0W/jdleTcJJ9I0vaRvRbWdwkBAgQIECBAgAABAgQI9FhAYNdj4D4u/4ok1T+7zfbM6uTc85///Dz3uc814nI2LH8nQIAAAQIECBAgMI8C1QjNiy++OF/4whc2nsRr4ffNJB/Z9E8Ll7uEAAECBAgQIECAAAECBOogILCrQxfmXsNjk7wqyZFJ/mBLy1TfoTvwwAPzwhe+MNtvv/3cn+hOAgQIECBAgAABAgTmReD222/PZz/72VxwwQUbv383y+8nST6Y5ANJfjTbxf5OgAABAgQIECBAgAABAvMrILCbX/+5Pn2nJK9JctSWFth2223z0pe+NC95yUuydOnSuT7LfQQIECBAgAABAgQI1Ezguuuuy6c//el86lOfyh133DFbdWcl+YckLc3XnG0xfydAgAABAgQIECBAgACB7gsI7Lpv2ssVq9Tt2CQv39JD9t9//7z85S/PAQcc0MtarE2AAAECBAgQIECAQA0ELrzwwnz84x/PRRddNFs1H09yRpLrZrvQ3wkQIECAAAECBAgQIECgvwICu/56z/VpT05y3JaCuq233jp//dd/ncMPPzw77rjjXJ/jPgIECBAgQIAAAQIEGipw66235pxzzsmHPvSh/OpXv9rSLqrg7p1JvtXQrSqbAAECBAgQIECAAAECAycgsKt3S7dLcsKWRl/usMMOOfroo/OqV70qixcvrvduVEeAAAECBAgQIECAQM8F1q9fnw984AM588wzc9ttt23pedWozL9P8oOeF+UBBAgQIECAAAECBAgQILBFAYFdPV+QhUnelOSkJCPTlTg6OppjjjkmL3vZy+q5A1URIECAAAECBAgQIDDvAp/85Cfz3ve+N+Pj4zPVMpHk1CRvTXLfvBesAAIECBAgQIAAAQIECAypgMCufo1/RZI3J3ncdKWtXLkyf/M3f5ODDz64fpWriAABAgQIECBAgACBWgqsXr067373u3PNNdfMVN/3k7wlyUdquQFFESBAgAABAgQIECBAYMAFBHb1afCum/6brXtNV9Iuu+yS448/Poccckh9KlYJAQIECBAgQIAAAQKNEjjvvPNy+umn58Ybb5yp7ss2Tfq4ulEbUywBAgQIECBAgAABAgQaLiCwm/8GVuMv357kb6crZZtttsmJJ5648Tt1fgQIECBAgAABAgQIEOiGQPV9u9NOOy133nnnTMv97yRvNCazG9rWIECAAAECBAgQIECAwOwCArvZjXp5xQuSvCPJE6d7SBXUvelNb8rixYt7WYO1CRAgQIAAAQIECBAYQoH169fnrW9968bgbobfd5K8IcnnhpDHlgkQIECAAAECBAgQINBXAYFdX7nvf9gjkrw7yV9P9/iDDjoop5xySnbcccf5qc5TCRAgQIAAAQIECBAYGoFbb701J598cs4///yZ9vyhJH+T5DdDg2KjBAgQIECAAAECBAgQ6LOAwK7P4En+PMkZSZ4w9dE77LBD3va2t+WAAw7of1WeSIAAAQIECBAgQIDAUAtceOGF+bu/+7vcdttt0zl8L8mxST4/1Eg2T4AAAQIECBAgQIAAgR4JCOx6BDvDstWputdN97c3vOENGz/+7keAAAECBAgQIECAAIH5FDj++OPzjndUk/un/b1n02m7+SzRswkQIECAAAECBAgQIDBwAgK7/rR0eZIzk6ya+riVK1fmXe96V3bffff+VOIpBAgQIECAAAECBAgQmEXgyiuvzOtf//pcc8010125JsnRSdaCJECAAAECBAgQIECAAIHuCAjsuuO4pVWOSPLB6S448cQTc+qpp/a+Ak8gQIAAAQIECBAgQIDAHAROOumknHbaaTPdeWSSs+ewrFsIECBAgAABAgQIECBAYIqAwK63r0R1qu6oqY/Yaaed8g//8A/Za6+9evt0qxMgQIAAAQIECBAgQKBDgcsuuyyvec1rcvPNN0+30lmbTtt1+BS3EyBAgAABAgQIECBAYLgFBHa96f/2ST6a5EFzLl/5ylfm/e9/fxYvXtybJ1uVAAECBAgQIECAAAECXRZYv359Xv3qV+fDH/7wdCtfmeSvktze5cdajgABAgQIECBAgAABAkMjILDrfqv/V5KPJ/n9qUt/8IMfzBFHVBMy/QgQIECAAAECBAgQINA8gbPPPjtHHllNwnzQ76dJXp7kX5q3KxUTIECAAAECBAgQIEBg/gUEdt3tQfXh9fdPXfKpT31qzjnnnKxYsaK7T7MaAQIECBAgQIAAAQIE+iwwNjaWww8/PNdff/10T351kurTAH4ECBAgQIAAAQIECBAg0IaAwK4NrFku/fskb5x6zUtf+tJ85CMfMQKze85WIkCAAAECBAgQIEBgngWqEZmveMUr8qlPfWq6St6e5IR5LtHjCRAgQIAAAQIECBAg0CgBgV132vWxTeNfHrDaW97ylpx88sndeYJVCBAgQIAAAQIECBAgUDOBU045JW9+85unq6r6TMBhNStXOQQIECBAgAABAgQIEKitgMCus9Y8LMlnkuw3dZlzzz03hxxySGeru5sAAQIECBAgQIAAAQI1FzjvvPNy6KGHTlfll5K8KMndNd+C8ggQIECAAAECBAgQIDDvAgK7ubfgsUkuTPL0yUtsu+22G8fC7L777nNf2Z0ECBAgQIAAAQIECBBokMCVV16Z6nMAd9xxx9Sqr0pyQJIfNWg7SiVAgAABAgQIECBAgEDfBQR2cyPfPsk/J9l58u2jo6NZvXp1tt+++rMfAQIECBAgQIAAAQIEhkfg9ttvz8EHH5zx8fGpm74pyV8kuX14NOyUAAECBAgQIECAAAEC7QkI7Nrzqq7eKckXkjxx8q377LNPPvOZz2TJkiXtr+gOAgQIECBAgAABAgQIDIDAXXfdlRe96EW59NJLp+7mO0men+TmAdimLRAgQIAAAQIECBAgQKDrAgK79kifnOSLSZ4w+baDDjpo48k6PwIECBAgQIAAAQIECBDIxpN2559//lSK7yV5XpJvMSJAgAABAgQIECBAgACBBwoI7Fp/I6qTddVH0x8Q1v3VX/1VPvKRj7S+iisJECBAgAABAgQIECAwBAKveMUr8tGPfnS60G4/J+2G4AWwRQIECBAgQIAAAQIE2hIQ2LXGVX2U7pKpYzCPPPLIfOADH2htBVcRIECAAAECBAgQIEBgyARe9apX5YMf/ODUXVfjMff1TbshexlslwABAgQIECBAgACBLQoI7GZ/QR6b5MtJdp586VFHHZUzzzxz9rtdQYAAAQIECBAgQIAAgSEWOProo3PWWWdNFbgpyXOS/GiIaWydAAECBAgQIECAAAEC9wsI7Lb8MjwsyVeTPH3yZU7W+VcQAQIECBAgQIAAAQIEWheY4aTdVUn2TnJ36yu5kgABAgQIECBAgAABAoMpILDbcl8vTlJ9X+H+n2/WDea/EOyKAAECBAgQIECAAIHeCszwTbvqO+HP7e2TrU6AAAECBAgQIECAAIH6CwjsZu7Rx5K8fPKfDzrooKxevbr+XVUhAQIECBAgQIAAAQIEaihw8MEH5/zzz59a2ceTHFbDcpVEgAABAgQIECBAgACBvgkI7Kan/vskb5z8p3322SeXXHJJ3xrjQQQIECBAgAABAgQIEBhEgX333TeXXnrp1K29PckJg7hfeyJAgAABAgQIECBAgEArAgK7BysdneT9k//Po6Oj+drXvpYlS5a0YuoaAgQIECBAgAABAgQIEJhB4K677sqznvWsjI+PT73i1UnOBEeAAAECBAgQIECAAIFhFBDYPbDr/ytJ9Q2F+3/bbrttLr/88my//fbD+H7YMwECBAgQIECAAAECBLoucPvtt2fPPffMHXfcMXXt6hvi/9L1B1qQAAECBAgQIECAAAECNRcQ2P13g6pE7qokvz+5Z1dccUV23333mrdReQQIECBAgAABAgQIEGiWwJVXXpk99thjatE/TfL0JLc3azeqJUCAAAECBAgQIECAQGcCArv/9rsiyQOSuXPPPTeHHHJIZ8LuJkCAAAECBAgQIECAAIFpBc4777wceuihU/92ZZIHJXkICRAgQIAAAQIECBAgMMgCArvfdbf6TsJRkxv9lre8JSeffPIg997eCBAgQIAAAQIECBAgMO8Cp5xySt785jdPreOsJNX3xf0IECBAgAABAgQIECAwFAICu+SIJB+c3O2XvvSlqf6bnn4ECBAgQIAAAQIECBAg0HuBarLJpz71qakPOjLJ2b1/uicQIECAAAECBAgQIEBg/gWGPbBbnmR8chue+tSnZs2aNVm8ePH8d0cFBAgQIECAAAECBAgQGAKB9evXZ9WqVbn++uun7nY0ydohILBFAgQIECBAgAABAgSGXGDYA7urk6ya/A5ce+21WbFixZC/FrZPgAABAgQIECBAgACB/gqMjY3laU972tSHrkmya38r8TQCBAgQIECAAAECBAj0X2CYA7t3J3ndZPIPfvCDOeKIakKmHwECBAgQIECAAAECBAj0W+Dss8/OkUdWkzAf8HtPkr/pdy2eR4AAAQIECBAgQIAAgX4KDGtg9+dJ/nky9Ctf+cqcc845/bT3LAIECBAgQIAAAQIECBCYInD44Yfnwx/+8FSXv0jyeVgECBAgQIAAAQIECBAYVIFhDOwekeTGJE/Y3NSddtop69at8926QX3L7YsAAQIECBAgQIAAgcYIVN+zW7ZsWW6++ebJNX8vyS5JftOYjSiUAAECBAgQIECAAAECbQgMY2B3dpK/nmz01a9+NXvttVcbbC4lQIAAAQIECBAgQIAAgV4JXHbZZdl7772nLv+hJL5h0Ct06xIgQIAAAQIECBAgMK8CwxbYvSDJZyeLn3jiiTn11FPntQkeToAAAQIECBAgQIAAAQIPFDjppJNy2mmnTWV5YZLPsSJAgAABAgQIECBAgMCgCQxTYLcwSTVT5Ymbm7hy5cqsWbNm0HpqPwQIECBAgAABAgQIEBgIgVWrVuWaa66ZvJfvJNkpyX0DsUGbIECAAAECBAgQIECAwCaBYQrs3pXkbyd3/oorrsjuu+/uZSBAgAABAgQIECBAgACBGgpceeWV2WOPPaZW9r+TvL6G5SqJAAECBAgQIECAAAECcxYYlsBu1yRXTVZ6wxvekNNPP33OcG4kQIAAAQIECBAgQIAAgd4LHH/88XnHO94x9UFPT3J175/uCQQIECBAgAABAgQIEOiPwLAEdl9Nstdm0h122CG33nprf4Q9hQABAgQIECBAgAABAgQ6Ethxxx1z2223TV7jsiR7d7SomwkQIECAAAECBAgQIFAjgWEI7F6R5MOTzS+44IIccMABNWqDUggQIECAAAECBAgQIEBgJoELL7wwBx544NQ/vzLJR6gRIECAAAECBAgQIEBgEAQGPbBbmOT2JI/b3KyDDjooq1evHoTe2QMBAgQIECBAgAABAgSGRuDggw/O+eefP3m/30+yfZL7hgbBRgkQIECAAAECBAgQGFiBQQ/s3pLk5Mndu+WWW1KNU/EjQIAAAQIECBAgQIAAgeYIVJ81eNKTnjS14FOSvLk5u1ApAQIECBAgQIAAAQIEphcY5MBuuyTfSzKyeesnnnhiTj31VO8CAQIECBAgQIAAAQIECDRQ4KSTTsppp502ufKJJE9I8oMGbkfJBAgQIECAAAECBAgQuF9gkAO7M5MctXmn22yzTb773e9m8eLF2k+AAAECBAgQIECAAAECDRRYv359/uiP/ih33nnn5OrPSnJ0A7ejZAIECBAgQIAAAQIECAx8YPfkJDdN7vP73//+HH20/x/Ou0+AAAECBAgQIECAAIEmC5x55pl59atfPXULOyf5VpP3pXYCBAgQIECAAAECBIZbYFBP2H0sycs3t3aXXXbJDTfcMNydtnsCBAgQIECAAAECBAgMiMBTnvKU3HjjjZN38/Ekhw3I9myDAAECBAgQIECAAIEhFBjEwG5pknWTe3nuuefmkEMOGcL22jIBAgQIECBAgAABAgQGT+C8887LoYceOnVjy5JcN3i7tSMCBAgQIECAAAECBIZBYBADuwecrlu5cmXWrFkzDL20RwIECBAgQIAAAQIECAyNwKpVq3LNNddM3q9TdkPTfRslQIAAAQIECBAgMHgCgxbY7ZTk25Pb9E//9E85+OCDB69zdkSAAAECBAgQIECAAIEhFli9enVe/OIXTxX4kyQ3DzGLrRMgQIAAAQIECBAg0FCBQQvszkxy1OZejI6OZmxsrKGtUTYBAgQIECBAgAABAgQIbElgxYoVGR8fn3zJWUmOpkaAAAECBAgQIECAAIGmCQxSYPfYJHdObsAnPvGJvOxlL2taT9RLgAABAgQIECBAgAABAi0IfPKTn8xf/uVfTr1ymyQ/auF2lxAgQIAAAQIECBAgQKA2AoMU2L0lycmbZXfYYYfceuuttYFWCAECBAgQIECAAAECBAh0X2DHHXfMbbfdNnnhU5K8uftPsiIBAgQIECBAgAABAgR6JzBIgd2Pk/zBZqozzjgjxxxzTO/krEyAAAECBAgQIECAAAEC8y7w3ve+N8cee+zkOn6S5DHzXpgCCBAgQIAAAQIECBAg0IbAoAR2r0jy4c373nrrrfOTn/wkixcvboPCpQQIECBAgAABAgQIECDQNIH169fnD/7gD/KrX/1qcumvTPKRpu1FvQQIECBAgAABAgQIDK/AoAR230iy2+Y2vv71r8873/nO4e2qnRMgQIAAAQIECBAgQGCIBI477ri8613vmrzjbyb50yEisFUCBAgQIECAAAECBBouMAiB3a5Jrprch1tuuSXVdwz8CBAgQIAAAQIECBAgQGDwBarvlz/pSU+autGnJ7l68HdvhwQIECBAgAABAgQIDILAIAR2ZyY5anMz9t9//3zhC18YhN7YAwECBAgQIECAAAECBAi0KPD85z8/F1100eSrz0pydIu3u4wAAQIECBAgQIAAAQLzKtD0wG5hkl8kWbJZ8YILLsgBBxwwr6geToAAAQIECBAgQIAAAQL9Fbjwwgtz4IEHTn7oXUl+L8l9/a3E0wgQIECAAAECBAgQINC+QNMDu79M8vHN2952223zgx/8oH0FdxAgQIAAAQIECBAgQIBA4wW222673HHHHZP38fIkn2j8xmyAAAECBAgQIECAAIGBF2h6YHdxkv02d+kNb3hDTj/99IFvmg0SIECAAAECBAgQIECAwIMFjj/++LzjHe+Y/IcvJXkuKwIECBAgQIAAAQIECNRdoMmB3R8mecB/dXLdunVZunRp3c3VR4AAAQIECBAgQIAAAQI9ELjuuuuybNmyqStvm+SHPXicJQkQIECAAAECBAgQINA1gSYHdq9N8t7NEitXrsyaNWu6BmMhAgQIECBAgAABAgQIEGiewKpVq3LNNddMLvyYJO9r3k5UTIAAAQIECBAgQIDAMAk0ObC7PMkzNzerGnty3HHHDVPv7JUAAQK1EPjmN7+ZP/3TP31ALfvss0/OO++8POpRj6pFjfNVBJv+yvN+sHf1r8NDDz30AX848sgj8573vCcPfehD+9sgTyNAgECfBN75znem+lzCpN/Xk+zZp8d7DAECBAgQIECAAAECBOYk0NTAbrsk35+84+985zvZfvvt54TgJgIECBD4b4G3vvWtOfnkkx9Acu655+aQQw6ZlklIMvPbw6a//8ri/WBvgV1/30FPI0CgHgK33357nvjEJ04t5nFJflCPClVBgAABAgQIECBAgACBBws0NbA7Osn7N2/nGc94Rqr/kM6PAAECBDoXaHpgd99996X6D+q+8Y1vbPyn+t+r79ncdddd9+PsuuuuecITnpDq3z+qf3bZZZc85CEP6RxvygoCpK6TbnFB3g/mEdj19x30NAIE6iOw22675V//9V8nF/TqJGfWp0KVECBAgAABAgQIECBA4IECTQ3sLk6y3+atvP3tb8/xxx+vtwQIECDQBYGmBnY///nP8+lPfzpnn312brzxxrYkfu/3fi8ve9nLUo0KfNKTnpSi6M6/PQqQ2mpDxxf30rt6v6pTppdeemnHdXa6QDsjZwV2nWq7nwCBpgqcfvrpeeMb3zi5/C8leW5T96NuAgQIECBAgAABAgQGX6A7/4lkf50eluS3kx9Z/QezO++8c3+r8DQCBAgMqEDTArvf/va3G0O6U089Nb/4xS866sqSJUty4IEH5i1veUu2266avtzZr5cBUmeVDebdvfQW2A3mO2NXBAgMrsBNN9208QT9lN/Dk9w9uLu2MwIECBAgQIAAAQIEmizQxMDuBUk+uxl9p512yre//e0m90DtBAgQqJVAkwK7W265Jccdd1y++MUvdtVwxx13zBlnnJHqJFMnp+16GSB1dcNdWOzWW2RoROQAACAASURBVG/NwQcfnOuvv/7+1Z761Kdm9erVqTz78eult8CuHx30DAIECHRX4E/+5E9y8803T170hUk+192nWI0AAQIECBAgQIAAAQLdEWhiYFd9d+Cozds/9thj8573vKc7GlYhQIDAPAj0Kwh429velhNOOGHWHTYlsLvqqqty1FFHPSAgmnVzbVxQnbarzF71qldl4cKFbdz535f2MkCaU0E9vElg10PcKUsbidk/a08iQKDZAq973es2/hdwJv3OSlJ9D92PAAECBAgQIECAAAECtRNoYmB3a5IdNktefPHF2W+/+z9nVztgBREgQGA2gX4Fdueee+7Gb3DN9mtCYHfFFVfkiCOOSBUSTfd7/OMfn+c///l53vOel/+/vXuBt7HK/zj+TaZz1L96lYwSQymc3DL6OyJKlCYTU4Rccym3ciuXImIol3KpHJdCbhWhaPTvQooiypRbQsTw18ikl/yLUzL/19pj69n7nOM8++xn7/1cPs/r5TWvOed51lq/93pO5Xz3Wsus8ipatOjp0O3kyZM6cuSIdu/erRUrVsi45HXmnQntzIdC2rdvX6DQjsCOFXb5/bwV5PsEdgVR4xkEEAiiwJtvvqlGjSKOrdshKTnLvoMITs0IIIAAAggggAACCCAQl4DXAruykr4KV1yoUCH99NNPSktLiwuBhxFAAIFUChDYxaa/Z88etWnTRiYMi74uvvhiDR48OBTmnXeeOaYm/+vEiRNauXKlBg0apE8++STHAya0W7hwoW699db8G4u6g8DOP4FdzJNveSC3n/FkbRc6b9680M+L9erSpUsoiC5SpEg8ZfEsAggg4HqB7OxsnXvuuTIf1rFcV0na5frBM0AEEEAAAQQQQAABBBAInIDXAruOkqaHZ6l+/fpavnx54CaNghFAwF8CyQrsPvjgA9WtWzdfPDevsDt27Jj69++v5557LkcdJlCbOHGiKlSokG+Nud1w+PBhPfbYY8rKMjsvR161a9cOrcQrU6ZMTG0T2BHYmReGwC6mHxtuRgABBBwVaNCgQWhFveXqJGmGo53QGAIIIIAAAggggAACCCDggIDXAjvzF6sO4bqHDRumIUOGOMBAEwgggEDqBJIR2JlVYu+8845q1qyZb6FuDuzML9zuvPNOHT16NKKOJk2aaOrUqSpevHi+9Z3pBhMIjhkzRo8//niO20yYN3ToUJ199tm2+yCwI7AzLwuBne0fGW5EAAEEHBcYPnx46N/flmumJPNBUC4EEEAAAQQQQAABBBBAwFUCXgvsIs6ve++991SvXj1XgTIYBBBAINUC8YYDbg3sfvzxRz3wwAN68cUXI4gzMzM1c+ZMZWRkOEJv+unTp4+ef/75iPZM+6+++qoqVqxoux8COwI787Ls3btXrVq10po1a06/O1dffXVoq9UqVarYfp8KciNbYhZEjWcQQMBPAmbb65tvvtlaEufY+WmCqQUBBBBAAAEEEEAAAR8JeCmwu0zSAav98ePHOb/ORy8jpSCAgDMCBw4cUOvWrfX++++fbtBsB/XSSy+pWLFi+Xbi1sBuw4YNuuOOO/TNN99E1GC2qjT1Onlt2rRJLVu21LZt2yKanTJlisz5X3YvAjsCO/OumPepWbNm2rlzZ8SrY1a93nLLLXZfpwLdR2BXIDYeQgABHwmYc+zS09OjKyohKfI/KHxUM6UggAACCCCAAAIIIICANwW8FNg1kfR6mNls67Z27VpvqjNqBBBAIIEC27dvV4sWLbRx48bTvbRt21aTJk2S2Rozv8utgZ3Z8rJr164RwzdB5OzZs3XZZeYzHc5dJ06cCG2f9cQTT0Q0GoujeZDAjsDOvAdLly6V2bY1+ho3blxoNWciLwK7ROrSNgIIeEXg+uuv18cff2wd7l8kLfHK+BknAggggAACCCCAAAIIBEPAS4HdXyUNDk9Lz549NXHixGDMElUigAACMQjkFhI98sgjMkGcnfPX3BjYmRXVDz30kLKysiIkzFgHDRqks85y/l9n7777rm699daI/mrVqhVaqVi6dGlbM0JgR2D366+/ypx/+OSTT+Z4Z2INgG29dFE3EdgVRI1nEEDAbwK9evXSM888Yy1rhKTH/FYn9SCAAAIIIIAAAggggIC3BZz/DWfiPJZJuj3cvFlRYX7RxYUAAgggEClg/vnYvn37iC/OmjVL7dq1s0XlxsDu+++/D/0zf9ky86+C364lS5aocePGtuqK9abczh0zK/neeOMNVa9e3VZzBHYEdmYLV/Ozt3z58hzvjHmfXn/9ddWoUcPW+1SQmwjsCqLGMwgg4DeBOXPmRP930JuSGvmtTupBAAEEEEAAAQQQQAABbwt4KbAz59ed3vNs8+bNqlSpkrf1GT0CCCDgsEBuq3nMNpjmrCyzlbCdy42B3aFDh9SqVauI0CPW8MxO7dZ7vvvuu9DZeG+//XbEox9++KFq165tqzkCOwK7xYsXq2nTpnm+L2bl6MiRIxN2Ji+Bna0fVW5CAAGfC2zZskWVK1e2VmnOrzPn2HEhgAACCCCAAAIIIIAAAq4R8EpgZ4I6E9iFLnNo+LFjx1yDyEAQQAABtwgcOXJEnTt31sKFC08PKdZtHN0Y2OV2Ll/VqokNg8y/Z8z5YubsPOs1d+7cUJBn5yKwS+wcRc+B27zNytAuXbro1VdfzfN1McHzK6+8orp169p5pWK+h8AuZjIeQAABnwoUKVJEZotty2UCOxPccSGAAAIIIIAAAggggAACrhDwSmB3i6R3wmJm66h169a5ApBBIIAAAm4S2LRpk5o1a6adO3eeHpYJ8MyZn+eee66toRLY/Ycpr8DOhCstWrSwZem2AMnWoAt4U261JnoVZPRQ3eadW1iWG++dd94ZCoaLFStWQP28H7M7htxaMGHj+PHjZX7JzYUAAgh4XSAzM1Pr16+3lmEOqn3X63UxfgQQQAABBBBAAAEEEPCPgFcCu56SJobZO3TooBkzZvhnFqgEAQQQcEhg+vTpoRV21mvcuHGhlWJ2LzcGdrltiRnrVp926w/fx5aYsYmtWrVKN954Y46HYtlCNLYec97tpsBuz549atOmjcyYrJfZmnbr1q06evRoxNdHjRolsz1m4cKF42WIeJ7AzlFOGkMAAQ8LdOzYUTNnzrRW0EvSMx4uiaEjgAACCCCAAAIIIICAzwS8EthlSeoWth8zZoz69evns6mgHAQQQCA+gdxWhJkVTq+//rrMymS7lxsDO7O1YNu2bbVs2bKIMpYsWaLGjRvbLS2m+/bu3Rs6N2/NmjWnn4t1xZibAqSYii/AzXkFQ7FsIVqAbiMecYv3jz/+qP79+ysry/zny2+X2cbVhOpmNd3zzz8f8T0TQE+ZMkX33HOPzjrLuf88I7CL963ieQQQ8IvA2LFjQ/9stlyTJXX3S33UgQACCCCAAAIIIIAAAt4XcO43Qom1WC6pfriLRP6CNrFl0DoCCCCQOAGzaufuu+/Wtm3bTndy2223ac6cObrkkktsd+zGwO7nn3/WwIEDQ9vzWS8z1kGDBjkacITbf/fdd3XrrWa3rN+uWM8DdEuAZHvyC3jjv//9bw0bNiz0J/oaOnSozB8nQ6i8hukGb2PxzDPPqHfv3jmGOWHCBPXs2VMbNmwIbV1rQmHrVbp0aZkVsWaLTKe8COwK+FLzGAII+E5g6dKlatKkibWuFZIa+K5QCkIAAQQQQAABBBBAAAHPCnglsPtaUpmw8hdffKGMjAzPojNwBBBAIBECJszq27dvRNMFCbTcGNiZosyqpK5du0bU16BBA82ePVtm5ZuT14kTJ0Ih0xNPPBHRbKxnerkhQHLSJa+2zPaOPXr0CIXD0ZdZGTlp0iSZFWSJvlLtbcK6+fPnhywOHz4cUW6jRo30wgsv6NJLL9WZQj2nQzsCu0S/dbSPAAJeETAfaLrmmmusw90j6QqvjJ9xIoAAAggggAACCCCAgP8FvBDYmcNcfrFOxfHjx5WWlub/2aFCBBBAwKbAt99+q/vuu0/m0+PhqyDbYZpn3RrYbdq0KbQqaefOnREqJiRq3bq1YyuSTOOmr5YtW0asVjRfN4FLp06dbM6KQueX3XDDDRH3N2zYUCZEKVq0qO123H5jbtuHhscc66rEeGpNpbcJ4VauXClzRlJuK+dmzZoVccZfXttmmvpNuGkC+Pbt28d9pl1ugV2swXM8c8KzCCCAgFsEsrOzlZ6eHj2c30k64ZYxMg4EEEAAAQQQQAABBBAItoAXAruykr4KT1PJkiW1b9++YM8a1SOAAAJRAosXL1bTpk0jvmq21atbt6769OkTt9eZziFLVkhiAo4HHnhAL774YkQ9mZmZmjlzpmMrr00/xiz6jDHTz8svv6wrrrD/Yfxk2cQ9wXE2sGrVqogwKrq5d955R7fcckucveT/eKq8TVj31ltvqVu3bjnCOjNqc/auWf169tlnRxRx8OBBmfDMbPWd22W2gX300UfjWp1IYJf/e8MdCCAQHIFSpUpp//791oKvkrQrOAJUigACCCCAAAIIIIAAAm4W8EJgd5OklWFE80l98ws5LgQQQACB/wh8//33oV/6v/rqqxEkZjWY+SR5mzZt4qZyQ2BnilixYkXofC+zBaP1MmfSmC0zixcvHletx44dC4Urjz/+eI52zPaY/fv3zxG6nKnDVAVIcSHE+LAJq0aOHKnHHnsszycfeeSR0MrN6MAqxq7yvT0V3idPntQrr7yiBx98MMc2mGbA3bt3D71T5513Xq7jN1u0dejQQevWrcv1++YcxSeffFLVqlUr0CpSArt8XxtuQACBAAnUrl1ba9assVZcT9L7ASKgVAQQQAABBBBAAAEEEHCxgBcCu9aS5oYNmzdvHjofhgsBBBBA4D8CZnWOOSfMGmKFV4OZX0r5KbAz21kNGjRITz/9dI7pN8HGxIkTVaFChQK9GubMMRM6ZWVl5Xje/ILPhJZlypw+TtVWH6kIkGwNzMGbTGBstgl97bXX8mz1pptuCm0DWqJECQd7ztlUsr3Nasxx48Zp7NixOUJkMzq7QfKGDRtC597lFdqZLTJN8PfQQw+pWLFiMRkS2MXExc0IIOBzgRYtWmjBggXWKs2nmub5vGzKQwABBBBAAAEEEEAAAY8IeCGw62d2kwp79u7dO3SuCxcCCCCAQN6r60zwNHTo0NDKHz8FdmbO9+zZE6opt9XWF198sQYPHhwKkC644AJbr8iJEydCZ4+ZIPCTTz7J8Uzp0qUVff6YrYYVjDPs8lr1GG20aNEi3XXXXXbpCnRfMgO7L7/8Uv369dPf/va3XMfaqFEjTZo0Seb9sXNt3bo1tFL2TLsIlC9fPrSS7957781zxV50XwR2dvS5BwEEgiJgtryeMGGCtdz+ksYGpX7qRAABBBBAAAEEEEAAAXcLeCGwe0rSQ2HGUaNGacCAAe5WZXQIIIBAEgTMVoRm28v7778/oreMjIzQ9pgVK1YMrWryW2Bnil27dm3ovLCNGzfmKm1CksaNG+vPf/6zqlatqqJFi6pw4cKhe80WhkeOHNHu3btDW2yalXObN2/OtR2zsmnKlCm65557CrQdYTIDpCS8cjm6+PXXXzVs2LDQdpfh67LLLgsFSmYbR+tlvvbcc8/ZDpoKUk8yvM2qumnTpmnEiBG5boFpxm1WZE6fPl0mYIvl2rt3b+j8xDOtVjTtmffb/NybrTSN95kuArtYZoB7EUDA7wKjR4+WOR/Ucpkl+w/7vW7qQwABBBBAAAEEEEAAAW8IeCGwe1FS+zCn+QVYx44dvaHLKBFAAIEECuzcuTO0FWb0Nnrh1XUFPS/MhC9DhgyJGLlbzrCzDiq/0C5eehPWmRXd7du3Px32xdpmMgKkWMfk5P3bt2+X2V7MGpyaMwbNO2RWxC9fvvx0dyZYMis+69at6+QQItpKpLcJet977z09+uijua7EDA+koGFd+Hmzta05L9F8QCm/y9xjtskMh9G53U9gl58i30cAgSAJzJgxI7QK33LNknRvkAyoFQEEEEAAAQQQQAABBNwr4IXA7g1Jfw4TmrOazKoJLgQQQCDIAnmd5WZWk5lzPmNd2WO19EpgZ8ZsQsu+ffvmuS1hQd8R42e2zGrYsGGBVtaF+01kgFTQ2px6zqzwNIGmCYyslznTLbx9dfT3evbsqTFjxigtLc2pYUS0kwhvs2WqCYfNuPPa/jI8iFi3wcwLwYSDixcvDm3vakLR3K67775bU6dO1UUXXXRGSwK7hLxqNIoAAh4VWLp0aeh8Uctl9jW+w6PlMGwEEEAAAQQQQAABBBDwmYAXArsPze5SYfdVq1apTp06PpsGykEAAQRiEzArlcyWeGY1jvUyIZMJRc46q+D/ePdSYGdqt7NFoV1ds6quZcuWGj58uC699FK7j+V5XyICpLgH5VADX3/9dWirUOsKz8zMTL388su64oorZM5kM6HStm3bTveY6FV2ifA+dOhQ6Gy5/LapNKtdn376aRUrVswhYWnfvn2h0G727NkRbRrnmTNnymx/m99FYJefEN9HAIEgCaxevTp6pfdHkm4IkgG1IoAAAggggAACCCCAgHsFCv4b3eTVZA4WqhTuzmy7VaVKleT1Tk8IIICAywRMAGLOroreCtOs7jFn2sUbNHktsAtPz3fffRcKi8z5YnmdSZfXVF588cWh7UVNMFOhQoW4Ak9rH4kIkNzwOpqz68yKM7M9pPWybsea1z3t2rXTs88+qwsuuMDxUhLlndfPnCnAhLz9+/cPrTQsUqSI4zVFb8UZ67mKBHaOTwkNIoCAhwU2bdoUOtvWcm2RVNnDJTF0BBBAAAEEEEAAAQQQ8JGAFwK7ryWVCZvv3r079Ml9LgQQQCCIAj/88IMefPDBHCtuzC/x58yZE73NU4GIvBrYhYs1Wxju2rVLH374YejP3r17Q2esHT58+LRHzZo1VaZMGdWqVSv0p3LlyjrnnHMK5HWmhxIVIDk+0BgbNL/wNCsRravnctuOdc+ePWrTpo2Mg/U605mIMQ4l4vZEepstuU2oa13VarZONavq/vSnP6lQoULxDD3fZ81K0gULFsj8d5BZdWd3W1ECu3xpuQEBBAIkYFaHX3nlldaK90jiL5cBegcoFQEEEEAAAQQQQAABNwt4IbD7VtLp/aUOHjyo3//+9242ZWwIIIBAQgRMEGXCgYEDB+Zo36zuGTlypO1f4p9pgF4P7BKCX8BGExkgFXBIcT927Nix0Iqy5557LqIts+LOnCd49tlnn/66OefOBEYm6LJeZktHEzBfffXVcY/H2kAivaN//sxKwREjRqhUqVKO1uB0YwR2TovSHgIIeFng22+/VfHixa0lHJLEXy69PKmMHQEEEEAAAQQQQAABHwl4IbD7wew4FTY3q0vMShIuBBBAIEgCJvgw2z127do1x7l1tWvXllmxZFaMOXER2Dmh+J82EhkgOTfK2FrK7fzEevXqhQK4yy+/PEdjea0K7d69e2hbzfPOOy+2AZzh7kR7f//993rkkUfUrFkz3XzzzQlfVecEDIGdE4q0gQACfhEwq6SjtmQ2hwE7v0ezX8CoAwEEEEAAAQQQQAABBJIq4IXA7riktLDK8ePHHVlBklRlOkMAAQTiFPjggw/Uvn370PaO1qt06dKaNWuWbrzxxjh7+O1xAjvHKH0X2OV2lpud7Vhz20Iz1rPY7MxKogM7O2Nw2z0Edm6bEcaDAAKpFMjOzlZ6erp1CNmSIr6QyvHRNwIIIIAAAggggAACCARbwAuB3a+STh8M8+uvv3riE+3Bfq2oHgEEnBTILSQJtz9q1CiZ7TALFy7sWJcEdo5R+qohc4aa2QozKysroq4HHnggtFKuSJEiedab1wpRpwNnArucU0Bg56sfQ4pBAIE4BU6ePBmxdbOkk5J+28s5zvZ5HAEEEEAAAQQQQAABBBCIR8ALgd2/rQWaX/pxIYAAAkEROFNYl4gtBY0rgV1Q3i77deZ1fmIsZ9HlFfiZNmbOnKmMjAz7A8rjTgK7uAlpAAEEEPC9wFln5fgrsBf+Tuz7eaFABBBAAAEEEEAAAQQQkLzwlxMCO95UBBAIpMD27dvVqVOn0LaK0VeTJk00depUFS9e3HEbAjvHST3dYF6r4+xshRld+MGDB9WlSxctWbIk4ltOvc8Edp5+1Rg8AgggkBQBArukMNMJAggggAACCCCAAAIIFEDAC4EdW2IWYGJ5BAEEvC2wYcMG9ejRQ+vWrctRiJMrknJTIrDz9rvj9OjzOj+xoNux5rVq1InQjsDO6dmnPQQQQMBfAmyJ6a/5pBoEEEAAAQQQQAABBPwm4IXA7riktDD88ePHlZZ2+v/6bT6oBwEEAi5gVjOZgKRr164yK+yiLxPWTZo0SdWrV0+YlFcDu2PHjqlPnz6hlYduvho2bChzrljRokXdPMzQ2NauXatu3bpp48aNEWONJ1wz7/j8+fNDgfThw4dztGve78svv7xANgR2BWLjIQQQQCAwAtnZ2UpPT7fWmy0p4guBwaBQBBBAAAEEEEAAAQQQcJ2AFwK7HySdH5b74YcfZLbh4kIAAQT8JmDOCTNBTt++fXMEGabW8uXLa9q0aapbt25CSyewSyivvBLY5RXWObHCM69tNo38rbfeqokTJ6pChQoxT0SqAjuvhMVhULMt6fjx41WkSJGYjXkAAQQQ8LLA0aNHdcEFF1hLOCop4gtero+xI4AAAggggAACCCCAgLcFvBDYfSupWJjZnH/z+9//3tvqjB4BBBCIEjh06JAef/xxZWVl5WqTrLDOdE5gl9jX0+2B3ZlWeZYuXVqzZs3SjTfeGDeSCaiffvppDRw4MEdbVatWDa0krVWrlnI5ayjPvgns7E0LgZ09J+5CAAH/CXz77bfR5/8eksRfLv031VSEAAIIIIAAAggggIAnBbwQ2H0tqUxYd/fu3briiis8ic2gEUAAgWgBc5bKe++9p0cffVSffPJJrkDJ2AbT2jGBXWLfUzcHduZ9XLRokfr166e9e/dGQJjV7VOmTNE999wTU4h2Jk2zMm3MmDGhsDr6uvjiizV8+HB17tzZ9lbYBHb23l0CO3tO3IUAAv4T+Prrr3XllVdaC9sjib9c+m+qqQgBBBBAAAEEEEAAAU8KeCGw2yypUljXnKNTpUoVT2IzaAQQQCDiN0R79mjo0KGaPXt2njC1a9cOnclWsWLFpOER2CWW2q2BnQnPzIo3E6CZLcOslwnrzOrPVq1aqVChQo4C/fjjj3riiSdCf3K7TEBovlemzOnP7uTZP4GdvakhsLPnxF0IIOA/gU2bNsms4rZcWyRV9l+lVIQAAggggAACCCCAAAJeFPBCYPehpNph3FWrVqlOnTpetGbMCCCAQEjgl19+CYVwJqw7fPhwnip333136Jypyy+/PKlyfgvsPvzwQ5ngMxVXqgKkWGs1q9cffvhhvfbaazkeNWGdCcy6du2qwoULx9q0rfvPtNLONNCrVy+NGjVK6enpZ2wvVd6cYWdrmrkJAQQQSLnA6tWro88C/kjSDSkfGANAAAEEEEAAAQQQQAABBCR5IbB7Q9Kfw7O1ZMkSNW7cmMlDAAEEPC2wdu1adevWTWbVcG6XOdfLbJNpwpJkXwR2zomnKkCKpQKzFWvbtm21ffv2HI8lI6wLd2rOtDNbbpr33rrC77777guFdWaLzPwuL3jnV4PT3583b57atGkT0Swr7JxWpj0EEPCKwNKlS9WkSRPrcP8m6Q6vjJ9xIoAAAggggAACCCCAgL8FvBDYvSipfXgapk+fro4dO/p7VqgOAQQCIWBWDN9///0RQYkJJcaNG6fWrVsnbDVTfrgEdvkJ2f++FwKkf//73/rggw9CK+isoZ15F5999lm1bNnS8W0w8xKMPkMvlrDOtOkFb/tvjzN3Etg540grCCDgD4EZM2aoU6dO1mJmSbrXH9VRBQIIIIAAAggggAACCHhdwAuB3VOSHgpDm0/ZDxgwwOvujB8BBBAICZigpH379tq7d29o28YJEyaoevXqOuus1P3jmcDOuZfTSwHS1q1bZVZemTGXLl1akydP1m233ZaSd/Hvf/+7TNBkVpoWK1bM9oR4ydt2UXHeSGAXJyCPI4CArwRGjx4d+neL5Xpa0sO+KpJiEEAAAQQQQAABBBBAwLMCqfuNsH2yfpLGhG/v3bt36EwnLgQQQMAvAia0e+edd/TQQw/Z2vYv0XUT2Dkn7LUAyQTHTz75ZGjl5x//+EfnIJLUkte8k8FCYJcMZfpAAAGvCPTp0yf04SjL1V/SWK+Mn3EigAACCCCAAAIIIICAvwW8ENi1ljQ3PA3NmzfX/Pnz/T0rVIcAAgikUIDAzjl8AiTnLO20hHdOJQI7O28O9yCAQFAEWrRooQULFljLNYd8zgtK/dSJAAIIIIAAAggggAAC7hbwQmB3k6SVYcZatWqFtuviQgABBBBIjACBnXOuBEjOWdppCW8COzvvCfcggEBwBcz242vWrLEC1JP0fnBFqBwBBBBAAAEEEEAAAQTcJOCFwK6spK/CaCVLltS+ffvcZMhYEEAAAV8JENg5N50ESM5Z2mkJbwI7O+8J9yCAQHAFSpUqpf3791sBrpK0K7giVI4AAggggAACCCCAAAJuEvBCYFdY0i9WtOPHjystLc1NjowFAQQQ8I0AgZ1zU0mA5JylnZbwJrCz855wDwIIBFMgOztb6enp0cX/TtKJYIpQNQIIIIAAAggggAACCLhNwAuBnTH7WlKZMN4XX3yhjIwMt1kyHgQQQMAXAgR2zk0jAZJzlnZawpvAzs57wj0IIBBMgW3btumaa66xFr9H0hXB1KBqBBBAAAEEEEAAAQQQcKOAVwK75ZLqhwGXLFmixo0bu9GTMSGAAAKeFyCwc24KCZCcs7TTEt4EdnbeE+5BAIFgCixdulRNmjSxFr9CUoNgSTusoAAAIABJREFUalA1AggggAACCCCAAAIIuFHAK4FdlqRuYcAxY8aoX79+bvRkTAgggIDnBQjsnJtCAiTnLO20hDeBnZ33hHsQQCCYAmPHjlX//v2txU+W1D2YGlSNAAIIIIAAAggggAACbhTwSmDXU9LEMGCHDh00Y8YMN3oyJgQQQMDzAgR2zk0hAZJzlnZawpvAzs57wj0IIBBMgY4dO2rmzJnW4ntJeiaYGlSNAAIIIIAAAggggAACbhTwSmB3i6R3woA1atTQunXr3OjJmBBAAAHPCxDYOTeFBEjOWdppCW8COzvvCfcggEAwBTIzM7V+/Xpr8bdKejeYGlSNAAIIIIAAAggggAACbhTwSmB3maQDYcD09HQdO3bMjZ6MCQEEEPC8gN8CO7dNSMOGDTVv3jwVLVrUbUPz/HgI7AjsPP8SUwACCCRMoEiRIjp+/Li1/RKSvklYhzSMAAIIIIAAAggggAACCMQo4JXAzpRlAjsT3IWuzZs3q1KlSjGWy+0IIIAAAvkJENjlJxTf9wns4vM709MEdjl1TDjcpk2biG906dJF48ePl/nlNRcCCCAQBIEtW7aocuXK1lJNUGcCOy4EEEAAAQQQQAABBBBAwDUCXgrslkm6PSw3e/ZstW3b1jWQDAQBBBDwiwCBXWJnksAucb4EdjltCewS977RMgIIeEdgzpw5ateunXXAb0pq5J0KGCkCCCCAAAIIIIAAAggEQcBLgd1fJQ0OT0rPnj01ceLEIMwRNSKAAAJJFSCwSyw3gV3ifAnsCOwS93bRMgIIeFmgV69eeuaZZ6wljJD0mJdrYuwIIIAAAggggAACCCDgPwEvBXZNJL0enoKaNWtq7dq1/psRKkIAAQRSLEBgl9gJILBLnC+BHYFd4t4uWkYAAS8LXH/99fr444+tJfxF0hIv18TYEUAAAQQQQAABBBBAwH8CXgrszPl15hy705c5NDwtLc1/s0JFCCCAgIcECEk8NFk+HyrvIoGdz19xykMAgQIIZGdnKz09PfpJc36dOceOCwEEEEAAAQQQQAABBBBwjYCXAjuDtl1SubDee++9p3r16rkGk4EggAACQRQgJAnirLuzZt7FnPPCGXbufFcZFQIIJE9g5cqVuvnmm60d7pBUPnkjoCcEEEAAAQQQQAABBBBAwJ6A1wK7GZI6hEsbNmyYhgwZYq9S7kIAAQQQQAABBBBAAAEEEAiUwPDhwzV06FBrzTMldQwUAsUigAACCCCAAAIIIICAJwS8FtiZv1hND8vWr19fy5cv9wQ0g0QAAQQQQAABBBBAAAEEEEiuQIMGDbRixQprp50kmQ+CciGAAAIIIIAAAggggAACrhLwWmBXVtJXYcFChQrpp59+4hw7V71SDAYBBBBAAAEEEEAAAQQQSL2AOb/u3HPP1cmTJ62DuUrSrtSPjhEggAACCCCAAAIIIIAAApECXgvszOgjzrFbtmyZbr/9duYVAQQQQAABBBBAAAEEEEAAgdMCb775pho1amQV4fw63g8EEEAAAQQQQAABBBBwrYAXA7ssSd3Cor1799b48eNdC8zAEEAAAQQQQAABBBBAAAEEki/Qp08fTZgwwdrxZEndkz8SekQAAQQQQAABBBBAAAEE8hfwYmB3p6TF4dIyMjL0xRdf5F8pdyCAAAIIIIAAAggggAACCARG4JprrtG2bdus9d4l6bXAAFAoAggggAACCCCAAAIIeErAi4HduZJ+tCpv3rxZlSpV8hQ8g0UAAQQQQAABBBBAAAEEEEiMwJYtW1S5cuXoxs+T9FNieqRVBBBAAAEEEEAAAQQQQCA+AS8GdqbiZZJOH1w3atQoDRgwID4JnkYAAQQQQAABBBBAAAEEEPCFwOjRozVw4EBrLW9KijjQzheFUgQCCCCAAAIIIIAAAgj4RsCrgZ05d2BSeBZq1aqljz76yDeTQiEIIIAAAggggAACCCCAAAIFF6hdu7bWrFljbaCHJHMeOhcCCCCAAAIIIIAAAggg4EoBrwZ2pST9wyr61VdfqWzZsq5EZlAIIIAAAggggAACCCCAAALJEdi1a5euuuqq6M7+IGlfckZALwgggAACCCCAAAIIIIBA7AJeDexMpe9LujFc8pgxY9SvX7/YBXgCAQQQQAABBBBAAAEEEEDANwJjx45V//79rfV8IOkm3xRIIQgggAACCCCAAAIIIOBLAS8Hdj0lTQzPSo0aNbRu3TpfThJFIYAAAggggAACCCCAAAII2BPIzMzU+vXrrTf3kvSMvae5CwEEEEAAAQQQQAABBBBIjYCXA7vLJe23sn322We69tprUyNJrwgggAACCCCAAAIIIIAAAikV+Pzzz1WtWrXoMZSU9L8pHRidI4AAAggggAACCCCAAAL5CHg5sDOlLZN0e7hGs+3J6NGjmXQEEEAAAQQQQAABBBBAAIEACgwYMEDmuATL9aakRgGkoGQEEEAAAQQQQAABBBDwmIDXA7t2kmaFzUuWLKl9+zhH3GPvIMNFAAEEEEAAAQQQQAABBBwRKFWqlPbvj9iIpb2k2Y40TiMIIIAAAggggAACCCCAQAIFvB7YFZZ0WNL5YaOFCxeqadOmCSSjaQQQQAABBBBAAAEEEEAAAbcJLFq0SM2aNbMO66ikiyWdcNtYGQ8CCCCAAAIIIIAAAgggEC3g9cDO1JMlqVu4sDvuuENLly5lphFAAAEEEEAAAQQQQAABBAIk0LhxY73xxhvWiidL6h4gAkpFAAEEEEAAAQQQQAABDwv4IbCrKWmtdQ6+/PJLlS9f3sPTwtARQAABBBBAAAEEEEAAAQTsCmzfvl0VKlSIvv16SR/bbYP7EEAAAQQQQAABBBBAAIFUCvghsDN+H0qqHYZ8+OGHNXbs2FS60jcCCCCAAAIIIIAAAggggECSBPr166ennnrK2ttHkm5IUvd0gwACCCCAAAIIIIAAAgjELeCXwK6jpOlhjQsvvFAHDx5UWlpa3EA0gAACCCCAAAIIIIAAAggg4F6B7OxsFS9eXEeOHLEOspOkGe4dNSNDAAEEEEAAAQQQQAABBCIF/BLYmar+Kal4uLwJEyaoV69ezDcCCCCAAAIIIIAAAggggICPBSZOnKjevXtbKzwo6VIfl0xpCCCAAAIIIIAAAggg4EMBPwV2wyQNCc9RuXLlZM4x4EIAAQQQQAABBBBAAAEEEPCvgDm/fMeOHdYCh0sa6t+KqQwBBBBAAAEEEEAAAQT8KOCnwO4ySQeskzR79my1bdvWj/NGTQgggAACCCCAAAIIIIBA4AXmzJmjdu3aRTuUkPRN4HEAQAABBBBAAAEEEEAAAU8J+CmwM/BZkrqFZ6B69er69NNPPTUhDBYBBBBAAAEEEEAAAQQQQMCewHXXXacNGzZYb54sqbu9p7kLAQQQQAABBBBAAAEEEHCPgN8CuwxJX1h5X3nlFbVo0cI94owEAQQQQAABBBBAAAEEEEAgboH58+erZcuW0e1cI2lb3I3TAAIIIIAAAggggAACCCCQZAG/BXaG70VJ7cOONWrU0Lp165LMSncIIIAAAggggAACCCCAAAKJFMjMzNT69eutXcySdG8i+6RtBBBAAAEEEEAAAQQQQCBRAn4M7K6V9JkVbO7cuWrdunWiDGkXAQQQQAABBBBAAAEEEEAgiQLz5s1TmzZtonusJunzJA6DrhBAAAEEEEAAAQQQQAABxwT8GNgZnIhVdpUrV9amTZscQ6MhBBBAAAEEEEAAAQQQQACB1AlUqVJFmzdvtg6A1XWpmw56RgABBBBAAAEEEEAAAQcE/BrYVZS0xeozadIkde/O2eMOvDM0gQACCCCAAAIIIIAAAgikTCArK0s9evSI7r+SpK0pGxQdI4AAAggggAACCCCAAAJxCvg1sDMsWZK6hX1KlCih3bt3Ky0tLU4yHkcAAQQQQAABBBBAAAEEEEiFQHZ2tq688kodOHDA2v1kSXw6MxUTQp8IIIAAAggggAACCCDgmICfA7tSkvZIKhTWGjRokEaMGOEYHg0hgAACCCCAAAIIIIAAAggkT2Dw4MEaOXKktcOTkspI2pe8UdATAggggAACCCCAAAIIIOC8gJ8DO6M1TNIQK9uXX36p8uXLOy9JiwgggAACCCCAAAIIIIAAAgkT2L59uypUqBDd/nBJQxPWKQ0jgAACCCCAAAIIIIAAAkkS8HtgV1jSLkl/CHs2b95c8+fPTxIv3SCAAAIIIIAAAggggAACCDgh0KJFCy1YsMDa1D8klZV0won2aQMBBBBAAAEEEEAAAQQQSKWA3wM7Y9tR0nQr8sKFC9W0adNUutM3AggggAACCCCAAAIIIICATYFFixapWbNm0Xd3kjTDZhPchgACCCCAAAIIIIAAAgi4WiAIgZ2ZgOWS6odnoly5cjLbqXAhgAACCCCAAAIIIIAAAgi4X8Aca7Bjxw7rQFdIauD+kTNCBBBAAAEEEEAAAQQQQMCeQFACu5qS1lpJ+vfvr9GjR9tT4i4EEEAAAQQQQAABBBBAAIGUCAwYMEBjxoyJ7vt6SR+nZEB0igACCCCAAAIIIIAAAggkQCAogZ2he0rSQ1bDVatWqU6dOglgpUkEEEAAAQQQQAABBBBAAIF4BVavXq26detGN/O0pIfjbZvnEUAAAQQQQAABBBBAAAE3CQQpsCssaZukq8ITUKNGDa1bt85N88FYEEAAAQQQQAABBBBAAAEETglkZmZq/fr1Vo+vJGVIOgESAggggAACCCCAAAIIIOAngSAFdmbe7pS02DqBgwYN0ogRI/w0p9SCAAIIIIAAAggggAACCHheYPDgwRo5cmR0HXdJes3zxVEAAggggAACCCCAAAIIIBAlELTAzpQ/TdJ9Vofly5erfv36vBwIIIAAAggggAACCCCAAAIuEFixYoUaNGgQPZLnJd3vguExBAQQQAABBBBAAAEEEEDAcYEgBnb/JWmzpDJhzYyMDH322WdKS0tzHJgGEUAAAQQQQAABBBBAAAEE7AtkZ2erWrVq2rbNnGhw+tojqbKk/7PfEncigAACCCCAAAIIIIAAAt4RCGJgZ2aniaTXrdPUqVMnvfDCC96ZOUaKAAIIIIAAAggggAACCPhQoHPnzpo+fXp0ZX+RtMSH5VISAggggAACCCCAAAIIIBASCGpgZ2ofJ6mP9T2YOnWq7r+fHVb42UAAAQQQQAABBBBAAAEEUiEwbdo0denSJbrr8ZL6pmI89IkAAggggAACCCCAAAIIJEsgyIGdMf5YUqYV+5NPPtF1112XLH/6QQABBBBAAAEEEEAAAQQQkPTpp5/qv//7v6Mt1kmqCRACCCCAAAIIIIAAAggg4HeBoAd2f5S0wTrJVatW1bp16zjPzu9vPvUhgAACCCCAAAIIIICAawTMuXWZmZnauHFj9JiqS/q7awbKQBBAAAEEEEAAAQQQQACBBAkEPbAzrGYPzKlW31atWmnevHkJIqdZBBBAAAEEEEAAAQQQQAABq0Dr1q310ksvRaOYvTGnIYUAAggggAACCCCAAAIIBEGAwO4/s5wlqZt1wocNG6YhQ4YE4R2gRgQQQAABBBBAAAEEEEAgZQLDhw/X0KFDo/ufLKl7ygZFxwgggAACCCCAAAIIIIBAkgUI7H4DXyWpjtV/7ty5Mp/05EIAAQQQQAABBBBAAAEEEHBewOxs0qZNm+iGV0uq63xvtIgAAggggAACCCCAAAIIuFeAwO63uSkraa2kYtbpWrVqlerUicjx3DubjAwBBBBAAAEEEEAAAQQQ8IjA6tWrVbdujlzukKTrJe3ySBkMEwEEEEAAAQQQQAABBBBwRIDALpLxT5LetH6pZMmSev/991W2rMnzuBBAAAEEEEAAAQQQQAABBOIV2LVrl2666Sbt378/uqnbJf1PvO3zPAIIIIAAAggggAACCCDgNQECu5wzZs5JmGT9cvXq1bVy5Uqdf/75XptfxosAAggggAACCCCAAAIIuErg6NGjqlevnjZs2BA9rh6nzhd31XgZDAIIIIAAAggggAACCCCQDAECu9yVn5Q00Pqthg0b6q233krGnNAHAggggAACCCCAAAIIIOBbgdtuu01vv/12dH2jJD3i26IpDAEEEEAAAQQQQAABBBDIR4DALm+gFyW1t367efPmmj9/Pi8VAggggAACCCCAAAIIIIBAAQRatGihBQsWRD85S9K9BWiORxBAAAEEEEAAAQQQQAAB3wgQ2J15KpdJMmconL46dOigGTNm+OYFoBAEEEAAAQQQQAABBBBAIBkCHTt21MyZM6O7MmeIN0pG//SBAAIIIIAAAggggAACCLhZgMDuzLNzrqTlkq633talSxdNmTLFzfPK2BBAAAEEEEAAAQQQQAAB1wh07dpVU6dOjR7PWkkNJP3kmoEyEAQQQAABBBBAAAEEEEAgRQIEdvnDXybpHUmVrLd269ZNWVlZ+T/NHQgggAACCCCAAAIIIIBAgAW6d++uyZMnRwtskXSrpG8CTEPpCCCAAAIIIIAAAggggMBpAQI7ey9DWUlvSbrKejsr7ezhcRcCCCCAAAIIIIAAAggEUyCPlXVfSbpN0q5gqlA1AggggAACCCCAAAIIIJBTgMDO/luRIcmcr1DG+ghn2tkH5E4EEEAAAQQQQAABBBAIjkAeZ9btOXVO+LbgSFApAggggAACCCCAAAIIIJC/AIFd/kbWOypK+lt0aNe8eXPNnz8/tpa4GwEEEEAAAQQQQAABBBDwqUCLFi20YMGC6OpMWPdnSVt9WjZlIYAAAggggAACCCCAAAIFFiCwi53OrLRbGr09ZsOGDfXqq6/q/PPPj71FnkAAAQQQQAABBBBAAAEEfCBw9OhR3X333Xr77bejqzHbYDaWxMo6H8wzJSCAAAIIIIAAAggggIDzAgR2BTM1Z9q9LqmS9fHq1auHVtqVLWu+zYUAAggggAACCCCAAAIIBEdg165dMivrNmzYEF30Fkl/4cy64LwLVIoAAggggAACCCCAAAKxCxDYxW4WfuIySYskXW9tomTJknrppZdUp06dgrfMkwgggAACCCCAAAIIIICAhwRWr16tVq1aaf/+/dGjXiupqaRvPFQOQ0UAAQQQQAABBBBAAAEEki5AYBcf+bmSXj11aHpES3PnzlXr1q3ja52nEUAAAQQQQAABBBBAAAGXC8ybN09t2rTJbZRvSrpb0k8uL4HhIYAAAggggAACCCCAAAIpFyCwc2YKXpTUPrqpYcOGaciQIc70QCsIIIAAAggggAACCCCAgMsEhg8frqFDh+Y2qlmS7nXZcBkOAggggAACCCCAAAIIIOBaAQI756bmSUkDo5sz28LMmDFDaWlpzvVESwgggAACCCCAAAIIIIBACgWys7PVsWPH0HEAuVyjJD2SwuHRNQIIIIAAAggggAACCCDgOQECO2enrLukSdFNVq1aVS+88IKuu+46Z3ujNQQQQAABBBBAAAEEEEAgyQKffvqpOnfurI0bN+bWcw9JWUkeEt0hgAACCCCAAAIIIIAAAp4XILBzfgr/JMls/1IsuumpU6fq/vvvd75HWkQAAQQQQAABBBBAAAEEkiAwbdo0denSJbeeDp06JuB/kjAMukAAAQQQQAABBBBAAAEEfCdAYJeYKS0raaakOtHNd+rUSZMmTWKLzMS40yoCCCCAAAIIIIAAAggkQMBsgdmjRw9Nnz49t9ZXS+ogaVcCuqZJBBBAAAEEEEAAAQQQQCAQAgR2iZ1msxVMt+guMjIy9Oyzz6p+/fqJ7Z3WEUAAAQQQQAABBBBAAIE4BVasWKEHH3xQ27Zty62lyZLM0QBcCCCAAAIIIIAAAggggAACcQgQ2MWBZ/NRswfm1NzuHTRokEaMGGGzGW5DAAEEEEAAAQQQQAABBJIrMHjwYI0cOTKvTs3emNOSOyJ6QwABBBBAAAEEEEAAAQT8KUBgl5x5/eOpg9czo7urUaOGnnrqKdWpk2P3zOSMjF4QQAABBBBAAAEEEEAAgSiB1atX6+GHH9b69etzs1l3alXd34FDAAEEEEAAAQQQQAABBBBwRoDAzhlHu62Mk9Qnt5v79++v0aNH222H+xBAAAEEEEAAAQQQQACBhAgMGDBAY8aMyavt8ZL6JqRjGkUAAQQQQAABBBBAAAEEAixAYJf8yW8iaYKkMtFdlytXTk888YSaNm2a/FHRIwIIIIAAAggggAACCARaYNGiRXr00Ue1Y8eO3Bz2SOotaUmgkSgeAQQQQAABBBBAAAEEEEiQAIFdgmDzafa/JJnVdvfldl/z5s01fPhwlS9fPjWjo1cEEEAAAQQQQAABBBAIjMD27ds1ZMgQLViwIK+anz+1qu7/AoNCoQgggAACCCCAAAIIIIBAkgUI7JIMHtXdnZLMXjNX5TaMQYMG6bHHHlNaWlpqR0nvCCCAAAIIIIAAAggg4DuB7Oxs/fWvf9XIkSPzqu0rSf0lvea74ikIAQQQQAABBBBAAAEEEHCZAIFd6ieksKRRkh7KbSglSpSQCe66d++e+pEyAgQQQAABBBBAAAEEEPCFQFZWViioO3DgQF71PC1poKQTviiYIhBAAAEEEEAAAQQQQAABlwsQ2LlngmpKGiGpfm5Dqly5sszh761bt3bPiBkJAggggAACCCCAAAIIeEpg3rx5Gj16tDZv3pzXuFdIGizpY08VxmARQAABBBBAAAEEEEAAAY8LENi5bwI7Shoq6Q+5Da1GjRrq27evWrRo4b6RMyIEEEAAAQQQQAABBBBwpcD8+fM1btw4rV+/Pq/x/UPSMEkzXFkAg0IAAQQQQAABBBBAAAEEfC5AYOfOCTbbZD526pOthXIbYvXq1dWrVy+1bdvWnRUwKgQQQAABBBBAAAEEEEi5wJw5czRx4kRt2LAhr7GcPLXTx1/Z/jLl08UAEEAAAQQQQAABBBBAIMACBHbunvxSkh6R1C2vYZYrVy50vl3Xrl2Vlpbm7moYHQIIIIAAAggggAACCCRcIDs7W1OmTJE5p27Hjh1n6m+ypCcl7Uv4oOgAAQQQQAABBBBAAAEEEEDgjAIEdt54QSpK6iepfV7DvfDCC3Xfffepc+fOKl++vDeqYpQIIIAAAggggAACCCDgmMD27dv1wgsv6Pnnn9eRI0fO1O4sSWMlbXWscxpCAAEEEEAAAQQQQAABBBCIS4DALi6+pD98raTeZwruzIjuuOMOtW/fXk2bNk36AOkQAQQQQAABBBBAAAEEkiuwaNEizZo1S2+88UZ+HZugboKkz/O7ke8jgAACCCCAAAIIIIAAAggkV4DALrneTvWWIenBM22VaToqWbKkWrVqpXvuuUfXXmuyPi4EEEAAAQQQQAABBBDwg8Dnn3+ul19+WS+99JL279+fX0lm68tnJW3L70a+jwACCCCAAAIIIIAAAgggkBoBArvUuDvV62WSukrqIqn4mRqtUaOGmjVrprvuuktly5Z1qn/aQQABBBBAAAEEEEAAgSQJ7Nq1S4sXL9bChQu1fv36/Ho9KGmqpCmSvsnvZr6PAAIIIIAAAggggAACCCCQWgECu9T6O9l7R0nmT+38Gq1Vq5YaN26sRo0aqVKlSvndzvcRQAABBBBAAAEEEEAgRQJbtmzRsmXLtHTpUq1Zs8bOKD6SNOPUHzv3cw8CCCCAAAIIIIAAAggggIALBAjsXDAJDg+hpqR2ktpIOj+/tjMyMtSwYUPdcsstql+/vtLS0vJ7hO8jgAACCCCAAAIIIIBAggSys7O1YsUKvfvuu3r77be1bZutXSyPSporabakjxM0NJpFAAEEEEAAAQQQQAABBBBIoACBXQJxU9x0YUmtJLWQdLudsRQqVEj16tVT3bp1VadOHZmVeAR4duS4BwEEEEAAAQQQQACBggmYgM6snFu9erVWrVqllStX6uTJk3Ybe1PSfEkvSTph9yHuQwABBBBAAAEEEEAAAQQQcJ8AgZ375iQRI7pcUlNJd0m6MZYOatasKXP+3XXXXadq1aqxhWYseNyLAAIIIIAAAggggECUgNni8rPPPtOnn34aOofu449jXhD3gaTFkhZJ+l+AEUAAAQQQQAABBBBAAAEE/CFAYOePeYylilKS7pDUyO7KO2vj6enpqlKliipWrCiznWb58uV19dVX68orr2Q1XiyzwL0IIIAAAggggAACvhUwq+Z2796tnTt3avv27aFtLbdu3apNmzbp+PHjBanbrKRbJukNSfsK0gDPIIAAAggggAACCCCAAAIIuFuAwM7d85Po0Z0rqaGkWyTVl1Qung5LliypP/zhDzL/W6JECV166aUqVqyYLrnkEl100UW68MILdf755+u8885TkSJFdM455+h3v/udzFacXAgggAACCCCAAAIIuE3AbE35yy+/6Oeff9axY8f0448/6ujRozpy5Ii+//57/etf/9KhQ4f0z3/+UwcOHND+/fv1j3/8I/S/cV47JK2Q9K6ktyX9FGd7PI4AAggggAACCCCAAAIIIOByAQI7l09QkodX9tSWmTdIqh1vgJfksdMdAggggAACCCCAAAJeFTAB3UeSPpRktrzc5dVCGDcCCCCAAAIIIIAAAggggEDBBAjsCuYWlKcuk1RD0nWS/iipmiTzNS4EEEAAAQQQQAABBBAomMA3kj6T9HdJn0paL8l8jQsBBBBAAAEEEEAAAQQQQCDAAgR2AZ78ApZuArtKkjIkVTi1Cs+szCtTwPZ4DAEEEEAAAQQQQAABPwrsObVSzqye+1LSNklbCOf8ONXUhAACCCCAAAIIIIAAAgjEL0BgF78hLfxHoLCk0pJKSbpcUglJxSVdIqmopIskXSjpvySdJyld0jmSfieJQ+x4ixBAAAEEEEAAAQTcKHBS0i+SfpZ0XNKPkv5P0hFJ30v6TtK/JB2UdEDS/0raJ2mvpBNuLIgxIYAAAggggAACCCCAAAIIuFOAwM6d88KoEECuNKMDAAAGDklEQVQAAQQQQAABBBBAAAEEEEAAAQQQQAABBBBAAAEEAiJAYBeQiaZMBBBAAAEEEEAAAQQQQAABBBBAAAEEEEAAAQQQQAABdwoQ2LlzXhgVAggggAACCCCAAAIIIIAAAggggAACCCCAAAIIIIBAQAQI7AIy0ZSJAAIIIIAAAggggAACCCCAAAIIIIAAAggggAACCCDgTgECO3fOC6NCAAEEEEAAAQQQQAABBBBAAAEEEEAAAQQQQAABBBAIiACBXUAmmjIRQAABBBBAAAEEEEAAAQQQQAABBBBAAAEEEEAAAQTcKUBg5855YVQIIIAAAggggAACCCCAAAIIIIAAAggggAACCCCAAAIBESCwC8hEUyYCCCCAAAIIIIAAAggggAACCCCAAAIIIIAAAggggIA7BQjs3DkvjAoBBBBAAAEEEEAAAQQQQAABBBBAAAEEEEAAAQQQQCAgAgR2AZloykQAAQQQQAABBBBAAAEEEEAAAQQQQAABBBBAAAEEEHCnAIGdO+eFUSGAAAIIIIAAAggggAACCCCAAAIIIIAAAggggAACCAREgMAuIBNNmQgggAACCCCAAAIIIIAAAggggAACCCCAAAIIIIAAAu4UILBz57wwKgQQQAABBBBAAAEEEEAAAQQQQAABBBBAAAEEEEAAgYAIENgFZKIpEwEEEEAAAQQQQAABBBBAAAEEEEAAAQQQQAABBBBAwJ0CBHbunBdGhQACCCCAAAIIIIAAAggggAACCCCAAAIIIIAAAgggEBABAruATDRlIoAAAggggAACCCCAAAIIIIAAAggggAACCCCAAAIIuFOAwM6d88KoEEAAAQQQQAABBBBAAAEEEEAAAQQQQAABBBBAAAEEAiJAYBeQiaZMBBBAAAEEEEAAAQQQQAABBBBAAAEEEEAAAQQQQAABdwoQ2LlzXhgVAggggAACCCCAAAIIIIAAAggggAACCCCAAAIIIIBAQAQI7AIy0ZSJAAIIIIAAAggggAACCCCAAAIIIIAAAggggAACCCDgTgECO3fOC6NCAAEEEEAAAQQQQAABBBBAAAEEEEAAAQQQQAABBBAIiACBXUAmmjIRQAABBBBAAAEEEEAAAQQQQAABBBBAAAEEEEAAAQTcKUBg5855YVQIIIAAAggggAACCCCAAAIIIIAAAggggAACCCCAAAIBESCwC8hEUyYCCCCAAAIIIIAAAggggAACCCCAAAIIIIAAAggggIA7BQjs3DkvjAoBBBBAAAEEEEAAAQQQQAABBBBAAAEEEEAAAQQQQCAgAgR2AZloykQAAQQQQAABBBBAAAEEEEAAAQQQQAABBBBAAAEEEHCnAIGdO+eFUSGAAAIIIIAAAggggAACCCCAAAIIIIAAAggggAACCAREgMAuIBNNmQgggAACCCCAAAIIIIAAAggggAACCCCAAAIIIIAAAu4UILBz57wwKgQQQAABBBBAAAEEEEAAAQQQQAABBBBAAAEEEEAAgYAIENgFZKIpEwEEEEAAAQQQQAABBBBAAAEEEEAAAQQQQAABBBBAwJ0CBHbunBdGhQACCCCAAAIIIIAAAggggAACCCCAAAIIIIAAAgggEBABAruATDRlIoAAAggggAACCCCAAAIIIIAAAggggAACCCCAAAIIuFOAwM6d88KoEEAAAQQQQAABBBBAAAEEEEAAAQQQQAABBBBAAAEEAiJAYBeQiaZMBBBAAAEEEEAAAQQQQAABBBBAAAEEEEAAAQQQQAABdwoQ2LlzXhgVAggggAACCCCAAAIIIIAAAggggAACCCCAAAIIIIBAQAQI7AIy0ZSJAAIIIIAAAggggAACCCCAAAIIIIAAAggggAACCCDgTgECO3fOC6NCAAEEEEAAAQQQQAABBBBAAAEEEEAAAQQQQAABBBAIiACBXUAmmjIRQAABBBBAAAEEEEAAAQQQQAABBBBAAAEEEEAAAQTcKUBg5855YVQIIIAAAggggAACCCCAAAIIIIAAAggggAACCCCAAAIBESCwC8hEUyYCCCCAAAIIIIAAAggggAACCCCAAAIIIIAAAggggIA7Bf4fOJz6LOvRFWgAAAAASUVORK5CYII="/>
          <p:cNvSpPr>
            <a:spLocks noChangeAspect="1" noChangeArrowheads="1"/>
          </p:cNvSpPr>
          <p:nvPr/>
        </p:nvSpPr>
        <p:spPr bwMode="auto">
          <a:xfrm>
            <a:off x="473075" y="-1889125"/>
            <a:ext cx="421957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12" descr="data:image/png;base64,iVBORw0KGgoAAAANSUhEUgAABLAAAAeECAYAAABFIuzpAAAAAXNSR0IArs4c6QAAFVJ0RVh0bXhmaWxlACUzQ214R3JhcGhNb2RlbCUzRSUzQ3Jvb3QlM0UlM0NteENlbGwlMjBpZCUzRCUyMjAlMjIlMkYlM0UlM0NteENlbGwlMjBpZCUzRCUyMjElMjIlMjBwYXJlbnQlM0QlMjIwJTIyJTJGJTNFJTNDbXhDZWxsJTIwaWQlM0QlMjIyJTIyJTIwdmFsdWUlM0QlMjIlMjIlMjBzdHlsZSUzRCUyMmdyb3VwJTIyJTIwdmVydGV4JTNEJTIyMSUyMiUyMGNvbm5lY3RhYmxlJTNEJTIyMCUyMiUyMHBhcmVudCUzRCUyMjElMjIlM0UlM0NteEdlb21ldHJ5JTIweCUzRCUyMjUyMCUyMiUyMHklM0QlMjI4MCUyMiUyMHdpZHRoJTNEJTIyMjcxJTIyJTIwaGVpZ2h0JTNEJTIyNDYwJTIyJTIwYXMlM0QlMjJnZW9tZXRyeSUyMiUyRiUzRSUzQyUyRm14Q2VsbCUzRSUzQ214Q2VsbCUyMGlkJTNEJTIyMyUyMiUyMHZhbHVlJTNEJTIyJUVBJUIyJThDJUVDJTlFJTg0JTIwJUVDJThCJTlDJUVDJTlFJTkxJTIyJTIwc3R5bGUlM0QlMjJyb3VuZGVkJTNEMSUzQndoaXRlU3BhY2UlM0R3cmFwJTNCaHRtbCUzRDElM0JhcmNTaXplJTNENTAlM0Jmb250U2l6ZSUzRDE4JTNCJTIyJTIwdmVydGV4JTNEJTIyMSUyMiUyMHBhcmVudCUzRCUyMjIlMjIlM0UlM0NteEdlb21ldHJ5JTIwd2lkdGglM0QlMjIyMzAlMjIlMjBoZWlnaHQlM0QlMjI2MCUyMiUyMGFzJTNEJTIyZ2VvbWV0cnklMjIlMkYlM0UlM0MlMkZteENlbGwlM0UlM0NteENlbGwlMjBpZCUzRCUyMjQlMjIlMjB2YWx1ZSUzRCUyMiVFQyU4NCVBMCVFRCU4MyU5RCVFQiU5MCU5QyUyMCVFQyU5NyU5MCVFRCU5NCVCQyVFQyU4NiU4QyVFQiU5MyU5QyVFQiVBMSU5QyUyNmx0JTNCYnIlMjZndCUzQiVFQyU5NCVBQyUyMCVFQiVCMyU4MCVFQSVCMiVCRCUyMiUyMHN0eWxlJTNEJTIycm91bmRlZCUzRDAlM0J3aGl0ZVNwYWNlJTNEd3JhcCUzQmh0bWwlM0QxJTNCZm9udFNpemUlM0QxOCUzQiUyMiUyMHZlcnRleCUzRCUyMjElMjIlMjBwYXJlbnQlM0QlMjIyJTIyJTNFJTNDbXhHZW9tZXRyeSUyMHglM0QlMjIyOSUyMiUyMHklM0QlMjIxMDAlMjIlMjB3aWR0aCUzRCUyMjE3MiUyMiUyMGhlaWdodCUzRCUyMjUwJTIyJTIwYXMlM0QlMjJnZW9tZXRyeSUyMiUyRiUzRSUzQyUyRm14Q2VsbCUzRSUzQ214Q2VsbCUyMGlkJTNEJTIyNSUyMiUyMHN0eWxlJTNEJTIyZWRnZVN0eWxlJTNEb3J0aG9nb25hbEVkZ2VTdHlsZSUzQnJvdW5kZWQlM0QwJTNCb3J0aG9nb25hbExvb3AlM0QxJTNCamV0dHlTaXplJTNEYXV0byUzQmh0bWwlM0QxJTNCZXhpdFglM0QwLjUlM0JleGl0WSUzRDElM0JleGl0RHglM0QwJTNCZXhpdER5JTNEMCUzQmVudHJ5WCUzRDAuNSUzQmVudHJ5WSUzRDAlM0JlbnRyeUR4JTNEMCUzQmVudHJ5RHklM0QwJTNCZm9udFNpemUlM0QxOCUzQiUyMiUyMGVkZ2UlM0QlMjIxJTIyJTIwcGFyZW50JTNEJTIyMiUyMiUyMHNvdXJjZSUzRCUyMjMlMjIlMjB0YXJnZXQlM0QlMjI0JTIyJTNFJTNDbXhHZW9tZXRyeSUyMHJlbGF0aXZlJTNEJTIyMSUyMiUyMGFzJTNEJTIyZ2VvbWV0cnklMjIlMkYlM0UlM0MlMkZteENlbGwlM0UlM0NteENlbGwlMjBpZCUzRCUyMjYlMjIlMjBzdHlsZSUzRCUyMmVkZ2VTdHlsZSUzRG9ydGhvZ29uYWxFZGdlU3R5bGUlM0Jyb3VuZGVkJTNEMCUzQm9ydGhvZ29uYWxMb29wJTNEMSUzQmpldHR5U2l6ZSUzRGF1dG8lM0JodG1sJTNEMSUzQmV4aXRYJTNEMSUzQmV4aXRZJTNEMC41JTNCZXhpdER4JTNEMCUzQmV4aXREeSUzRDAlM0Jmb250U2l6ZSUzRDE4JTNCJTIyJTIwZWRnZSUzRCUyMjElMjIlMjBwYXJlbnQlM0QlMjIyJTIyJTIwc291cmNlJTNEJTIyOCUyMiUzRSUzQ214R2VvbWV0cnklMjByZWxhdGl2ZSUzRCUyMjElMjIlMjBhcyUzRCUyMmdlb21ldHJ5JTIyJTNFJTNDbXhQb2ludCUyMHglM0QlMjIxMTUlMjIlMjB5JTNEJTIyMTcwJTIyJTIwYXMlM0QlMjJ0YXJnZXRQb2ludCUyMiUyRiUzRSUzQ0FycmF5JTIwYXMlM0QlMjJwb2ludHMlMjIlM0UlM0NteFBvaW50JTIweCUzRCUyMjI3MSUyMiUyMHklM0QlMjIyNDUlMjIlMkYlM0UlM0NteFBvaW50JTIweCUzRCUyMjI3MSUyMiUyMHklM0QlMjIxNzAlMjIlMkYlM0UlM0NteFBvaW50JTIweCUzRCUyMjEyMSUyMiUyMHklM0QlMjIxNzAlMjIlMkYlM0UlM0MlMkZBcnJheSUzRSUzQyUyRm14R2VvbWV0cnklM0UlM0MlMkZteENlbGwlM0UlM0NteENlbGwlMjBpZCUzRCUyMjclMjIlMjBzdHlsZSUzRCUyMmVkZ2VTdHlsZSUzRG9ydGhvZ29uYWxFZGdlU3R5bGUlM0Jyb3VuZGVkJTNEMCUzQm9ydGhvZ29uYWxMb29wJTNEMSUzQmpldHR5U2l6ZSUzRGF1dG8lM0JodG1sJTNEMSUzQmV4aXRYJTNEMC41JTNCZXhpdFklM0QxJTNCZXhpdER4JTNEMCUzQmV4aXREeSUzRDAlM0JlbnRyeVglM0QwLjUlM0JlbnRyeVklM0QwJTNCZW50cnlEeCUzRDAlM0JlbnRyeUR5JTNEMCUzQmZvbnRTaXplJTNEMTglM0IlMjIlMjBlZGdlJTNEJTIyMSUyMiUyMHBhcmVudCUzRCUyMjIlMjIlMjB0YXJnZXQlM0QlMjIxMCUyMiUzRSUzQ214R2VvbWV0cnklMjByZWxhdGl2ZSUzRCUyMjElMjIlMjBhcyUzRCUyMmdlb21ldHJ5JTIyJTNFJTNDbXhQb2ludCUyMHglM0QlMjIxMTUlMjIlMjB5JTNEJTIyMjcwJTIyJTIwYXMlM0QlMjJzb3VyY2VQb2ludCUyMiUyRiUzRSUzQyUyRm14R2VvbWV0cnklM0UlM0MlMkZteENlbGwlM0UlM0NteENlbGwlMjBpZCUzRCUyMjglMjIlMjB2YWx1ZSUzRCUyMiVFRCU5NCU4QyVFQiVBMCU4OCVFQyU5RCVCNCVFQyU5NiVCNCUyMCVFQyVCNiU5NCVFQiU5RCVCRCUzRiUyMiUyMHN0eWxlJTNEJTIycmhvbWJ1cyUzQndoaXRlU3BhY2UlM0R3cmFwJTNCaHRtbCUzRDElM0Jmb250U2l6ZSUzRDE4JTNCJTIyJTIwdmVydGV4JTNEJTIyMSUyMiUyMHBhcmVudCUzRCUyMjIlMjIlM0UlM0NteEdlb21ldHJ5JTIweCUzRCUyMjIwJTIyJTIweSUzRCUyMjIxMCUyMiUyMHdpZHRoJTNEJTIyMTkwJTIyJTIwaGVpZ2h0JTNEJTIyNzAlMjIlMjBhcyUzRCUyMmdlb21ldHJ5JTIyJTJGJTNFJTNDJTJGbXhDZWxsJTNFJTNDbXhDZWxsJTIwaWQlM0QlMjI5JTIyJTIwc3R5bGUlM0QlMjJlZGdlU3R5bGUlM0RvcnRob2dvbmFsRWRnZVN0eWxlJTNCcm91bmRlZCUzRDAlM0JvcnRob2dvbmFsTG9vcCUzRDElM0JqZXR0eVNpemUlM0RhdXRvJTNCaHRtbCUzRDElM0JleGl0WCUzRDAuNSUzQmV4aXRZJTNEMSUzQmV4aXREeCUzRDAlM0JleGl0RHklM0QwJTNCZW50cnlYJTNEMC41JTNCZW50cnlZJTNEMCUzQmVudHJ5RHglM0QwJTNCZW50cnlEeSUzRDAlM0Jmb250U2l6ZSUzRDE4JTNCJTIyJTIwZWRnZSUzRCUyMjElMjIlMjBwYXJlbnQlM0QlMjIyJTIyJTIwc291cmNlJTNEJTIyNCUyMiUyMHRhcmdldCUzRCUyMjglMjIlM0UlM0NteEdlb21ldHJ5JTIwcmVsYXRpdmUlM0QlMjIxJTIyJTIwYXMlM0QlMjJnZW9tZXRyeSUyMiUyRiUzRSUzQyUyRm14Q2VsbCUzRSUzQ214Q2VsbCUyMGlkJTNEJTIyMTAlMjIlMjB2YWx1ZSUzRCUyMiVFQSVCMiVCMCVFQSVCMyVCQyVFQyVCMCVCRCUyMCVFRCU4QyVBOCVFQiU4NCU5MCUyMCVFRCU4QyU5RCVFQyU5NyU4NSUyMiUyMHN0eWxlJTNEJTIycm91bmRlZCUzRDAlM0J3aGl0ZVNwYWNlJTNEd3JhcCUzQmh0bWwlM0QxJTNCZm9udFNpemUlM0QxOCUzQiUyMiUyMHZlcnRleCUzRCUyMjElMjIlMjBwYXJlbnQlM0QlMjIyJTIyJTNFJTNDbXhHZW9tZXRyeSUyMHglM0QlMjIyOSUyMiUyMHklM0QlMjIzMjAlMjIlMjB3aWR0aCUzRCUyMjE3MiUyMiUyMGhlaWdodCUzRCUyMjUwJTIyJTIwYXMlM0QlMjJnZW9tZXRyeSUyMiUyRiUzRSUzQyUyRm14Q2VsbCUzRSUzQ214Q2VsbCUyMGlkJTNEJTIyMTElMjIlMjB2YWx1ZSUzRCUyMiUyNmx0JTNCZm9udCUyMGNvbG9yJTNEJTI2cXVvdCUzQiUyM2ZmMzMzMyUyNnF1b3QlM0IlMjZndCUzQlllcyUyNmx0JTNCJTJGZm9udCUyNmd0JTNCJTIyJTIwc3R5bGUlM0QlMjJ0ZXh0JTNCaHRtbCUzRDElM0JzdHJva2VDb2xvciUzRG5vbmUlM0JmaWxsQ29sb3IlM0Rub25lJTNCYWxpZ24lM0RjZW50ZXIlM0J2ZXJ0aWNhbEFsaWduJTNEbWlkZGxlJTNCd2hpdGVTcGFjZSUzRHdyYXAlM0Jyb3VuZGVkJTNEMCUzQmZvbnRTaXplJTNEMTglM0IlMjIlMjB2ZXJ0ZXglM0QlMjIxJTIyJTIwcGFyZW50JTNEJTIyMiUyMiUzRSUzQ214R2VvbWV0cnklMjB4JTNEJTIyMTIwJTIyJTIweSUzRCUyMjI4MCUyMiUyMHdpZHRoJTNEJTIyNDAlMjIlMjBoZWlnaHQlM0QlMjIyMCUyMiUyMGFzJTNEJTIyZ2VvbWV0cnklMjIlMkYlM0UlM0MlMkZteENlbGwlM0UlM0NteENlbGwlMjBpZCUzRCUyMjEyJTIyJTIwdmFsdWUlM0QlMjIlMjZsdCUzQmZvbnQlMjBjb2xvciUzRCUyNnF1b3QlM0IlMjNmZjMzMzMlMjZxdW90JTNCJTI2Z3QlM0JObyUyNmx0JTNCJTJGZm9udCUyNmd0JTNCJTIyJTIwc3R5bGUlM0QlMjJ0ZXh0JTNCaHRtbCUzRDElM0JzdHJva2VDb2xvciUzRG5vbmUlM0JmaWxsQ29sb3IlM0Rub25lJTNCYWxpZ24lM0RjZW50ZXIlM0J2ZXJ0aWNhbEFsaWduJTNEbWlkZGxlJTNCd2hpdGVTcGFjZSUzRHdyYXAlM0Jyb3VuZGVkJTNEMCUzQmZvbnRTaXplJTNEMTglM0IlMjIlMjB2ZXJ0ZXglM0QlMjIxJTIyJTIwcGFyZW50JTNEJTIyMiUyMiUzRSUzQ214R2VvbWV0cnklMjB4JTNEJTIyMjE2LjI1JTIyJTIweSUzRCUyMjI1MCUyMiUyMHdpZHRoJTNEJTIyNDAlMjIlMjBoZWlnaHQlM0QlMjIyMCUyMiUyMGFzJTNEJTIyZ2VvbWV0cnklMjIlMkYlM0UlM0MlMkZteENlbGwlM0UlM0NteENlbGwlMjBpZCUzRCUyMjEzJTIyJTIwdmFsdWUlM0QlMjIlRUIlQTklOTQlRUMlOUQlQjglMjAlRUMlOTQlQUMlMjAlRUMlOUQlQjQlRUIlOEYlOTklMjIlMjBzdHlsZSUzRCUyMnJvdW5kZWQlM0QxJTNCd2hpdGVTcGFjZSUzRHdyYXAlM0JodG1sJTNEMSUzQmFyY1NpemUlM0Q1MCUzQmZvbnRTaXplJTNEMTglM0IlMjIlMjB2ZXJ0ZXglM0QlMjIxJTIyJTIwcGFyZW50JTNEJTIyMiUyMiUzRSUzQ214R2VvbWV0cnklMjB5JTNEJTIyNDAwJTIyJTIwd2lkdGglM0QlMjIyMzAlMjIlMjBoZWlnaHQlM0QlMjI2MCUyMiUyMGFzJTNEJTIyZ2VvbWV0cnklMjIlMkYlM0UlM0MlMkZteENlbGwlM0UlM0NteENlbGwlMjBpZCUzRCUyMjE0JTIyJTIwc3R5bGUlM0QlMjJlZGdlU3R5bGUlM0RvcnRob2dvbmFsRWRnZVN0eWxlJTNCcm91bmRlZCUzRDAlM0JvcnRob2dvbmFsTG9vcCUzRDElM0JqZXR0eVNpemUlM0RhdXRvJTNCaHRtbCUzRDElM0JleGl0WCUzRDAuNSUzQmV4aXRZJTNEMSUzQmV4aXREeCUzRDAlM0JleGl0RHklM0QwJTNCZW50cnlYJTNEMC41JTNCZW50cnlZJTNEMCUzQmVudHJ5RHglM0QwJTNCZW50cnlEeSUzRDAlM0Jmb250U2l6ZSUzRDE4JTNCJTIyJTIwZWRnZSUzRCUyMjElMjIlMjBwYXJlbnQlM0QlMjIyJTIyJTIwc291cmNlJTNEJTIyMTAlMjIlMjB0YXJnZXQlM0QlMjIxMyUyMiUzRSUzQ214R2VvbWV0cnklMjByZWxhdGl2ZSUzRCUyMjElMjIlMjBhcyUzRCUyMmdlb21ldHJ5JTIyJTJGJTNFJTNDJTJGbXhDZWxsJTNFJTNDJTJGcm9vdCUzRSUzQyUyRm14R3JhcGhNb2RlbCUzRcgRxdEAACAASURBVHhe7N0JeBXV3cfxnxQNaimPC0UpKIoSIpsUCggFpaBYEayCoIRFAVmrgLKoIBQEZXGBWsIii6waBK1QbFEQJcomFFkUggap8GKVVh9KUaOWvs+5cunk5ia592ZuMnPmO8/j876PmTlz/p9zsPDjnDNniAsBBBBAAAEEEEAAAQQQQAABBBBAAAEPC5zh4b7RNQQQQAABBBBAAAEEEEAAAQQQQAABBESAxSRAAAEEEEAAAQQQQAABBBBAAAEEEPC0AAGWp4eHziGAAAIIIIAAAggggAACCCCAAAIIEGAxBxBAAAEEEEAAAQQQQAABBBBAAAEEPC1AgOXp4aFzCCCAAAIIIIAAAggggAACCCCAAAIEWMwBBBBAAAEEEEAAAQQQQAABBBBAAAFPCxBgeXp46BwCCCCAAAIIIIAAAggggAACCCCAAAEWcwABBBBAAAEEEEAAAQQQQAABBBBAwNMCBFieHh46hwACCCCAAAIIIIAAAggggAACCCBAgMUcQAABBBBAAAEEEEAAAQQQQAABBBDwtAABlqeHh84hgAACCCCAAAIIIIAAAggggAACCBBgMQcQQAABBBBAAAEEEEAAAQQQQAABBDwtQIDl6eGhcwgggAACCCCAAAIIIIAAAggggAACBFjMAQQQQAABBBBAAAEEEEAAAQQQQAABTwsQYHl6eOgcAggggAACCCCAAAIIIIAAAggggAABFnMAAQQQQAABBBBAAAEEEEAAAQQQQMDTAgRYnh4eOocAAggggAACCCCAAAIIIIAAAgggQIDFHEAAAQQQQAABBBBAAAEEEEAAAQQQ8LQAAZanh4fOIYAAAggggAACCCCAAAIIIIAAAggQYDEHEEAAAQQQQAABBBBAAAEEEEAAAQQ8LUCA5enhoXMIIIAAAggggAACCCCAAAIIIIAAAgRYzAEEEEAAAQQQQAABBBBAAAEEEEAAAU8LEGB5enjoHAIIIIAAAggggAACCCCAAAIIIIAAARZzAAEEEEAAAQQQQAABBBBAAAEEEEDA0wIEWJ4eHjqHAAIIIIAAAggggAACCCCAAAIIIECAxRxAAAEEEEAAAQQQQAABBBBAAAEEEPC0AAGWp4eHziGAAAIIIIAAAggggAACCCCAAAIIEGAxBxBAAAEEEEAAAQQQQAABBBBAAAEEPC1AgOXp4aFzCCCAAAIIIIAAAggggAACCCCAAAIEWMwBBBBAAAEEEEAAAQQQQAABBBBAAAFPCxBgeXp46BwCCCCAAAIIIIAAAggggAACCCCAAAEWcwABBBBAAAEEEEAAAQQQQAABBBBAwNMCBFieHh46hwACCCCAAAIIIIAAAggggAACCCBAgMUcQAABBBBAAAEEEEAAAQQQQAABBBDwtAABlqeHh84hgAACCCCAAAIIIIAAAggggAACCBBgMQcQQAABBBBAAAEEEEAAAQQQQAABBDwtQIDl6eGhcwgggAACCCCAAAIIIIAAAggggAACBFjMAQQQQAABBBBAAAEEEEAAAQQQQAABTwsQYHl6eOgcAggggAACCCCAAAIIIIAAAggggAABFnPALYGyki6VVFXSzyRVllRJ0oWSLpB0nqQKkn4s6VxJ5SSdJelMSWXc6gTtIIAAAggggAACCCDgosBJSd9J+lbSN5JOSPq3pGOSvpT0T0n/kPSZpCOS/k/SIUl/k/S9i/2gKQQQQCDwAgRYgZ8CcQNcLKm2pDRJNSXVkFRdUrW4W+IBBBBAAAEEEEAAAQTsFTgoKUfSfkn7JO2VtEfSp/aWTGUIIIBA8gQIsJJna0PLJqxqJKmhpJ9Lqi/J/DsuBBBAAAEEEEAAAQQQSEzABFg7JP1V0jZJWwm1EoPkKQQQCJYAAVawxruoas1Kqmsl/VJSs1Orq4p6hp8jgAACCCCAAAIIIIBA8QTMKq13JL0t6a1TK7eK1yJPI4AAApYJEGBZNqBxlnOOpDaSrpfUqriBVZUqVXTJJZfI/N/KlSvroosuUsWKFXXhhRfqvPPOU4UKFVS+fHmde+65Ovvss3XWWWfpzDPPVJkyHIEV57hxOwIIIIAAAggggEAJCJw8eVLfffedvv32W3399dc6ceKEjh8/rmPHjunLL7/UP/7xDx09elR///vfdeTIER0+fFiffPJJ6P8W8zKB1jpJr0taI+mrYrbH4wgggIDvBQiwfD+EcRdgDllvJ6mtpJvifbpcuXKqW7euatWqpbS0NKWmpurKK6/U5ZdfrpSUlHib434EEEAAAQQQQAABBKwTyM3N1YEDB/Thhx8qOztbe/fu1fvvv69du3bpm2/MWfBxX69KWi1p1alD4uNugAcQQAABvwsQYPl9BGPrv/kqYAdJt53aIhjbU5KaNGmiRo0aqWHDhqpfv75q1zbnt3MhgAACCCCAAAIIIIBAIgJ79uzRjh07tG3bNm3dulWbN2+OtxmzxfAlSStOffUw3ue5HwEEEPClAAGWL4ctpk6XldRFUudYV1qZrXwtW7ZUixYt1Lx5czVt2pRVVTFRcxMCCCCAAAIIIIAAAokJmNVaGzduVFZWljZs2KD169fLbF2M8TIrszIlLZX0fYzPcBsCCCDgSwECLF8OW6GdbiKpu6SuksoXVZ7ZBtimTRtdf/31atWqFYFVUWD8HAEEEEAAAQQQQACBJAqYQGvdunV6/fXXtWbNmtD2wxiu45IWS1ooKe4lXTG0zy0IIIBAqQsQYJX6ELjWgZ6SzD/m64GFXmZlVfv27dW2bVu2BBaFxc8RQAABBBBAAAEEEChFAbPlcPXq1Vq5cmVopVYMl/ma4bxT/8RwO7cggAAC/hAgwPLHOBXUy4sl9ZPUV1Klwkox51h17NhRt912m6pXr+7vquk9AggggAACCCCAAAIBFMjJydFLL72k5cuXh87PKuL6TNIsSTMlfVrUzfwcAQQQ8LoAAZbXRyh6/9Ik3Supf2Hdr1Klirp06aI777xTV199tT8rpdcIIIAAAggggAACCCCQT+C9997T888/r6VLl+rw4cNFCc2Q9IykmPYjFtUYP0cAAQRKQ4AAqzTUE3+nSaEGS+pRWBPt2rVTjx491KGD+fAgFwIIIIAAAggggAACCNgssGLFCi1YsECrVq0qqswFkqZKeq+oG/k5Aggg4DUBAiyvjUj0/tSSNKyw4KpChQq655571Lt3b6WmpvqjKnqJAAIIIIAAAggggAACrglkZ2drzpw5evbZZ3Xs2LHC2jVB1hRJ77v2chpCAAEEkixAgJVk4GI2X1XSQ4VtFaxRo4YGDBigfv368QXBYmLzOAIIIIAAAggggAACNgiYLxnOnDlTGRkZ2r9/f2Elma2Fj0s6ZEPd1IAAAnYLEGB5c3zLSnpE0ihJZaJ1sUGDBho0aJC6devmzQroFQIIIIAAAggggAACCJS6wKJFizRt2jRt3769oL6clDRe0qOSvi/1DtMBBBBAoAABAizvTY2eksZIuiRa18zXBO+//3517tzZez2nRwgggAACCCCAAAIIIOBJgczMTD311FOFfb3wE0ljJc3zZAF0CgEEAi9AgOWdKdDk1N98tIrWpTp16mjEiBFKT0/3To/pCQIIIIAAAggggAACCPhKYMmSJZo0aZJ2795dUL/XndoJstlXhdFZBBCwXoAAq/SH2GwXnCjpgWhdqVy5skaOHBk654oLAQQQQAABBBBAAAEEEHBDwJyPNWHCBB05cqSg5p6U9CDbCt3Qpg0EEHBDgADLDcXE27hV0mRJV0RrwgRXjzzyCIezJ+7LkwgggAACCCCAAAIIIFCAgDns/dFHHw0FWQVcH0kaLullEBFAAIHSFiDAKp0R+LGkpyTdE+31nTp10rhx45Samlo6veOtCCCAAAIIIIAAAgggEBiB7OxsjR49WsuWLSuo5mcl3S/p34FBoVAEEPCcAAFWyQ/JLZKmSqoW+eoaNWroscceU4cOHUq+V7wRAQQQQAABBBBAAAEEAi2wYsUKPfzww9q/f380h4OSBkt6JdBIFI8AAqUmQIBVsvRm1dWQaK8cPnx46DBFLgQQQAABBBBAAAEEEECgNAXMx6MmTzYnnUS9nj61Gqs0u8i7EUAggAIEWCUz6D+XlCGpceTrGjVqpCeeeELNmzcvmZ7wFgQQQAABBBBAAAEEEECgCIGsrCwNHTpUW7dujXbnFknmK1N/BRIBBBAoKQECrORL95E0K9przCHt48ePT34PeAMCCCCAAAIIIIAAAgggkIDAqFGjCjvkva+k2Qk0yyMIIIBA3AIEWHGTxfWAWXXVP/KJtLQ0PfPMM2rVqlVcjXEzAggggAACCCCAAAIIIFDSAuvWrdO9996rvXv3Rnv1jFOrsUq6W7wPAQQCJkCAlZwBry5pvqR8+wJ79eql6dOnKyUlJTlvplUEEEAAAQQQQAABBBBAwGWB3NxcDRw4UHPnzo3WcpakuyXluPxamkMAAQROCxBguT8Zfi1pgaSKkU3PmjVLffqYHYVcCCCAAAIIIIAAAggggID/BGbPnq2+fc3OwXzXUUk9JP3Zf1XRYwQQ8IMAAZa7o2QOMpwe2WS9evU0Z84cNWzY0N230RoCCCCAAAIIIIAAAgggUMIC27ZtU+/evbVz585obx546gNWJdwrXocAArYLEGC5N8KPS3owsrkuXbpo3rx5bBl0z5mWEEAAAQQQQAABBBBAoJQFzJbCnj17aunSpdF6MlHSQ6XcRV6PAAKWCRBguTOgz51aLpuntbFjx2r06NHuvIFWEEAAAQQQQAABBBBAAAGPCYwbN05jxoyJ1itzrMpdHusu3UEAAR8LEGAVb/DOkfSipJsim1m8eLHS09OL1zpPI4AAAggggAACCCCAAAIeF1iyZIm6du0arZevSrpd0lceL4HuIYCADwQIsBIfpIslrZB0jbOJKlWqhJbRNm+e7wOEib+JJxFAAAEEEEAAAQQQQAABDwtkZWXJHJ9y+PDhyF5uktRB0qce7j5dQwABHwgQYCU2SNUl/VFSbefjDRo0UGZmpqpXNz/mQgABBBBAAAEEEEAAAQSCI5CTk6POnTtr+/btkUXvkfQbSTnB0aBSBBBwW4AAK37RNEkrJV3hfLRNmzZ68cUXVb58+fhb5AkEEEAAAQQQQAABBBBAwAKB48eP6/bbb9eaNWsiq/lIUntJey0okxIQQKAUBAiw4kOvJelPkqo5H+vUqVNo5RUXAggggAACCCCAAAIIIICAQiuxli1bFklxUNLNkt7HCAEEEIhXgAArdjGz8socQpgnvLr77rs1b9682FvhTgQQQAABBBBAAAEEEEAgAAI9e/bU/Pnzo4VY5iNYrMQKwBygRATcFCDAik3THGr1l8htg3379tXMmTNja4G7EEAAAQQQQAABBBBAAIGACfTr10+zZs2KrNpsJ7yRM7ECNhkoF4FiChBgFQ1ovjb4WuSB7f3791dGRkbRT3MHAggggAACCCCAAAIIIBBggQEDBmjGjBmRAuZg9xv4OmGAJwalIxCnAAFW4WDnSFor6Rrnbay8inOWcTsCCCCAAAIIIIAAAggEWqCAlVibJLWW9FWgcSgeAQRiEiDAKpxptSSzP/v0xZlXMc0rbkIAAQQQQAABBBBAAAEE8ggUcCaWOWe4LVQIIIBAUQIEWAULPSeph/PHfG2wqOnEzxFAAAEEEEAAAQQQQACBggUK+DrhAkl34YYAAggUJkCAFV3ncUkPOn/Upk0b/eUv5hx3LgQQQAABBBBAAAEEEEAAgUQFbrzxRq1Zsyby8YmSHkq0TZ5DAAH7BQiw8o/xAEnTnf+6QYMGWr9+vcqXL2//jKBCBBBAAAEEEEAAAQQQQCCJAsePH1fLli21ffv2yLcMlMSXspJoT9MI+FmAACvv6P1aktmDffqqUqWK3nzzTVWvXt3P40zfEUAAAQQQQAABBBBAAAHPCOTk5Oi6667T4cOHI/tkziD+s2c6SkcQQMAzAgRY/xsKk1CZr2BUdI7Ohg0b1Lx5c88MGB1BAAEEEEAAAQQQQAABBGwQyMrKUosWLSJLOXrqK/A5NtRIDQgg4J4AAdb/LDdIypNULV68WOnp6e5p0xICCCCAAAIIIIAAAggggMBpgSVLlqhr166RIlmS8iVbsCGAQLAFCLB+GH+zz7q/cyqMHTtWo0ePDvbsoHoEEEAAAQQQQAABBBBAIMkC48aN05gxYyLfMkOSOZ+YCwEEEAgJEGBJfSTNcs6HLl26yPxNABcCCCCAAAIIIIAAAggggEDyBczOl6VLl0a+qK+k2cl/O29AAAE/CAQ9wPq5pDyfvqhXr562bNmilJQUP4wffUQAAQQQQAABBBBAAAEEfC+Qm5urxo0ba+fOnZG1NJD0V98XSAEIIFBsgaAHWJslNXYqvvvuu2rYsGGxYWkAAQQQQAABBBBAAAEEEEAgdoFt27bpF7/4ReQDWyQ1ib0V7kQAAVsFghxgPSVpiHNgZ82apT59zI5CLgQQQAABBBBAAAEEEEAAgZIWmD17tvr2NTsH81xPS7q/pPvC+xBAwFsCQQ2wbpH0R+dQ9OrVS3PmzPHW6NAbBBBAAAEEEEAAAQQQQCBgAr1799bcuXMjq/6NpFcCRkG5CCDgEAhigPVjSbslVQs7pKWlaceOHZx7xS8NBBBAAAEEEEAAAQQQQKCUBcx5WPXr19fevXudPTkoqY6kf5dy93g9AgiUkkAQAyzzFYt7nN5r165Vq1atSmkIeC0CCCCAAAIIIIAAAggggIBTYN26dWrdunUkyrP64SvyXAggEECBoAVYt0p6yTnOI0eO1Pjx4wM49JSMAAIIIIAAAggggAACCHhXYNSoUZowYUJkB2+T9LJ3e03PEEAgWQJBCrDKSjJrUK8IYzZq1EhbtpiPWnAhgAACCCCAAAIIIIAAAgh4TaBx48baunWrs1sfSUqT9L3X+kp/EEAguQJBCrCekPSAk3PDhg1q3rx5coVpHQEEEEAAAQQQQAABBBBAICGBrKwstWjRIvLZJyUNTahBHkIAAd8KBCXAaiJpk3OUhg8frkmTJvl24Og4AggggAACCCCAAAIIIBAEgREjRmjy5MmRpV4jaXMQ6qdGBBD4QSAoAdZaSadPaa9Ro4ays7OZAwgggAACCCCAAAIIIIAAAj4QSE1N1f79+509XScp3ynvPiiFLiKAQIICQQiwekqa6/RZvny5OnTokCAZjyGAAAIIIIAAAggggAACCJSkwIoVK9SxY8fIV/aSNK8k+8G7EECg9ARsD7DMwe05ki4JE3fq1EmZmZmlJ86bEUAAAQQQQAABBBBAAAEE4hbo3Lmzli1b5nzuE0nVOdA9bkoeQMCXArYHWGMljXaOzL59+2SWn3IhgAACCCCAAAIIIIAAAgj4R8AcA1OzZs3IDo+TNMY/VdBTBBBIVMDmAKuqpIOSyoRxRo4cqfHjxydqxXMIIIAAAggggAACCCCAAAKlKDBq1ChNmDDB2YOTkqpJOlSK3eLVCCBQAgI2B1gZkvqHDStXrqwDBw4oJSWlBFh5BQIIIIAAAggggAACCCCAgNsCubm5uvzyy3XkyBFn0zMkDXD7XbSHAALeErA1wKolaY+Tevr06RowgP+meWv60RsEEEAAAQQQQAABBBBAID6BjIwMDRw4MPKh2pLej68l7kYAAT8J2BpgPSepR3gg6tSpo127dvlpXOgrAggggAACCCCAAAIIIIBAAQJ169bV7t27nT9dIOkuwBBAwF4BGwOsqyXtcA7Z4sWLlZ6ebu8oUhkCCCCAAAIIIIAAAgggECCBJUuWqGvXrpEV15f0XoAYKBWBQAnYGGDlWX3VqFEjbdmyJVCDSrEIIIAAAggggAACCCCAgO0CjRs31tatW51lsgrL9kGnvkAL2BZgpUn6wDmiL7zwgjp37hzoQaZ4BBBAAAEEEEAAAQQQQMA2gczMTN1xxx2RZV0laa9ttVIPAghItgVYeb482KBBA23bto1xRgABBBBAAAEEEEAAAQQQsFCgYcOG2r59u7Myvkho4ThTEgJGwKYA62JJeb6lunDhQnXr1o2RRgABBBBAAAEEEEAAAQQQsFBg0aJF6t69e2RllSV9amG5lIRAoAVsCrDGShodHs0aNWooOzs70INL8QgggAACCCCAAAIIIICA7QKpqanav3+/s8xxksbYXjf1IRA0AZsCrL9LqhQewKlTp2rQoEFBG0/qRQABBBBAAAEEEEAAAQQCJTBt2jQNHjzYWfNnki4KFALFIhAAAVsCrJ6S5obHq0KFCvrss8+UkpISgCGkRAQQQAABBBBAAAEEEEAguAK5ubmqVKmSjh075kToJWlecFWoHAH7BGwJsN6W1Cw8PEOHDtWUKVPsGy0qQgABBBBAAAEEEEAAAQQQyCcwbNgwPfHEE85//46kX0KFAAL2CNgQYDWRtMk5JPv27ZPZB82FAAIIIIAAAggggAACCCBgv4A5/7hmzZqRhV4jabP91VMhAsEQsCHAypDUPzxc7dq108qVK4MxelSJAAIIIIAAAggggAACCCAQEmjfvr1WrVrl1JghaQA8CCBgh4DfA6yykr6QVD48HMuXL1eHDh3sGB2qQAABBBBAAAEEEEAAAQQQiElgxYoV6tixo/Pe45LOl/R9TA1wEwIIeFrA7wFWd0kLwsJVqlTRoUOHPA1O5xBAAAEEEEAAAQQQQAABBJIjULVqVR0+fNjZeA9JC5PzNlpFAIGSFPB7gLVa0k1hsOHDh2vSpEkl6ce7EEAAAQQQQAABBBBAAAEEPCIwYsQITZ482dmbVyW19Uj36AYCCBRDwM8B1s8k5YnWd+zYoauvvroYHDyKAAIIIIAAAggggAACCCDgV4H33ntP9evXj+x+FUn/59ea6DcCCPwg4OcA6z5J08ID2ahRI23ZsoVxRQABBBBAAAEEEEAAAQQQCLBA48aNtXXrVqfAIEm/DzAJpSNghYCfA6w3JV0bHgWzTHTYsGFWDApFIIAAAn4SeOedd/TLX/4yT5fbtGmjJUuW6IILLvBTKa73FRvXSQttEO/8PObXYdeuXfP8oG/fvnr66ad19tlnl+wA8TYEEECghASmTJkic7yM43pL0nUl9HpegwACSRLwa4BVVdInTpOPPvpI1atXTxITzSKAAALBEXj00Uc1evToPAUvXrxY6enpUREIDQqeG9iU7K8bvAmwSnbG8TYEEPCqQE5Ojq644orI7l0iiS9+eXXQ6BcCMQj4NcAaIGl6uL6mTZvK/KaVCwEEEECg+AJ+D7C+//57md+4vv3226F/zP9vzsM4ftx8SfuHq0mTJqpWrZrM/36Yf+rUqaOzzjqr+HgRLRCouE5aaIN4E2CV7IzjbQgg4GWBZs2aaePGjc4uDpSU4eU+0zcEEChcwK8BVp6vD06cOFHmaxNcCCCAAALFF/BrgPXPf/5Tzz//vGbPnq3du3fHBXH++eerW7duMluratasqTPOcOd/HglU4hqGYt+cTG8zv8wqxDVr1hS7n8VtIJ4tumwhLK42zyOAgF8FzNfpH3zwQWf3+RqhXweTfiNwSsCd36GXLOc5kk44X2n+oFK7du2S7QVvQwABBCwV8FuAdeLEiVBoNX78eH3xxRfFGpXy5curY8eOGjt2rKpWNbvVi3clM1ApXs/sfDqZ3gRYds4ZqkIAAXsF9uzZE1phHXGdK+kre6umMgTsFvBjgHWrpJfCw5KWlqYPPvjA7lGiOgQQQKAEBfwUYO3bty/0AY8//elPrgqlpqZq6tSpMitdirMaK5mBiqsFu9BYdna2OnfurJ07d55urV69esrMzJTxLIkrmd4EWCUxgrwDAQQQcFfgqquu0t69e52N3ibpZXffQmsIIFBSAn4MsMy+5f5hoMGDB4e+pMOFAAII+FWgpP5g/Nhjj+mhhx4qkskvAdamTZvUv3//PIFJkcXFcYNZjWXM+vXrp7Jly8bx5P9uTWagklCHkvgQAVYScSOaZgthyVnzJgQQ8LfAkCFDQn8h5bhmSDLnKXMhgIAPBfwYYGVLqhG2Xr16tW666SYf0tNlBBBA4AeBkgqwCvuSoHMs/BBgbdiwQX369JEJTaJdl156qdq3b6+bb75ZZhXQBRdccDqEOnnypI4dO6YDBw5o3bp1Mi4FnZllQizzlyQ9evRIKMQiwGIFVjL+O0eAlQxV2kQAARsFXn31VbVt29ZZ2n5JJbMs2EZQakKglAX8FmBVl/RR2KxMmTL66quvlJKSUsqMvB4BBBBIXIAAKz67gwcPqmvXrlG/PmsOYx81alQo3Dr3XHPMRdGX+Wrh+vXrNXLkSL377rv5HjAh1vLly3XDDTcU3VjEHQRY9gRYcQ++44Fov8ZLanslh7gXZ+R4FgEE/C6Qm5urc845R+YvrxzXFZJy/F4b/UcgiAJ+C7B6SpobHqhWrVpp7dq1QRw3akYAAYsESirAeuutt9SiRYsi5by8Auvrr7/W8OHD9Yc//CFfHSZgmjZtWugrgolc5gD4Rx55RBkZ+b+wbT7FbVZqVatWLa6mCbAIsMyEIcCK65cNNyOAAAKuCrRu3Tq04tpx9ZI0z9WX0BgCCJSIgN8CLPMfmrvDMuYrUaNHjy4RKF6CAAIIJEugJAIss4rotddeU5MmTYosw8sBlvkN6K233qrjx4/nqeOWW27RrFmzVKlSpSLrK+wGE5BNnjxZv/vd7/LdZsKtMWPG6Ec/+lHM7yDAIsAiwIr5lws3IoAAAkkRGDduXOh/vx3XfElmYQQXAgj4TMBvAVae86/eeOMNtWzZ0mfkdBcBBBBIrkBxV3t4NcA6ceKEfvvb3+q5557LA9i4cWPNnz9f5qu0blzmPebQ12effTZPc6b9F198UbVq1Yr5NQRYBFhmsvztb39Tly5dtHHjxtNz58orrwxtTa1bt27M8ymRG9lCmIgazyCAgE0C5piAX/3qV86SOAfLpgGmlkAJWTdxGAAAIABJREFU+CnAuljSEefofPPNN5x/FajpSrEIIBCLwJEjR5Senq4333zz9O1m+fzSpUtVsWLFIpvwaoC1fft2tWvXTp9++mmeGmI9nL7Iwh037Nq1S3fccUfkp7c1c+ZM9e3bN+amCLAIsMxkMfOpY8eO+vDDD/PMHbMq8vrrr495PiVyIwFWImo8gwACNgmYc7DKlSsXWVJlSXl/Q2FT0dSCgKUCfgqwbpH0x/A4mG0w5hPqXAgggAACeQXMl/k6d+6snTt3nv5Bt27dNH36dJmthEVdXg2wzBbBfv365em+CeYWLlyoiy82f8fh3mUOdjfbDR577LE8jcbjaB4kwCLAMvNg5cqVMttcI6+nnnoqtNovmRcBVjJ1aRsBBPwicM0112jz5s3O7v5G0it+6T/9RACBHwT8FGA9KmlUeODuu+++0GG9XAgggAACeQWihSYPPfSQTDAVy/lNXgywzIrbBx54IN8B66av5uuBZ5zh/v+cvf766/m+PNi0adPQSrZLL700pmlHgEWA9Z///Cf0cYDHH38835yJNxCNadJF3ESAlYgazyCAgG0CgwYN0u9//3tnWeMlPWJbndSDgO0C7v+OP3liqyXdFG7e/I27+Y0fFwIIIIBAXgHz38cePXrk+ZcLFixQ9+7dY6LyYoD15Zdfhv6bv3q1+Z+C/12vvPKK2rdvH1Nd8d4U7dwis9Jr1apVatCgQUzNEWARYJktr+bXXrSvJpv59Mc//lGNGjWKaT4lchMBViJqPIMAArYJLFq0KPL3Qa9KamtbndSDgO0CfgqwzPlXp/eI7N69W7Vr17Z9fKgPAQQQiEsg2mqPeL5AaF7mxQDr6NGjoUOwnSFAvGFSXJCSCvo65Ntvv61mzZrF1BwBFgHWSy+9pA4dOhQ4X8zKwgkTJiTtTE8CrJh+qXITAghYLrBnzx7VqVPHWaU5/8qcg8WFAAI+EvBLgJXnAHdzCJ/51DkXAggggEBegWPHjql3796hr5uFr3i3vXkxwIp2rle9eskNR8z/zpjziczZW84rnkPjCbCSO0aRv/695m1WDppD/83XKwu6TBD7wgsvqEWLFkn5zxkBVlJYaRQBBHwocPbZZ8scSeC4OMjdh+NIl4Mt4JcAy3yi57XwUJml9lu2bAn2yFE9AgggEEUg2tfOTKBlzgw855xzYjIjwPqBqaAAy4QN5pD8WC6vBSqx9DnRe6LVmuxVcl4PsKKFR9F8b7311lBQGstXQuMdn1j7EK1dE749/fTTMn/o40IAAQT8LtC4cWNt3brVWcYNkl73e130H4EgCfglwLpP0ukT2++++27NmzcvSONErQgggEBMAnPnzg2twHJe8X7pzIsBVrQthPFujYwJ0HETWwjjE9uwYYOuvfbafA/Fs+Uyvjfmv9tLgeHBgwfVtWvX0JconZf5ivL777+v48eP5/n3EydODH2ooGzZssVlyPM8AZarnDSGAAI+FujZs6fmz5/vrGCQpDwnu/u4PLqOQCAE/BJgZUjqHx6RyZMna9iwYYEYIIpEAAEEYhWItmIokUOivRhgcYh7rLOg9O4rKCiJZ8tlcXvvlQDrxIkTGj58eL6vZpptryZkNqutnn322TzlmkB25syZuvPOO139qiYBVnFnFc8jgIAtAlOmTAn9t9lxzZA0wJb6qAOBIAj4JcBaK6lVeECS+dWpIAw6NSKAgJ0CZlXH7bffrr17954u8MYbb5T58s6FF14Yc9FeDLC+/fZbPfjgg6HtTM7L9HXkyJGu/oE/3P7rr7+uG24wuwv+d8V7nphXApWYBz/BG//73/9q7NixoX8irzFjxsj8c8YZyf8thxe8jYX5VPvgwYPzWUydOlX33Xeftm/fro4dO8p86dJ5XXrppTIrJs2WQre8CLASnNQ8hgAC1gmsXLlSt9xyi7OudZJaW1coBSFgsUDyfzfpDt7HkqqFm/rggw+UlpbmTsu0ggACCFgiYMKd+++/v9gBjxcDLFOUWbXSr1+/PPW1bt1aCxculFlp5ub1/fffh0KXxx57LE+z8Z4J5IVAxU2Xgtoy2+EGDhwYCksjr27dumn69OkyK4ySfZW2twmvMjMzQxZffPFFnnLbtm2rOXPm6KKLLlJhIZfbIRYBVrJnHe0jgIBfBMxf8F111VXO7h6UdJlf+k8/EUBA8kOAZQ6D+M45WObrESkpKYwfAggggMApgc8//1z33HOPzN8uhq9Etg+aZ70aYEU7oN7014Qm6enprq1YMW2ad91xxx15VrOZf28CiF69esU870o7UIm5o8W80awk6tKlizZu3JivpXhXrRWnK6XpbUKp9evXy5yxEm1l1YIFC/KcEVbQNkNTvwn7TCDdo0ePYp+JxVcIizOjeBYBBGwSyM3NlfmafcR1pqTvbaqTWhCwWcAPAVZ1SR+FB6FKlSo6dOiQzWNCbQgggEDcAi+99JI6dOiQ5zmzDalFixYaMmRI3O1FPlDYOUYlFRqYP/D/9re/1XPPPZene+arQuZQVrdW5pr3GLPIM4rMe55//nlddlnsf1lbUjbFHuBiNlDQAe7hZl977TVdf735oHByr9LyNuHVX/7yF/Xv3z9feGUqNmd3mtWRP/rRj/IAfPbZZzKr+szRCNEus2324YcfLtbqNQKs5M45WkcAAX8JVK1aVYcPH3Z2+gpJOf6qgt4iEFwBPwRY10laHx4i8ze5kV/0Ce7wUTkCCCAgmQPOzR+CX3zxxTwcZrWQ+ZtG8yW04l5eCLBMDevWrQudDxT5BTdzpoXZYlipUqVilWoOwjdhw+9+97t87ZjthObw18gQorAXllagUiyEOB824c2ECRP0yCOPFPjkQw89FFrZF49dnN0I3V4a3idPntQLL7yge++9N9+2QdOnAQMGhObUueeeG7Uks6XFfF15y5YtUX9uzmF7/PHHVb9+/YRWGRJgJTKTeAYBBGwVaNasWeRq4ZaS3rS1XupCwDYBPwRY6ZIWh+E7deoUOl+CCwEEEEDgBwGzesOcM+QMdcKrhcyWLpsCLLP83xza/uSTT+YbfvMH/WnTpqlmzZoJTQ1zZpEJYTIyzIdv817mN7wmxKtW7fRxjDG9ozQClZg65uJNJkA12ypffvnlAlu97rrrZIKUypUru/jm/E2VtLdZrWcOXTdftooMVU3vYg1WzaHu5tysgkIss6XQBGEPPPCAKlasGJchAVZcXNyMAAKWC3Tu3FnLli1zVmn+lm+J5WVTHgLWCPghwBpmVt+Hxc1XfSK/QmXNaFAIAgggEKdAQauvTBBjDiE3K0NsCrAMz8GDB0M1RVuNe/7552vUqFGhQOUnP/lJTJrmwHZzdpEJxt599918z5hDtSPPL4qp4VJaERRr39y6r6BVcZHtr1ixQrfddptbr43aTkkGWPv27dOwYcP0pz/9KWpfzKHt5vB6M39iucxXRM1KysJWmaempoZWet11110FruiKfBcBViz63IMAAkERMEcEmC/COq7hkqYEpX7qRMDvAn4IsJ6Q9EAYeuLEiRoxYoTf3ek/AgggUGwBs3XLbBPs06dPnrbMWVBmO2GtWrVCq15sC7BMsZs2bQqdN7Rz586ojiY0aN++vW6++WbVq1dPF1xwwenDsM2Wr2PHjunAgQOhLYlmZdXu3bujtmNWvsycOVN33nlnQtu3SjJQKfaESqCB//znPxo7dmxoe2D4Mh8PMAGL2fbmvMy/+8Mf/hBz8JJAd0pkC6FZdTV79myNHz8+6pZB02+zYm/u3LkygVM8lzn83fzhqrDVbKY9M7/Nr3uz9bCoL3ASYMUzAtyLAAK2C0yaNEnmfEHHZZZ0D7W9bupDwBYBPwRY5rTeHmFw8xtC84UfLgQQQCDoAh9++GFo62DktqPw6qtEzxvy6lcII8e7qBCruPPDjS/B2R5gZWdny2zHcAaJ5owyM4fMium1a9fmCbbMikDzYYFkXcn0NsHnG2+8ETpUPdpKvXBNiYZX4efNVkRz3pr5C7uiLnOP2VZYtqz5YHP0iwCrKEV+jgACQRKYN29e5NeEF0i6K0gG1IqAnwX8EGCtknRzGNmc9WL+Vp0LAQQQCLJAQWdBmdVG5pzAeFd+OC39EmCZPpsQz3zdraBtXInOEeNnthi0adMmoZVX4fcmM1BJtDa3njMrAM2WfhOgOC9zJlR4u3/kz+67777QgeYpKSludSNPO8nwNltMTVhq+l3UPIt322BBCCYsM18WNdthTUgY7br99ttDHy4477zzCrUkwErKVKNRBBDwqcDKlStD5xM6LrMPvJ1Py6HbCAROwA8B1ttmNX54ZMynups3bx64gaJgBBBAwClgVrKYLUSRB0eb0MWEBGeckfh/3v0UYBmTWLZ0xTp7zKqrO+64Q+PGjdNFF10U62MF3peMQKXYnXKpgY8//ji0tdK5AjD88YDLLrtM5kwnE7KYr+yFL7PdLZmrsJLhffTo0dDZVEVt6zOrIc3HBeI9ZL2w4Th06FAoxFq4cGGe24zz/PnzZbYLF3URYBUlxM8RQCBIAllZWZErgd+R9MsgGVArAn4WSPxPOCVXtTmYpHb4dWabQt26dUvu7bwJAQQQ8JiACQTM2TeRWwfN6g9zJlZxgxe/BVjh4fnnP/+p559/PnQ+UUFnWhU0lObwdxNAmKDCfMWwOAGg8x3JCFS8MB3N2VdmRZLZTue8nNtXC7qne/fueuaZZ2I+ZD+eepPlXdCvOdM3E3oOHz48tBLt7LPPjqe7Md0buXUx3nPZCLBiYuYmBBAIiMCuXbtCZ2M6rj2S6gSkfMpEwPcCfgiwPpZ0+rvl5tBd8ze7XAgggEAQBf71r3+FvkIWuSLD/KF20aJFkcviEyLya4AVLtZs+crJydHbb78d+sccjG3+8uOLL7447dGkSRNVq1ZNTZs2Df1Tp04dnXXWWQl5FfZQsgIV1zsaZ4PmDwBmpZpzdVW07asFfTHSHJyfnp4e51uLvj2Z3uYIAxNyOlc9mq2mZtXVr3/9a5UpU6boDhbjDrPS0Hz63fw+yKzKinUbJgFWMdB5FAEErBMwq4cvv/xyZ10HJfGHS+tGmoJsFfBDgPW5pIrhAfjss8/005/+1NbxoC4EEECgQAETzJg/LEd8PSd0v1n9MWHChJj/UFsYs98DLC9NoWQGKqVV59dffx1acWS+KOi8zIoscx6Z8+MB5pwsE6CY4Md5mS1wJnC98sorXS0jmd6Rv/7MSjLzJcKqVau6WoPbjRFguS1Kewgg4GeBzz//XJUqVXKWcFQSf7j086DS90AJ+CHA+pdZoR8eFbP6wKw04EIAAQSCJGCCALM9rl+/fvnOvTJfPTMrWsyKIjcuAiw3FH9oI5mBinu9jK+laOevtWzZMhRI/exnP8vXWEGrBgcMGBDahnjuuefG14FC7k6295dffqmHHnpIHTt21K9+9aukr7pyA4YAyw1F2kAAAVsEzCran/zkJ85yjkvK8y9sqZU6ELBRwA8B1jeSTn+u6JtvvnFlhYGNg0lNCCBgr8Bbb72lHj16hLbDOa9LL71UCxYs0LXXXuta8QRYrlFaF2BFOwsqlu2r0bYcxnuWUyyjkuwAK5Y+eO0eAiyvjQj9QQCB0hQwX3EuV66cswu5kvL8i9LsH+9GAIHCBfwQYP1H0umDJcyhsMk+Z4JJgwACCHhJoLADpCdOnBjaPli2bFnXukyA5RqlVQ2ZM5jM1sGMjIw8df32t78NraQq7ADzglYQuh3AEmDln3IEWFb9MqQYBBAopoD5MIZzq7ukk5J+VMxmeRwBBEpIwA8B1n+dFuY3wVwIIIBAUAQKC6+SsQXLuBJgBWV2xV5nQeevxXOWVUEBmGlj/vz5SktLi71DBdxJgFVsQhpAAAEErBeI8qVhP/yZ2PpxoUAEYhHwwy9WAqxYRpJ7EEDAOoHs7Gz16tUrtA0t8rrllls0a9asyINIXTEgwHKF0ZpGClo9FcvWwUgE8yGWvn37ynzRz3m5NZ8JsKyZdhSCAAIIJE2AACtptDSMQNIF/BBgsYUw6dOAFyCAgNcEtm/froEDB2rLli35uubmipVodRNgeW02lG5/Cjp/LdHtqwWtKnQjxCLAKt25wtsRQAABrwuwhdDrI0T/EChcwA8BFoe4M4sRQCAwAma1iwkMzNcGzQqsyMuEV9OnT1eDBg2SZuLXAOvrr7/WkCFDQivTvHy1adNG5lyiCy64wMvdDPVt06ZN6t+/v3bu3Jmnr8UJm8wcz8zMDAW0X3zxRb52zfyO9jXDWLAIsGJR4h4EEEAguAIc4h7csadyOwT8EGD9S1L5MLf5HLfZtsCFAAII2CZgzhkywcb999+f7w/2ptbU1FTNnj1bLVq0SGrpBFhJ5ZVfAqyCwis3VgAWtC3RyN9www2aNm2aatasGfdAlFaA5ZfwNAxqtnE+/fTThR68Hzc+DyCAAAI+EDh+/Lh+8pOfOHt6XFKef+GDMugiAoEV8EOA9bmkiuERMudn/PSnPw3sgFE4AgjYKXD06FH97ne/y/eFt3C1JRVemfcRYCV3jnk9wCpsFaCbXw0s6GB4o1+vXr3QSsOmTZsqylklBQ4QAVZsc5cAKzYn7kIAAfsEPv/888jzQ49K4g+X9g01FVkq4IcA62NJ1cL+Bw4c0GWXXWbpcFAWAggETcCcxfDGG2/o4Ycf1rvvvhu1/JLYNuh8MQFWcmehlwMsMx9XrFihYcOG6W9/+1seCLP6eebMmbrzzjvjCpUK0zQrlyZPnhwKbyOv888/X+PGjVPv3r2VkpIS06AQYMXEFDpInxVYsVlxFwII2CXw8ccf6/LLL3cWdVASf7i0a5ipxmIBPwRYuyXVDo+BOYejbt26Fg8JpSGAQFAEDh48qDFjxmjhwoUFltysWbPQmU61atUqMRYCrORSezXAMmHSk08+GQqUzBYL52XCq4yMDHXp0kVlypRxFejEiRN67LHHQv9Eu0xgZn5Wrdrpv8sq8P0EWLENDQFWbE7chQAC9gns2rUrtMrXce2RVMe+SqkIATsF/BBgvS2pWZh/w4YNat68uZ2jQVUIIBAIge+++y4USpnwKvIQayfA7bffHlolkeiB1oli2hZgvf322zJBYGlcpRWoxFurWd08dOhQvfzyy/keNeGVCZDMhwXKli0bb9Mx3V/YSizTwKBBg2S+eliuXLlC2ystb87AimmYuQkBBBAodYGsrKzIs0TfkfTLUu8YHUAAgZgE/BBgrZJ0c7iaV155Re3bt4+pOG5CAAEEvCpQ0AHZ4f4++OCDoW2FpfHRCgIs92ZNaQUq8VRgtq5269Yt6lcvSyK8CvfVnIlltiiaee9cAXbPPfeEwiuzpbCoyw/eRdXg9s/NhyG6du2ap1lWYLmtTHsIIOAXgZUrV8p8Sddx/UlSO7/0n34iEHQBPwRYz0nqER6ouXPnqmfPnkEfN+pHAAELBMyK0j59+uQJDswf0p966imlp6cnbbVLUXQEWEUJxf5zPwQqBR3abubiM888ozvuuMP1bYMFCUaewRVPeGXa9IN37LPHnTsJsNxxpBUEELBDYN68eerVq5ezmAWS7rKjOqpAwH4BPwRYT0h6IDwU5m9hR4wYYf/IUCECCARC4K233lKPHj1CB2abbW5Tp05VgwYNXDskOxFEAqxE1KI/46dA5f333w8d7m36bL42OGPGDN14442lMhf/+te/ygQvZiVixYqnP0Rc5MD4ybvIYly6gQDLJUiaQQABKwQmTZoU+t8Wx/WkpKFWFEcRCARAwA8B1jBJk8NjMXjw4NCZMFwIIICALQImxHrttdf0wAMPxLRNKtl1E2C5J+y3QMUEqY8//nhoZeDPf/5z9yBKqCW/eZcECwFWSSjzDgQQ8IvAkCFDQn9Z6LiGS5ril/7TTwSCLuCHACtd0uLwQHXq1EmZmZlBHzfqRwABBJImQIDlHi2BinuWsbSEd34lAqxYZg73IIBAUAQ6d+6sZcuWOcs1hwQuCUr91ImA3wX8EGBdJ2l9GLpp06ah7Q1cCCCAAALJESDAcs+VQMU9y1hawpsAK5Z5wj0IIBBcAXNcw8aNG50ALSW9GVwRKkfAXwJ+CLCqS/oozFqlShUdOnTIX8r0FgEEEPCRAAGWe4NFoOKeZSwt4U2AFcs84R4EEAiuQNWqVXX48GEnwBWScoIrQuUI+EvADwFWWUnfOVm/+eYbpaSk+Eua3iKAAAI+ESDAcm+gCFTcs4ylJbwJsGKZJ9yDAALBFMjNzVW5cuUiiz9T0vfBFKFqBPwn4IcAy6h+LKlamPeDDz5QWlqa/7TpMQIIIOADAQIs9waJQMU9y1hawpsAK5Z5wj0IIBBMgb179+qqq65yFn9Q0mXB1KBqBPwp4JcAa62kVmHiV155Re3bt/enOL1GAAEEPC5AgOXeABGouGcZS0t4E2DFMk+4BwEEgimwcuVK3XLLLc7i10lqHUwNqkbAnwJ+CbAyJPUPE0+ePFnDhg3zpzi9RgABBDwuQIDl3gARqLhnGUtLeBNgxTJPuAcBBIIpMGXKFA0fPtxZ/AxJA4KpQdUI+FPALwHWfZKmhYnvvvtuzZs3z5/i9BoBBBDwuAABlnsDRKDinmUsLeFNgBXLPOEeBBAIpkDPnj01f/58Z/GDJP0+mBpUjYA/BfwSYF0v6bUwcaNGjbRlyxZ/itNrBBBAwOMCBFjuDRCBinuWsbSENwFWLPOEexBAIJgCjRs31tatW53F3yDp9WBqUDUC/hTwS4B1saQjYWLz9Yivv/7an+L0GgEEEPC4gG0Blte427RpoyVLluiCCy7wWtd83x8CLAIs309iCkAAgaQJnH322TJfs3dclSV9mrQX0jACCLgu4JcAyxRuAiwTZIWu3bt3q3bt2q6D0CACCCAQdAECrOTOAAKs5PkSYBFgJW920TICCPhZYM+ePapTp46zBBNcmQCLCwEEfCTgpwBrtaSbwrYLFy5Ut27dfERNVxFAAAF/CBBgJXecCLCS50uARYCVvNlFywgg4GeBRYsWqXv37s4SXpXU1s810XcEgijgpwDrUUmjwoN03333adq00+e6B3HsqBkBBBBIigABVlJYTzdKgJU8XwIsAqzkzS5aRgABPwsMGjRIv/99nvPax0t6xM810XcEgijgpwDrFkl/DA9SkyZNtGnTpiCOGTUjgAACSRUgwEoqrwiwkudLgEWAlbzZRcsIIOBngWuuuUabN292lvAbSa/4uSb6jkAQBfwUYOU5yN0MljmELyUlJYjjRs0IIICAZwQIDTwzFIHvCHORACvwvwgAQACBfAK5ubkyHwGLuDjAnbmCgA8F/BRgGd5sSTXCzm+88YZatmzpQ3a6jAACCNgjQGhgz1j6vRLmIgGW3+cw/UcAAfcF1q9fr1/96lfOhvdLSnX/TbSIAALJFvBbgDVP0t1hlLFjx2r06NHJNqJ9BBBAAAEEEEAAAQQQQAABHwqMGzdOY8aMcfZ8vqSePiyFLiMQeAG/BVjmPzRzw6PWqlUrrV27NvCDCAACCCCAAAIIIIAAAggggEB+gdatW2vdunXOH/SSZBZGcCGAgM8E/BZgVZf0Udi4TJky+uqrrzgHy2eTju4igAACCCCAAAIIIIAAAskWMOdfnXPOOTp58qTzVVdIykn2u2kfAQTcF/BbgGUE8pyDtXr1at10003uy9AiAggggAACCCCAAAIIIICAbwVeffVVtW3b1tl/zr/y7WjScQQkPwZYGZL6hwdv8ODBevrppxlLBBBAAAEEEEAAAQQQQAABBE4LDBkyRFOnTnWKzJA0ACIEEPCngB8DrFslvRTmTktL0wcffOBPfXqNAAIIIIAAAggggAACCCCQFIGrrrpKe/fudbZ9m6SXk/IyGkUAgaQL+DHAOkfSCafM7t27Vbt27aRj8QIEEEAAAQQQQAABBBBAAAHvC+zZs0d16tSJ7Oi5kr7yfu/pIQIIRBPwY4Bl6lgt6fTBVxMnTtSIESMYYQQQQAABBBBAAAEEEEAAAQQ0adIkPfjgg06JVyXlORALJgQQ8JeAXwMss295epi6adOmeuedd/wlT28RQAABBBBAAAEEEEAAAQSSItCsWTNt3LjR2fZASeY8ZS4EEPCpgF8DrKqSPnGaf/TRR6pevbpPh4FuI4AAAggggAACCCCAAAIIuCGQk5OjK664IrKpSyQdcqN92kAAgdIR8GuAZbTelHRtmG3y5MkaNmxY6SjyVgQQQAABBBBAAAEEEEAAAU8ITJkyRcOHD3f25S1J13mic3QCAQQSFvBzgHWfpGnhyhs1aqQtW7YkDMGDCCCAAAIIIIAAAggggAAC/hdo3Lixtm7d6ixkkKTf+78yKkAg2AJ+DrB+Jumwc/h27Nihq6++OtgjSvUIIIAAAggggAACCCCAQEAF3nvvPdWvXz+y+iqS/i+gJJSNgDUCfg6wzCDk+RqhWSZqvjbBhQACCCCAAAIIIIAAAgggEDwB83V6c7yM4+Lrg8GbBlRsqYDfA6zukhaEx6ZKlSo6dIhz+Sydq5SFAAIIIIAAAggggAACCBQqULVqVR0+nGejTg9JC2FDAAH/C/g9wCor6QtJ5cNDsXz5cnXo0MH/I0MFCCCAAAIIIIAAAggggAACMQusWLFCHTt2dN5/XNL5kr6PuRFuRAABzwr4PcAysBmS+oeF27Vrp5UrV3oWnI4hgAACCCCAAAIIIIAAAgi4L9C+fXutWrXK2fAMSQPcfxMtIoBAaQjYEGA1kbTJibdv3z6lpqaWhifvRAABBBBAAAEEEEAAAQQQKGGB7Oxs1axZM/Kt10jaXMJd4XUIIJAkARsCLEPztqRmYaOhQ4dqypQpSSKjWQQQQAABBBBAAAEEEEAAAS8JDBs2TE888YSzS+9I+qWX+khfEECgeAK2BFg9Jc0NU1SoUEGfffaZUlJSiqfD0wgggAACCCCAAAIIIIAAAp4WyM09raN3AAAgAElEQVTNVaVKlXTs2DFnP3tJmufpjtM5BBCIS8CWAMsU/XdJlcLVT506VYMGDYoLg5sRQAABBBBAAAEEEEAAAQT8JTBt2jQNHjzY2enPJF3kryroLQIIFCVgU4A1VtLocME1atSQ2QfNhQACCCCAAAIIIIAAAgggYK+AOf94//79zgLHSRpjb8VUhkAwBWwKsC6WdMQ5jAsXLlS3bt2CObJUjQACCCCAAAIIIIAAAghYLrBo0SJ17949ssrKkj61vHTKQyBwAjYFWGbwMiT1D49igwYNtG3btsANKgUjgAACCCCAAAIIIIAAAkEQaNiwobZv3+4sdYakAUGonRoRCJqAbQFWmqQPnIP4wgsvqHPnzkEbV+pFAAEEEEAAAQQQQAABBKwWyMzM1B133BFZ41WS9lpdOMUhEFAB2wIsM4zPSeoRHs9GjRppy5YtAR1eykYAAQQQQAABBBBAAAEE7BRo3Lixtm7d6ixugaS77KyWqhBAwMYA62pJO5xDu3jxYqWnpzPaCCCAAAIIIIAAAggggAACFggsWbJEXbt2jaykvqT3LCiPEhBAIIqAjQGWKTPPKqw6depo165dTAAEEEAAAQQQQAABBBBAAAELBOrWravdu3c7K2H1lQXjSgkIFCZga4BVS9IeZ+HTp0/XgAGc5ccvBwQQQAABBBBAAAEEEEDAzwIZGRkaOHBgZAm1Jb3v57roOwIIFC5ga4Blqs7zRcLKlSvrwIEDSklJYU4ggAACCCCAAAIIIIAAAgj4UCA3N1eXX365jhw54uw9Xx704VjSZQTiFbA5wKoq6aCkMmGUkSNHavz48fEacT8CCCCAAAIIIIAAAggggIAHBEaNGqUJEyY4e3JSUjVJhzzQPbqAAAJJFLA5wDJsYyWNdvrt27dPqampSSSlaQQQQAABBBBAAAEEEEAAAbcFsrOzVbNmzchmx0ka4/a7aA8BBLwnYHuAVVZSjqRLwvSdOnVSZmam90aCHiGAAAIIIIAAAggggAACCBQo0LlzZy1btsz5808kVZf0PWwIIGC/gO0BlhnBnpLmOody+fLl6tChg/2jS4UIIIAAAggggAACCCCAgAUCK1asUMeOHSMr6SVpngXlUQICCMQgEIQAyzCsldQq7FGjRg2Z5adcCCCAAAIIIIAAAggggAAC3hcwx8Ds37/f2dF1klp7v+f0EAEE3BIISoDVRNImJ9rw4cM1adIktxxpBwEEEEAAAQQQQAABBBBAIAkCI0aM0OTJkyNbvkbS5iS8jiYRQMCjAkEJsAz/E5IecI7Dhg0b1Lx5c48ODd1CAAEEEEAAAQQQQAABBIItkJWVpRYtWkQiPClpaLBlqB6B4AkEKcAyB7rvlXRFeJgbNWqkLVu2BG/UqRgBBBBAAAEEEEAAAQQQ8IFA48aNtXXrVmdPP5KUxsHtPhg8uoiAywJBCrAM3a2SXnIajhw5UuPHj3eZleYQQAABBBBAAAEEEEAAAQSKIzBq1ChNmDAhsonbJL1cnHZ5FgEE/CkQtADLjNJsSfc4h2vt2rVq1er0Ge/+HEl6jQACCCCAAAIIIIAAAghYIrBu3Tq1bp3vjPZnJfWxpETKQACBOAWCGGD9WNJuSdXCVmlpadqxY4dSUlLi5ON2BBBAAAEEEEAAAQQQQAABNwVyc3NVv3597d1rToA5fR2UVEfSv918F20hgIB/BIIYYJnRuUXSH53D1KtXL82ZM8c/I0dPEUAAAQQQQAABBBBAAAELBXr37q25c+dGVvYbSa9YWC4lIYBAjAJBDbAMz1OShjidZs2apT59WJEa49zhNgQQQAABBBBAAAEEEEDAVYHZs2erb9++kW0+Lel+V19EYwgg4DuBIAdYZrA2S2rsHLV3331XDRs29N1A0mEEEEAAAQQQQAABBBBAwM8C27Zt0y9+8YvIEsxn45v4uS76jgAC7ggEPcD6uaTtTsp69eppy5YtnIflzvyiFQQQQAABBBBAAAEEEECgSAFz7lXjxo21c+fOyHsbSPprkQ1wAwIIWC8Q9ADLDLDZMzjLOdJdunTRkiVLrB98CkQAAQQQQAABBBBAAAEEvCCQnp6upUuXRnbF7CU0X5HnQgABBESA9cMkyJDU3zkfxo4dq9GjRzNFEEAAAQQQQAABBBBAAAEEkigwbtw4jRkzJvINMyQNSOJraRoBBHwmQID1vwHbIKm5c/wWL14s8zcBXAgggAACCCCAAAIIIIAAAu4LmJ0vXbt2jWw4S1IL999Giwgg4GcBAqz/jV51SZskVXQO6IYNG9S8eZ5cy8/jTd8RQAABBBBAAAEEEEAAAU8IZGVlqUWLfDnVUUnXSMrxRCfpBAIIeEaAACvvUPxa0qvOf1WlShW9+eabql7d5FtcCCCAAAIIIIAAAggggAACxRXIycnRddddp8OHD0c2dZOkPxe3fZ5HAAH7BAiw8o+p2Wc93fmvGzRooPXr16t8+fL2zQAqQgABBBBAAAEEEEAAAQRKUOD48eNq2bKltm/P80F404OBp84nLsHe8CoEEPCLAAFW9JF6XNKDzh+1adNGf/nLX/wyrvQTAQQQQAABBBBAAAEEEPCkwI033qg1a9ZE9m2ipIc82WE6hQACnhAgwCp4GJ6T1MP5406dOikzM9MTA0cnEEAAAQQQQAABBBBAAAG/CXTu3FnLli2L7PYCSXf5rRb6iwACJStAgFW492pJZg/26evuu+/WvHnzSnaUeBsCCCCAAAIIIIAAAggg4HOBnj17av78+ZFVmDOI2/q8NLqPAAIlIECAVTjyOZLWnvoKxuk7+/btq5kzZ5bA8PAKBBBAAAEEEEAAAQQQQMD/Av369dOsWbMiCzFfgW8t6Sv/V0gFCCCQbAECrKKFL5b0mqTazlv79++vjIyMop/mDgQQQAABBBBAAAEEEEAgwAIDBgzQjBkzIgX2SLpB0qcBpqF0BBCIQ4AAKzas6pLMCe5XOG9nJVZseNyFAAIIIIAAAggggAACwRQoYOXVR5JulJQTTBWqRgCBRAQIsGJXS5Nk9mdXcz7CmVixA3InAggggAACCCCAAAIIBEeggDOvDp46Z3hvcCSoFAEE3BAgwIpPsZakP0WGWHydMD5E7kYAAQQQQAABBBBAAAG7BQr42qAJr26W9L7d1VMdAggkQ4AAK35VsxJrZeR2wjZt2ujFF19U+fLl42+RJxBAAAEEEEAAAQQQQAABCwSOHz+u22+/XWvWrImsxmwbbC+JlVcWjDMlIFAaAgRYiambM7H+GHmwe4MGDZSZmanq1c2PuRBAAAEEEEAAAQQQQACB4Ajk5OTIrLzavn17ZNHmwPbfcOZVcOYClSKQDAECrMRVzdcJV0i6xtlElSpVtHTpUjVv3jzxlnkSAQQQQAABBBBAAAEEEPCRQFZWlrp06aLDhw9H9nqTpA58bdBHg0lXEfCoAAFW8QbmHEkvnjqEME9LixcvVnp6evFa52kEEEAAAQQQQAABBBBAwOMCS5YsUdeuXaP10nwE63ZJX3m8BLqHAAI+ECDAcmeQnpPUI7KpsWPHavTo0e68gVYQQAABBBBAAAEEEEAAAY8JjBs3TmPGjInWqwWS7vJYd+kOAgj4WIAAy73Be1zSg5HNmWW08+bNU0pKintvoiUEEEAAAQQQQAABBBBAoBQFcnNz1bNnz9DxKVGuiZIeKsXu8WoEELBQgADL3UEdIGl6ZJP16tXTnDlz1LBhQ3ffRmsIIIAAAggggAACCCCAQAkLbNu2Tb1799bOnTujvXmgpIwS7hKvQwCBAAgQYLk/yL+WZJbLVoxsetasWerTp4/7b6RFBBBAAAEEEEAAAQQQQKAEBGbPnq2+fftGe9PRU8eq/LkEusErEEAggAIEWMkZ9OqS5kvK9ynCXr16afr06WwpTI47rSKAAAIIIIAAAggggEASBMyWwYEDB2ru3LnRWs+SdLeknCS8miYRQACBkAABVnInglk62z/yFWlpaXrmmWfUqlWr5L6d1hFAAAEEEEAAAQQQQACBYgqsW7dO9957r/bu3RutpRmSzFEqXAgggEBSBQiwksobatzsGZwV7TUjR47U+PHjk98D3oAAAggggAACCCCAAAIIJCAwatQoTZgwoaAnzV7C2Qk0yyMIIIBA3AIEWHGTJfTAz08dZNg48ulGjRrpiSeeUPPm+XYbJvQiHkIAAQQQQAABBBBAAAEEiiuQlZWloUOHauvWrdGa2nJq1dVfi/senkcAAQRiFSDAilXKnfuekjQkWlPDhw/XpEmT3HkLrSCAAAIIIIAAAggggAACCQqMGDFCkydPLujppyXdn2DTPIYAAggkLECAlTBdwg/eImmqpGqRLdSoUUOPPfaYOnTokHDjPIgAAggggAACCCCAAAIIJCKwYsUKPfzww9q/f3+0xw9KGizplUTa5hkEEECguAIEWMUVTOz5H0syq7HuifZ4p06dNG7cOKWmpibWOk8hgAACCCCAAAIIIIAAAjEKZGdna/To0Vq2bFlBTzx7atXVv2NsktsQQAAB1wUIsFwnjavBWyWZtblXRHvKHPL+yCOPKCUlJa5GuRkBBBBAAAEEEEAAAQQQKEogNzdXjz76aGGHtH8kabikl4tqi58jgAACyRYgwEq2cNHtl5U0UdID0W6tXLmyTJA1YABfpi2akjsQQAABBBBAAAEEEEAgFoGMjIxQcHXkyJGCbn9S0oOSvo+lPe5BAAEEki1AgJVs4djbbyJpvKRW0R6pU6eOzGGK6enpsbfInQgggAACCCCAAAIIIICAQ2DJkiWhj0ft3r27IJd1kkZJ2gwcAggg4CUBAiwvjcYPfekpaYykS6J1rVGjRrr//vvVuXNn7/WcHiGAAAIIIIAAAggggIAnBTIzM/XUU09p69atBfXvE0ljJc3zZAF0CgEEAi9AgOXNKWC2FT5y6m8+ykTrYoMGDTRo0CB169bNmxXQKwQQQAABBBBAAAEEECh1gUWLFmnatGnavn17QX05eWonyKNsFyz14aIDCCBQiAABlrenR1VJD0nqX1A3a9SoETofq1+/fhz27u2xpHcIIIAAAggggAACCJSIgDmcfebMmTLnXO3fv7+wd86Q9LikQyXSMV6CAAIIFEOAAKsYeCX4aC1JwyT1KOidFSpU0D333KPevXsrNTW1BLvGqxBAAAEEEEAAAQQQQMALAtnZ2ZozZ46effZZHTt2rLAuLZA0RdL7Xug3fUAAAQRiESDAikXJO/dcLWlwYUGW6Wq7du3Uo0cPdejQwTs9pycIIIAAAggggAACCCCQFIEVK1ZowYIFWrVqVVHtm+BqqqT3irqRnyOAAAJeEyDA8tqIxNafNEn3Fra10DRTpUoVdenSRXfeeaeuvtpkX1wIIIAAAggggAACCCBgg8B7772n559/XkuXLtXhw4eLKslsFXxG0t6ibuTnCCCAgFcFCLC8OjKx9etiSf0k9ZVUqbBHzNcLO3bsqNtuu03Vq1ePrXXuQgABBBBAAAEEEEAAAc8I5OTk6KWXXtLy5csL+5pguL+fSZolaaakTz1TBB1BAAEEEhQgwEoQzoOP9ZRk/mlWVN+aNm2q9u3bq23btqpdu3ZRt/NzBBBAAAEEEEAAAQQQKCWBPXv2aPXq1Vq5cqU2btwYSy/ekTTv1D+x3M89CCCAgC8ECLB8MUxxdbKJpO6SukoqX9STaWlpatOmja6//nq1atWKLxkWBcbPEUAAAQQQQAABBBBIooD5guC6dev0+uuva82aNdq7N6Zdf8clLZa0UNLmJHaPphFAAIFSEyDAKjX6pL+4rKQukjpLuimWt5UpU0YtW7ZUixYt1Lx5c5mVWikpKbE8yj0IIIAAAggggAACCCCQgIAJrMzKqqysLG3YsEHr16/XyZMnY23pVUmZkpZK+j7Wh7gPAQQQ8KMAAZYfRy3+Pv9Mkvkk4W2Sro3n8SZNmsicn9WwYUPVr1+fLYfx4HEvAggggAACCCCAAAIRAmZL4I4dO7Rt27bQOVabN8e9YOotSS9JWiHp/wBGAAEEgiJAgBWUkf5fnVUltZPUNtaVWU6icuXKqW7duqpVq5bM9sPU1FRdeeWVuvzyy1mtFby5RMUIIIAAAggggAACUQTMqqoDBw7oww8/VHZ2dmgb4Pvvv69du3bpm2++ScTMrLRaLWmVpEOJNMAzCCCAgN8FCLD8PoLF6/85ktpIul5SK0k1itNclSpVdMkll8j838qVK+uiiy5SxYoVdeGFF+q8885ThQoVVL58eZ177rk6++yzddZZZ+nMM8+U2brIhQACCCCAAAIIIICA1wTMVr7vvvtO3377rb7++mudOHFCx48f17Fjx/Tll1/qH//4h44ePaq///3vOnLkiA4fPqxPPvkk9H+Lee2XtE7S65LWSPqqmO3xOAIIIOB7AQIs3w+hqwVUP7XF8JenvmZYrEDL1Z7RGAIIIIAAAggggAAC9gqYwMp8PfBtSWaLYI69pVIZAgggkJgAAVZibkF56mJJjSQ1lPRzSfUlmX/HhQACCCCAAAIIIIAAAokJfCpph6S/Stomaask8++4EEAAAQQKESDAYnrEK2ACrNqS0iTVPLXt0KzcqhZvQ9yPAAIIIIAAAggggIDFAgdPraQyq6v2SdoraQ9hlcUjTmkIIJBUAQKspPIGqvGyki6VZA6JN189rCypkqQLJV0g6TxJFST9WNK5kspJOkvSmZI4BCtQU4ViEUAAAQQQQAAB3wiclPSdpG8lmdPXT0j6t6Rjkr6U9E9J/5D0maQjp74KaA5Z/5uk731TJR1FAAEEfCBAgOWDQaKLCCCAAAIIxCDw34h7+N/4GNC4BQEEEEAAAQQQQMAfAvzm1h/jRC8RQAABBBAoSoAAqyghfo4AAggggAACCCDgWwECLN8OHR1HAAEEEEAgjwABFhMCAQQQQAABBBBAwFoBAixrh5bCEEAAAQQCJkCAFbABp1wEEEAAAQQQQCBIAgRYQRptakUAAQQQsFmAAMvm0aU2BBBAAAEEEEAg4AIEWAGfAJSPAAIIIGCNAAGWNUNJIQgggAACCCCAAAKRAgRYzAkEEEAAAQTsECDAsmMcqQIBBBBAAAEEEEAgigABFtMCAQQQQAABOwQIsOwYR6pAAAEEEEAAAQQQIMBiDiCAAAIIIGCtAAGWtUNLYQgggAACCCCAAAKswGIOIIAAAgggYIcAAZYd40gVCCCAAAIIIIAAAlEECLCYFggggAACCNghQIBlxzhSBQIIIIAAAggggAABFnMAAQQQQAABawUIsKwdWgpDAAEEEEAAAQQQYAUWcwABBBBAAAE7BAiw7BhHqkAAAQQQQAABBBCIIkCAxbRAAAEEEEDADgECLDvGkSoQQAABBBBAAAEECLCYAwgggAACCFgrQIBl7dBSGAIIIIAAAggggAArsJgDCCCAAAII2CFAgGXHOFIFAggggAACCCCAQBQBAiymBQIIIIAAAnYIEGDZMY5UgQACCCCAAAIIIECAxRxAAAEEEEDAWgECLGuHlsIQQAABBBBAAAEEWIHFHEAAAQQQQMAOAQIsO8aRKhBAAAEEEEAAAQSiCBBgMS0QQAABBBCwQ4AAy45xpAoEEEAAAQQQQAABAizmAAIIIIAAAtYKEGBZO7QUhgACCCCAAAIIIMAKLOYAAggggAACdggQYNkxjlSBAAIIIIAAAgggEEWAAItpgQACCCCAgB0CBFh2jCNVIIAAAggggAACCBBgMQcQQAABBBCwVoAAy9qhpTAEEEAAAQQQQAABVmAxBxBAAAEEELBDgADLjnGkCgQQQAABBBBAAIEoAgRYTAsEEEAAAQTsECDAsmMcqQIBBBBAAAEEEECAAIs5gAACCCCAgLUCBFjWDi2FIYAAAggggAACCLACizmAAAIIIICAHQIEWHaMI1UggAACCCCAAAIIRBEgwGJaIIAAAgggYIcAAZYd40gVCCCAAAIIIIAAAgRYzAEEEEAAAQSsFSDAsnZoKQwBBBBAAAEEEECAFVjMAQQQQAABBOwQIMCyYxypAgEEEEAAAQQQQCCKAAEW0wIBBBBAAAE7BAiw7BhHqkAAAQQQQAABBBAgwGIOIIAAAgggYK0AAZa1Q0thCCCAAAIIIIAAAqzAYg4ggAACCCBghwABlh3jSBUIIIAAAggggAACUQQIsJgWCCCAAAII2CFAgGXHOFIFAggggAACCCCAAAEWcwABBBBAAAFrBQiwrB1aCkMAAQQQQAABBBBgBRZzAAEEEEAAATsECLDsGEeqQAABBBBAAAEEEIgiQIDFtEAAAQQQQMAOAQIsO8aRKhBAAAEEEEAAAQQIsJgDCCCAAAIIWCtAgGXt0FIYAggggAACCCCAACuwmAMIIIAAAgjYIUCAZcc4UgUCCCCAAAIIIIBAFAECLKYFAggggAACdggQYNkxjlSBAAIIIIAAAgggQIDFHEAAAQQQQMBaAQIsa4eWwhBAAAEEEEAAAQRYgcUcQAABBBBAwA4BAiw7xpEqEEAAAQQQQAABBKIIEGAxLRBAAAEEELBDgADLjnGkCgQQQAABBBBAAAECLOYAAggggAAC1goQYFk7tBSGAAIIIIAAAgggwAos5gACCCCAAAJ2CBBg2TGOVIEAAggggAACCCAQRYAAi2mBAAIIIICAHQIEWHaMI1UggAACCCCAAAIIEGAxBxBAAAEEELBWgADL2qGlMAQQQAABBBBAAAFWYDEHEEAAAQQQsEOAAMuOcaQKBBBAAAEEEEAAgSgCBFhMCwQQQAABBOwQIMCyYxypAgEEEEAAAQQQQIAAizmAAAIIIICAtQIEWNYOLYUhgAACCCCAAAIIsAKLOYAAAggggIAdAgRYdowjVSCAAAIIIIAAAghEESDAYloggAACCCBghwABlh3jSBUIIIAAAggggAACBFjMAQQQQAABBKwVIMCydmgpDAEEEEAAAQT+n717AdqtqusHvv5A0ZGMkFHEctCKiEyBCm+oCKZoqKiAgAhqIhCi3CYVFRAZbygiGgQCEQLqGQjCcgzUCMEKLxMHK2QyER3vCSIiYVz+sza8p/eyn/fZt2c/a6/9eWaYjLP23mt9fut92c/3rL02AQJWYJkDBAgQIEAgDwEBVh51NAoCBAgQIECAAIESAQGWaUGAAAECBPIQEGDlUUejIECAAAECBAgQEGCZAwQIECBAIFsBAVa2pTUwAgQIECBAgAABK7DMAQIECBAgkIeAACuPOhoFAQIECBAgQIBAiYAAy7QgQIAAAQJ5CAiw8qijURAgQIAAAQIECAiwzAECBAgQIJCtgAAr29IaGAECBAgQIECAgBVY5gABAgQIEMhDQICVRx2NggABAgQIECBAoERAgGVaECBAgACBPAQEWHnU0SgIECBAgAABAgQEWOYAAQIECBDIVkCAlW1pDYwAAQIECBAgQMAKLHOAAAECBAjkISDAyqOORkGAAAECBAgQIFAiIMAyLQgQIECAQB4CAqw86mgUBAgQIECAAAECAixzgAABAgQIZCsgwMq2tAZGgAABAgQIECBgBZY5QIAAAQIE8hAQYOVRR6MgQIAAAQIECBAoERBgmRYECBAgQCAPAQFWHnU0CgIECBAgQIAAAQGWOUCAAAECBLIVEGBlW1oDI0CAAAECBAgQsALLHCBAgAABAnkICLDyqKNRECBAgAABAgQIlAgIsEwLAgQIECCQh4AAK486GgUBAgQIECBAgIAAyxwgQIAAAQLZCgiwsi2tgREgQIAAAQIECFiBZQ4QIECAAIE8BARYedTRKAgQIECAAAECBEoEBFimBQECBAgQyENAgJVHHY2CAAECBAgQIEBAgGUOECBAgACBbAUEWNmW1sAIECBAgAABAgSswDIHCBAgQIBAHgICrDzqaBQECBAgQIAAAQIlAgIs04IAAQIECOQhIMDKo45GQYAAAQIECBAgIMAyBwgQIECAQLYCAqxsS2tgBAgQIECAAAECVmCZAwQIECBAIA8BAVYedTQKAgQIECBAgACBEgEBlmlBgAABAgTyEBBg5VFHoyBAgAABAgQIEBBgmQMECBAgQCBbAQFWtqU1MAIECBAgQIAAASuwzAECBAgQIJCHgAArjzoaBQECBAgQIECAQImAAMu0IECAAAECeQgIsPKoo1EQIECAAAECBAgIsMwBAgQIECCQrYAAK9vSGhgBAgQIECBAgIAVWOYAAQIECBDIQ0CAlUcdjYIAAQIECBAgQKBEQIBlWhAgQIAAgTwEBFh51NEoCBAgQIAAAQIEBFjmAAECBAgQyFZAgJVtaQ2MAAECBAgQIEDACixzgAABAgQI5CEgwMqjjkZBgAABAgQIECBQIiDAMi0IECBAgEAeAgKsPOpoFAQIECBAgAABAgIsc4AAAQIECGQrIMDKtrQGRoAAAQIECBAgYAWWOUCAAAECBPIQEGDlUUejIECAAAECBAgQKBEQYJkWBAgQIEAgDwEBVh51NAoCBAgQIECAAAEBljlAgAABAgSyFRBgZVtaAyNAgAABAgQIELACyxwgQIAAAQJ5CAiw8qijURAgQIAAAQIECJQICLBMCwIECBAgkIeAACuPOhoFAQIECBAgQICAAMscIECAAAEC2QoIsLItrYERIECAAAECBAhYgWUOECBAgACBPAQEWHnU0SgIECBAgAABAgRKBARYpgUBAgQIEMhDQICVRx2NggABAgQIECBAQIBlDhAgQIAAgWwFBFjZltbACBAgQIAAAQIErMAyBwgQIECAQB4CAqw86mgUBAgQIECAAAECJQICLNOCAAECBAjkISDAyqOORkGAAAECBAgQICDAMgcIECBAgEC2AgKsbEtrYAQIECBAgAABAlZgmQMECBAgQCAPAQFWHnU0CgIECBAgQIAAgRIBAZZpQYAAAQIE8hAQYOVRR6MgQIAAAQIECBAQYJkDBAgQIEAgWwEBVralNTACBKLGZiIAACAASURBVAgQIECAAAErsMwBAgQIECCQh4AAK486GgUBAgQIECBAgECJgADLtCBAgAABAnkICLDyqKNRECBAgAABAgQICLDMAQIECBAgkK2AACvb0hoYAQIECBAgQICAFVjmAAECBAgQyENAgJVHHY2CAAECBAgQIECgRECAZVoQIECAAIE8BARYedTRKAgQIECAAAECBARY5gABAgQIEMhWQICVbWkNjAABAgQIECBAwAosc4AAAQIECOQhIMDKo45GQYAAAQIECBAgUCIgwDItCBAgQIBAHgICrDzqaBQECBAgQIAAAQICLHOAAAECBAhkKyDAyra0BkaAAAECBAgQIGAFljlAgAABAgTyEBBg5VFHoyBAgAABAgQIECgREGCZFgQIECBAIA8BAVYedTQKAgQIECBAgAABAZY5QIAAAQIEshUQYGVbWgMjQIAAAQIECBCwAsscIECAAAECeQgIsPKoo1EQIECAAAECBAiUCAiwTAsCBAgQIJCHgAArjzoaBQECBAgQIECAgADLHCBAgAABAtkKCLCyLa2BESBAgAABAgQIWIFlDhAgQIAAgTwEBFh51NEoCBAgQIAAAQIESgQEWKYFAQIECBCYv8D2IYQ9QginhRB+3LA7XQVYvxpCOCKEcHkI4fqGfXEYAQIECBAgQIAAgU4FBFidcjoZAQIECBBoLPCPIYTtQggfaBhktQ2wFoKrI0MI60IIz2w8EgcSIECAAAECBAgQ6FhAgNUxqNMRIECAAIGGAjEwuurBY+MqrLpBVtMAa3FwFf93/OwSQoiBmg8BAgQIECBAgACBJAQEWEmUQScIECBAgEAhEEOjnRdZ1Amy6gZYZcFVvPTVVl+ZjQQIECBAgAABAqkJCLBSq4j+ECBAgMCYBRavwlrsUCXIqhpgTQquFq5n9dWYZ6CxEyBAgAABAgQSFRBgJVoY3SJAgACB0QosX4VVNciaFmBNC67iday+Gu20M3ACBAgQIECAQNoCAqy066N3BAgQIDA+gUmrsKYFWZMCrCrB1cK5rb4a33wzYgIECBAgQIDAIAQEWIMok04SIECAwMgEVluFNSnIum2Z0WYhhCNCCPGtggubs6/GaPXVyCaZ4RIgQIAAAQIEhiQgwBpStfSVAAECBMYiUGUV1vIga3lIFffNqhJcLZzH6quxzC7jJECAAAECBAgMUECANcCi6TIBAgQIjEKg6iqsLjCsvupC0TkIECBAgAABAgRmJiDAmhmtExMgQIAAgVYCdVdhtbmY1Vdt9BxLgAABAgQIECAwcwEB1syJXYAAAQIECDQW6GMVltVXjcvjQAIECBAgQIAAgb4EBFh9SbsOAQIECBCoL9DHKiyrr+rXxREECBAgQIAAAQI9CwiwegZ3OQIECBAgUFNglquwrL6qWQzNCRAgQIAAAQIE5iMgwJqPu6sSIECAAIGqArNchWX1VdUqaEeAAAECBAgQIDBXAQHWXPldnAABAgQIVBKYxSosq68q0WtEgAABAgQIECCQgoAAK4Uq6AMBAgQIEFhdYBarsKy+MusIECBAgAABAgQGIyDAGkypdJQAAQIERi7Q5Sosq69GPpkMnwABAgQIECAwNAEB1tAqpr8ECBAgMFaBLldhWX011llk3AQIECBAgACBgQoIsAZaON0mQIAAgVEKdLEKy+qrUU4dgyZAgAABAgQIDFtAgDXs+uk9AQIECIxLoItVWFZfjWvOGC0BAgQIECBAIAsBAVYWZTQIAgQIEBiRQJtVWFZfjWiiGCoBAgQIECBAICcBAVZO1TQWAgQIEBiDQJtVWFZfjWGGGCMBAgQIECBAIEMBAVaGRTUkAgQIEMheoMkqLKuvsp8WBkiAAAECBAgQyFdAgJVvbY2MAAECBPIVaLIKy+qrfOeDkREgQIAAAQIEshcQYGVfYgMkQIAAgUwF6qzCsvoq00lgWAQIECBAgACBsQgIsMZSaeMkQIAAgdwE6qzCsvoqt+obDwECBAgQIEBgZAICrJEV3HAJECBAICuBKquwrL7KquQGQ4AAAQIECBAYp4AAa5x1N2oCBAgQyEOgyiosq6/yqLVRECBAgAABAgRGLSDAGnX5DZ4AAQIEMhBYbRWW1VcZFNgQCBAgQIAAAQIEQhBgmQUECBAgQGDYAqutwrL6ati11XsCBAgQIECAAIEHBQRYpgIBAgQIEBi+QNkqLKuvhl9XIyBAgAABAgQIEBBgmQMECBAgQCAbgbJVWFZfZVNeAyFAgAABAgQIELACyxwgQIAAAQJ5CCxehWX1VR41NQoCBAgQIECAAIEHBQRYpgIBAgQIEMhDYPEqLKuv8qipURAgQIAAAQIECAiwzIE5Cdw/p+u6LAECBAgQIECAAIEuBCwC6ELROQgQIFBTwC/fmmCatxYQYLUmdAICBAgQIECAAIE5CvgONUd8lyZAYLwCfvmOt/bzGrkAa17yrkuAAAECBAgQINCFgO9QXSg6BwECBGoK+OVbE0zz1gICrNaETkCAAAECBAgQIDBHAd+h5ojv0gQIjFfAL9/x1n5eI18SYN1/vzxrXoVwXQIECBAgQIAAgekC/+//rfjK5DvUdDYtCBAg0LmAX76dkzrhFAEBlilCgAABAgQIECAwGAEB1mBKpaMECGQuIMDKvMAJDk+AlWBRdIkAAQIECBAgQKBcQIBlZhAgQCANAQFWGnUYUy8EWGOqtrESIECAAAECBAYuIMAaeAF1nwCBbAQEWNmUcjADEWANplQ6SoAAAQIECBAgIMAyBwgQIJCGgAArjTqMqRcCrDFV21gJECBAgAABAgMXEGANvIC6T4BANgICrGxKOZiBCLAGUyodJUCAAAECBAgQEGCZAwQIEEhDQICVRh3G1AsB1piqbawECBAgQIAAgYELCLAGXkDdJ0AgGwEBVjalHMxABFiDKZWOEiBAgAABAgQICLDMAQIECKQhIMBKow5j6oUAa0zVNlYCBAgQIECAwMAFBFgDL6DuEyCQjYAAK5tSDmYgAqzBlEpHCRAgQIAAAQIEBFjmAAECBNIQEGClUYcx9UKANaZqGysBAgQIECBAYOACAqyBF1D3CRDIRkCAlU0pBzMQAdZgSqWjBAgQIECAAAECAixzgAABAmkICLDSqMOYeiHAGlO1jZUAAQIECBAgMHABAdbAC6j7BAhkIyDAyqaUgxmIAGswpdJRAgQIECBAgAABAZY5QIAAgTQEBFhp1GFMvRBgjanaxkqAAAECBAgQGLiAAGvgBdR9AgSyERBgZVPKwQxEgDWYUukoAQIECBAgQICAAMscIECAQBoCAqw06jCmXgiwxlRtYyVAgAABAgQIDFxAgDXwAuo+AQLZCAiwsinlYAYiwBpMqXSUAAECBAgQIEBAgGUOECBAIA0BAVYadRhTLwRYCVX7pptuCvvss09Yt27d+l5tt912Ye3atWGbbbZJqKfz7Qqncv+77rorHHXUUeGss85a0uDCCy8M+++//3yLlvHVua9e3Isuuii8/OUvX9LokEMOCaeeempYs2ZNxjPD0AgQmJWAAGtWss5LgACBegICrHpeWrcXEGC1N+zsDGMMZj7/+c+Hpz3taUsMd9tttxC/9G6++ealtmN0qjLJBClVlKa3+dGPflQEfldcccWSxtdee23YaaedVpyAuwBr+qzSggCBLgUEWF1qOhcBAgSaCwiwmts5spmAAGuRW1mY0udKgTEGMwKsZj+4ZUcJUrqxFGB147hwFiuwuvV0NgIEQhBgmQUECBBIQ0CAlUYdxtQLAZYAa67zXYDVHb8AqxtLAVY3jgKsbh2djQCB/xMQYJkNBAgQSENAgJVGHcbUCwHWSAOssuBoFhP/7W9/ezjuuOMmnjr1AGtSKDQLq0nnnGa4cFyuAdZ9990X4urE+Ejf1VdfHW688cbi/4+frbbaKsR94nbZZZcQHz2Ne8VtsMEGrcojwGrFt+JgK7C69XQ2AgSswDIHCBAgkIqAACuVSoynHwIsAdZMZ/u08EWANZ1/mmGuAVYMrmJg9Z73vGfFflST1J7+9KeH448/Puy6666NgywB1vQ5WaeFAKuOlrYECFQRsAKripI2BAgQmL2AAGv2xq6wVECAJcCa6c/EtPBFgDWdf5phjgHWHXfcEd797neHD33oQyH+77qfww47LJx00knhYQ97WN1DQ0oBVl8rJWsjLTpg2vzMIcCKcykGo4s/08bdxrSPY1NYXVplnH3uQzntd2mV/s6jzTyM5jHOxdcUYM27Aq5PgACBBwQEWGZC3wICLAHWTOfctC95Aqzp/NMMp33puvDCC4u36g3l88Mf/jAcc8wx4YILLmjV5b333rsIwLbYYota5xFg1eIK0+anAKueZ1+tBViTpYdiszACAZbvUH393nAdAgQILBcQYJkTfQsIsARYM51z077cCrCm808zzCnAuvPOO8Mb3vCGcMYZZ0yHqdAirsQ6+eSTwyabbFKh9QNNBFiVqYqG0+anAKueZ1+thxLSzCOcGYqNAGvJT4vvUH398nAdAgQILBLwy9d06FtAgCXAWi8QN8GOXzY333zz3ubhUAOsFFc1DX0T93vvvTe8//3vLwKsss9+++0XDj744LDDDjuETTfdtGjy05/+NPzHf/xHOPPMM8Mll1xS+rhhfBQxrujaaKONKs1rAVYlpvWNBFj1vFJpPZSQRoA1fcbMw2h6r2bbwiOEs/V1dgIECFQVEGBVldKuKwEBlgBLgLXKT9OQQqEh9bWM/Etf+lLYa6+9wi233LLkj+ObBU855ZTwvOc9b+LG7Pfff3/4p3/6p/Da1742rFu3bsnx8U2FMdz6wz/8w0q/NwVYlZhGE2DFYDW+SfVd73rXEphjjz222Gdtww03rAeWSGsB1uRCDMVmYQQCrELCd6hEfrfoBgEC4xLwy3dc9U5htAKsKQHWAQccEE4//fTw0Ic+dOb1uummm8I+++yz5Av4dtttF9auXRvil/guP01WPnV5/YVzNelHn05DCoWG1Nflc2lS32P4dP7554edd9650vT7t3/7t3DQQQeF6667bkn7Ol/wUgqwKg068UZDf4QwvkQgBqPL92Tr878NsyjxkH9fzMJjKOcc+s9TV85WYHUl6TwECBBoJyDAaufn6PoCAqwpAVafj9X1Gcw0CY7qT6/pRzTpR59OQ/qSN6S+Lp8ZX/jCF8KLXvSi8N3vfnf9H8XQOD4aGB8dLPmyMnFyXX755SGGC4vfXrjllluGv/mbvwlPfOITp05KAdZUoloNhv6Fu+z3TQSY1V8u1MJt0XjIvy9aDHvwhw7956mrAgiwupJ0HgIECLQTEGC183N0fQEB1iKzuNJp3333XaLY55eUPoOZJsFR/ek1/Ygm/ejTaUhf8obU18UzIz6ideKJJxaPYy3+HHjggcVbBH/lV35l+kRa1OLuu+8u9tH64Ac/uOS4+BjYCSecMPWRLwFWLe6pjYf+hfvcc88tVvWVfc4555zw6le/eqpBig2G+vsiRcs++zT0n6eurARYXUk6DwECBNoJCLDa+Tm6voAAa5FZ3OPkzW9+8wrFK6+8Mjz72c+ur1vziD6DmSbBUc3hVGrepB99Og3pS96Q+rp4csQ9r172spcVe1gtfOLqq8suuyw861nPqjSPljcqW9H11Kc+NXz0ox8N8bHE1T4CrEbkEw8a8hfu2267rQio4lws+7zwhS8MZ599dnjEIx7RLVoPZxvq74seaJK+xJB/nrqEFWB1qelcBAgQaC4gwGpu58hmAgKsB91+9rOfhSOOOCLEv1Ff/okrQ97ylrdMfYxp0hffZqV54KhZrQBrEhy1GcekY5v0Q4BVrjnUL6Sf/vSnw3Oe85wlg3rxi18c4sqXzTbbrNG0m7RvUZUwWoDViDzLAKssLFg+0Lg31v777z/1vw/dqrY/21B/X7Qf+bDPIMB6oH4CrGHPY70nQCAfAQFWPrUcykgEWA9WqmwVyEIRq36ZFmDVn/YCrPpmk44Y4hfS+PbAd7zjHcVb3hZ/3v/+94ejjjqqFc5ZZ50VDj300CXnqBJGDyXAmlTva6+9Nuy0006N7MrC4bb7AA71C/e3v/3tYi+1q666alXLJz3pScUG71tvvXUj83kdNMTfF/OySum6Q/156tpQgNW1qPMRIECgmYAAq5mbo5oLCLAetPvEJz4R9thjj1LJqo8zDT3Aaj6NVh554YUXFqsSpn0EWNOEqv/5EL+Q3n777cX+Qpdccsn6gcaft0996lONQ5iFE335y18OL3jBC5ZsDL/XXnsVqyw33XTTibBDD7Cuvvrq8IxnPKP6xFnUUoD1AEbcRy2uuj3llFMqOR522GHh5JNPDptsskml9ik0GuLvixTc5t0HAdYDFRBgzXsmuj4BAgQe/H0MgkDPAgKsB7+slG36vLgWhxxySDj11FPDmjVran/xbVPTPh8hbNPP5ce2CbCa9GNWTkP6kjekvi7UuGzlY9W9qqbNkx/+8IfF3lqf+cxn1jetcu6hBFg///nPw5ve9Kbi99LiT9WfvTI/AVYIcVXgxz72sWL13uI3WUavd7/73cW/i6sGl3/inx1zzDFho402mjY1k/jzIf6+SAJuzp0QYAmw5jwFXZ4AAQJLBKzAMiH6FhBghRD+/d//Pey9997hxhtvnOi/5ZZbho9//OOrrmywAuv/+Kp+iS5bgdXkh0CAFcIQv5D+y7/8S7H/1eKgID62dfrpp4e4EqvNp8wjnjPug/XkJz+5dhA96dG8ebrHRyKPP/54AVabibLs2LiC7RWveEWI4erizy677FI8Kvi///u/4eUvf3mIv7sWf+LcOvPMM8N+++03iP2w5jlvOyzX6E4lwBJgjW7SGzABAkkLCLCSLk+WnRt9gHXvvfeGE088McQvgos/cT+T//zP/1zy72LIFffVabqx9LQZ1Ofm5F0FR5PGJMCaVu3u/3yIX0jLHt099thji5/HDTfcsDVSWcBz+eWXh/j2uEmfoazAiv3vOsC64YYbQnzMcvHvviqrT1cr1JC+cE8Kr2I4FcOrhcfM4xyKQevyFVrxDZd/8Rd/EZ773OcmH2IN8fdF618IFU8wi7+MqnjpRs3a/ow2uuicD/II4ZwL4PIECBB4UECAZSr0LTD6ACt+Ydt3332XrL6Km/LGR0ROOOGEFX/L/uEPf7jYs6fk5ql17QRYzQmtwBrmCqyPfOQjxWqXxZ8uNnBfOF/Z+c8///xw4IEHCrBKBMqC7bZfjocSYP3zP/9z+NM//dOwbt26FTLLHw+85557iv2x4iOcyz9DCbEEWJP/eyPAav7f4r6OFGD1Je06BAgQWF1AgGWG9C0w6gBr0ka973znO8Of/dmfhfPOOy8cfPDBS2oSv5zEDaf/8A//sPNazTvAavu2sSYgXa0E6zvAajLWNsdUebPcEL+Qdr2CaLnx2rVri4B68eftb3/7irceLv7zMa/AGmOAFfe8im8a/JM/+ZMVjw3GeTFpg/Y777wzxL0TzzjjjBU/2g972MPChz70oWLubbDBBm1+9Gd27BB/X8wMY9mJBVh9STe/jgCruZ0jCRAg0KWAAKtLTeeqIjDqAKvsMZDFQUjcBDquPrjsssuWWMbHSOKjhFtssUUV48ptBFgPUE0L0vp0mvQlr3JRO2o4pgBr2iN+dUjLApm4sjL+M2kVpQDraUuIc16BFVdSxRViRx99dLj11ltXTK1pv+vjI4RvfOMbi8cGl3/iY4cx4Iobu6/28o8687nLtgKsyZoCrC5n2mzOJcCajauzEiBAoK6AAKuumPZtBUYbYH3jG98o3Yj3Ax/4QHj961+//svtpD1RZvHa9D6DmbIv9tOCo7aTrez4Jv3o00mANYuqP3DO//mf/ym+3C9fwVIlrKvaqyYrigRY4wiwYmD1rne9K7zvfe8rnU7TwquFg+J54qOEZ599dul54qbu73nPe8KjH/3oqtO2l3YCLAFWLxNtRhcRYM0I1mkJECBQU0CAVRNM89YCowywJj368eIXv7hYWfXwhz98PWzc5D3uyRP/Jn35p+vXpvcZzDQJjlrPtpITNOlHn04CrFlU/YFzTrKddYDVdEQpvoUw/r469NBDlwypzR5iTQK/aZ6p7YEVHxmM+10deeSR4Ytf/GJp9+MG7XGPq8X/LVhtnPG/KfHR8/hP2WebbbYp3ha55557ho033ngaWS9/LsCqH2B1+buplyJnfBEBVsbFNTQCBAYlIMAaVLmy6OzoAqxJm+9uueWWIb45b9ddd11R2EmBV3xEJH5hiV8gN9poo9YTos9gpklw1HqAAqzGhFW+OA3tC6kAq/F0WH9gWTg0bY+v1a5a9nvhqKOOCjGs/8Vf/MVGHU4pwPrmN79Z7E0Vg7/lbxBcGFxcTfXmN785xN/vdT7xvy1nnnlmceykc8e/JHnrW98adthhh5m8CKROf4f2+6LO2Nq2rbsKs+31HF9fQIBV38wRBAgQmIWAAGsWqs65msCoAqz4N+8f+9jHisBp+ReMaaupbrzxxvCqV70qXHfddUs8uwyxBFgP0E57lLFPpza/Pvr+4j60L6QCrDaz64Fjuw6wPv3pT4fnPOc5SzrWJhCb1Me2+2rVlYv7GcbQ6tRTTy3d6yqeL268Hlev7b///o3/QiL+N+Yf/uEfikdjy95mGK8T/5sR37wZg8HHPvaxcwuyhvb7om7N27QXYLXR6+dYAVY/zq5CgACBaQICrGlC/rxrgVEFWJP2s6q618mk4+MXkvi36kcccUSrx0P6DGaswOr6R2nl+QRYqxsLsNrPwa4DrK7PN88AK4ZJN998c/jgBz8YLrjggonBVezjjjvuGOL+h095ylM6CZS+973vhbe85S3hL//yLycWOf53I67Iim+6fdKTntQ4NGs6iwRYk+UEWE1nVX/HCbD6s3YlAgQIrCYgwDI/+hYYTYA1KXyKXxzOO++8sO222061j1+I/v7v/z786Z/+6cTXrZ900knF3+Q3+QiwHlCzAqvJ7Jm8p1R8NDauKkntM69N3Js6pLgHVteBU9fnm0eAddttt4VPfepTRXj02c9+dtVyxxApvpAjrpiqut9V1flz9913h4svvrj4y41bbrll1cMe//jHh1e/+tXhJS95Sfj1X//1TkK0af0UYAmwps2RlP9cgJVydfSNAIExCQiwxlTtNMaafYC1WugUv7zEPUviW6JKboZKK7TaY4jxgPj4TXzj1Pbbb1+7wkMIsOL4f/KTn4S438viT/x3C1/S4p5h8ZHLn//85+ErX/lK+P73vx+e9axnFSsSln+arATr06l2ERcdYAXWdL0Y+MbNrRd/Lr/88vDCF75w+sEVWjTZlLzu6ot5BgFdB05dn6+PACv+Lvqv//qv4tG9v/7rv54aWi1Mm7jqKu5hGPc93GCDDSrMpmZN4htvTzjhhPCRj3yk0gniX6rEIOuP//iPw2//9m833nts2sXmOW+n9W3ef173d8C8+zvG6wuwxlh1YyZAIEUBAVaKVcm7T1kHWPGLTfxCdvTRR5c+PjJt36tJpY/nPf/884s9TMo2640rsOLfusdHQzbZZJPKM6jPYKbsi33ljjZoGFc5xLd6/dIv/dKSowVYDTAnHDLEL6RlAVaXK8bWrl0b9t133yVi0/ZfqvvldZ7uXQdOXZ9v1gHWJz7xiWJvwltvvbXyD1LT38+VL1DS8L777isCtrjB+6Q3H5adP/4ly3vf+97wmte8pvOQbZ7zto1lH8fW/R3QR59cY6mAAMuMIECAQBoCAqw06jCmXmQbYMUvNO9617vC+973vtJ6xkDl5JNPrhUwLT7RtBArto1/w/+Od7wj7LLLLpX2N8k5wJoUGgiwuvt1M8QvpHFVStzQevEnbqQdw+EuPmXnn7Yped0vr/N0/9znPhd23nnnJVRxtU/8p+qq0sUHDy3AmvSG2LK5E4Or+AKPI488svPHBavO1ThXLrvssuKtjnF16rRP2/9OrXb+SfN2Wp/m8efTHivvuk91fwd0fX3nmy4gwJpupAUBAgT6EBBg9aHsGosFsguw4iNuV111VYivQp/0N91xD6v4mF/d16Qvnzrxb9U//vGPh9e97nWrrgA47bTTwuGHHz71b9BzDrB23333YiPlzTbbbAmjAKu7X0jzDFKajiKuoIkvUVj8OfbYY0NcmbXhhhs2Pe3648pWeE0LyOp+eZ2ne5NHJFdDLQuw4mrTAw88sHEtZv0obdww/aCDDgqf/OQnS/u41VZbFath40qtLbfcsvE4ujwwzpm/+7u/K1ZXTfrvVNWXizTtlwBrslzd3wFNa+C45gICrOZ2jiRAgECXAgKsLjWdq4pAVgHWN7/5zfChD32oeF162aN9EWTvvfcu2myxxRZVfKa2iYHZFVdcUfytfgygln/iW6Zif6psEJxzgDXpb9AFWFOnWOUG8wxSKndyWcN/+Zd/KfaNW/zzesABB4TTTz+9dcA8ySOGzvvss8/ELtf98jpP964DrFNPPbV45Hrxp+0jnbMOsGJfy17S8fznP7/YoP2Zz3xmWLNmTdMpOtPj4kre6667Lnz4wx8uVmYt/BzE0C267bTTTjO7vgBLgDWzydXDiQVYPSC7BAECBCoICLAqIGnSqUA2AVZ8Q9hLX/rS8N3vfnciUNfh1eILffWrXw1HHHFEuPLKK9f/6zpvOIwHpRpg7bDDDhMDuO222y5svvnm68f86Ec/OjzqUY8q/v9f/dVfDfH/jxskb7rppqUr0ARY3f08zzNIaTqKuPH/y172svBP//RP60/x1Kc+NXz0ox8N8Ut8m88Pf/jD4tyf+cxn1p8mrrqMP6NPfvKTBVglArPYk6yPACv+RUIMJi+55JKw5557hj/6oz8Kj3jEI9pMn96PjW9PjH8ZEt9cuNdeexV7tzV5DLRqxwVYAqyqcyXFdgKsFKuiTwQIjFFAgDXGqs93zNkEWPFvkRqSlAAAIABJREFUsuMm4fHRwbJP3AQ37jsS90GZ1WfxvltN3nDYZ4A1K4O6580pwFr+hsZLL720eHRp8Sc+xhRDgoXN7L/1rW+FH//4xyvY4lvV/vu//3v9v4+rC7/2ta8V/38MZuKKv+WPdQ0xwLr99tuLx79i8LDwiT87n/rUp1qvPvnyl78cXvCCFywJtauEY2NegTXUAKvu75267ctcpu2lVvcafbcXYNUPsPquUd3rTXtBRd3zpdxegJVydfSNAIExCQiwxlTtNMaaTYAVOSdt6Bvf/BT/qfNGwKbliftixS/fCyuyNtpoo8qnEmA9QDVtw95ZON17773huOOOKzb+H8Kn7MvzEAOsGPqdeOKJxT+LP9P2qapSo/jobty0e/GnyuOJAqzjl5gN4RHCKvOhTZscA6w2HrkfO+l3QOrjFmClXiH9I0CAQH4CAqz8apr6iLIKsCL297///RBv4i6//PLiEaS4SW58pCQ+xpb6ZxbBTOpjTmkFVtn+P6n6lb1pbogBVvQt28g97h137rnnrtj0v2o94l5Cr33ta4sXB9QNxgRYAqzl80yAVfUnL492Aqz062gFVvo10kMCBMYhIMAaR51TGmV2AVbEvfHGG4tNceOeVI95zGNS8l61L2MMsFIqTlmQklL/Fvel7G/ahxpgle2DFR8jjJtaP+tZz2pUgi984QvhRS960ZLHB+Mb6P7mb/4mPPGJT1z1nEMKsMp+Z7RZhVEW1Ezb9H5agfrYA2taH9r+uQCrreCwjhdgpV8vAVb6NdJDAgTGISDAGkedUxpllgFWSsB1+iLAqqPVfduyN+J1f5Vuzhj3jTrttNPCQx7ykPUnHGqANenxzbjHV3xj6K/8yq/UQpvkUHVV19ADrN13371YebbZZpvVcouNy4Ka+IKMNm/DE2DVLoMD5iwgwJpzASpcXoBVAUkTAgQI9CAgwOoB2SWWCAiwEpoQAqz5FqPMv+sebbPNNivervcLv/ALYfvttw9x1dHCZ/HbHDfccMPw2Mc+NqxZs6b44xhaLfzvxf0baoAVx/C5z32ueOva4reINnkRQjxXXDEUN8+PjxEu/pxzzjnh1a9+9dSSDj3AmraH3CSAn//858VLMOKjtIs/AqzyYG/om7hP/UHQoDOBHELczjA6OpEAqyNIpyFAgEBLAQFWS0CH1xYQYNUmm90BAqzZ2bY5c/xivzwMWX6+uMdaDFzqbNrfpk9lxw45wJrU97iP3fnnnx923nnnSlzxzYNx76vrrrtuSftddtmlWJX0a7/2a1PPM9YAa1INBFgCrKk/NBqsKiDA6n6CCLC6N3VGAgQINBEQYDVRc0wbAQFWG72Oj00pwOpjNVKXfNttt11Yu3ZtiCucxvoZcoAVaxY39N9///1D3BNr8SfW9JRTTgnPe97zJr6MIb7N8B/+4R/CMcccE9atW7diCtR5k54A66wlfssDrHvuuacIdOMbV3/wgx+E73znOyH+voj7ju24445FgLj4k8OXd3tgjfW3ajfjzuFnoBuJ7s4iwOrO0pkIECDQRkCA1UbPsU0ERh1gpfalRIDVZAo/cIwAK4ShB1gxGIlBVXyMreyz3377FY8G7rDDDmHTTTctmvz0pz8N119/fTj77LOLTd/LVsoddthh4eSTTw6bbLJJpQmWQoBV9rupUufn3Kjssbocvryn9t+KOZfZ5WsK5PAzUHPIM28uwJo5sQsQIECgkoAAqxKTRh0KCLCOX/rK+HnuayLAaj6zBVjDD7Bi9e+8887whje8IZxxxhnNJ8OiI+Pm4+eee26tlXkCrOb0ZW9AzOHLuwCr+ZxwZAg5/AykVkcBVmoV0R8CBMYqIMAaa+XnN24BlgCrdPZ5hHB+P5RNrzz0FVgL4/7+978fXve614WLL764KUVxXJPwKh4nwGrOfsABB4TTTz99yQsJcvjyLsBqPiccKcCaxRwQYM1C1TkJECBQX0CAVd/MEe0EBFgCLAFWzZ+hugFHzdM3bp5LgBUBbr311nDcccc1XokVHzd8z3veE+LbHOt+6tZ3Fu5DfYSw7A2IAqy6M1D73ARy+BlIrSYCrNQqoj8ECIxVQIA11srPb9wCLAHW/GZfwyvP+1HLugFHw2HWPmwWQUrtTnR4QNwkPG7MHh/rveaaayqdOW4i/sY3vjE8//nPDxtvvHGlY5Y3qlvfWbinHGDFTfXj2yHjJz66u+WWW4bf+73fC7/1W78VHvnIR4Y1a9YsIc3hy7sVWI1+lBz0oEAOPwOpFVOAlVpF9IcAgbEKCLDGWvn5jVuAlVCANb9pMKwrC7DK6zWLICWFmRGDrFjzK664Ilx11VXFWwYX3lQYg5THPe5x4clPfnJ47nOfW2zwvtFGG7XqdgoBVqsBJHZwDl/eBViJTaqBdSeHn4HUyAVYqVVEfwgQGKuAAGuslZ/fuAVYAqz5zb6GVxZgNYRzWCUBAVYlpsqNcvjyLsCqXG4NSwRy+BlIrbACrNQqoj8ECIxVQIA11srPb9wCLAHW/GZfwysLsBrCOaySgACrElPlRjl8eRdgVS63hgKsXuaAAKsXZhchQIDAVAEB1lQiDToWEGAJsDqeUrM/nQBr9sZjvoIAq9vqdx1glZ2v2x6ne7YLL7ww7L///qt2kA+fSROkyvxJd/Yv7ZkAayiV0k8CBHIXEGDlXuH0xifAEmClNyun9EiANbiSDarDAqxuyyXA6s6zSgAhwBJgCbC6+5lzJgIECBBYXUCAZYb0LSDAEmD1PedaX0+A1ZrQCVYREGB1Oz0EWN15CrBWt+TT3qe72TrbM1mBNVtfZydAgEBVAQFWVSntuhIQYAmwuppLvZ1HgNUb9SgvJMDqtuwCrO48BTTtAxor1FZfodbdbJ3tmQRYs/V1dgIECFQVEGBVldKuKwEBlgCrq7nU23kEWL1Rj/JCAqxuyy7A6s5TgCXAajObqsyfNufv81gBVp/arkWAAIHJAgIss6NvAQGWAKvvOdf6egKs1oROsIqAAKvb6dF1gNVt75yNAIEhCgiwhlg1fSZAIEcBAVaOVU17TAIsAVbaM7SkdwKswZVsUB0WYHVbLgFWt57ORoBACAIss4AAAQJpCAiw0qjDmHohwBJgDW6+C7AGV7JBdViA1W25BFjdejobAQICLHOAAAECqQgIsFKpxHj6IcBaFmClWvrddtstxC+Cm2++eapd7K1fqQZYvQE0vFBO+580JKh0mACrElPlRgKsylQaEiBQUcAKrIpQmhEgQGDGAgKsGQM7/QoBAZYAa3A/FgKsZiUTYFVzE2BVc6raSoBVVUo7AgSqCgiwqkppR4AAgdkKCLBm6+vsKwUEWAKswf1cCLCalUyAVc1NgFXNqWorAVZVKe0IEKgqIMCqKqUdAQIEZisgwJqtr7MLsJYInHTSSeF4Adbgfi4EWM1KJsCq5ibAquZUtZUAq6qUdgQIVBUQYFWV0o4AAQKzFRBgzdbX2QVYAqwMfgoEWM2KKMCq5ibAquZUtZUAq6qUdgQIVBUQYFWV0o4AAQKzFRBgzdbX2QVY5kAGAvMOsDIgNIQOBe66665w1FFHhbPOOmvJWQWGD3AIsDqcbE5FgEAhIMAyEQgQIJCGgAArjTqMqRej3gNrTIXOaawCrJyqOfyxCLBWr6EAa/hz3AgIpCYgwEqtIvpDgMBYBQRYY638/MYtwJqfvSsTIECAAAECBAjUFBBg1QTTnAABAjMSEGDNCNZpJwoIsEwOAgQIECBAgACBwQgIsAZTKh0lQCBzAQFW5gVOcHgCrASLoksECBAgQIAAAQLlAgIsM4MAAQJpCAiw0qjDmHohwBpTtY2VAAECBAgQIDBwAQHWwAuo+wQIZCMgwMqmlIMZiABrMKXSUQIECBAgQIAAAQGWOUCAAIE0BARYadRhTL0QYI2p2sZKgAABAgQIEBi4gABr4AXUfQIEshEQYGVTysEMRIA1mFLpKAECBAgQIECAgADLHCBAgEAaAgKsNOowpl4IsMZUbWMlQIAAAQIECAxcQIA18ALqPgEC2QgIsLIp5WAGIsAaTKl0lAABAgQIECBAQIBlDhAgQCANAQFWGnUYUy8EWGOqtrESIECAAAECBAYuIMAaeAF1nwCBbAQEWNmUcjADEWANplQ6SoAAAQIECBAgIMAyBwgQIJCGgAArjTqMqRcCrDFV21gJECBAgAABAgMXEGANvIC6T4BANgICrGxKOZiBCLAGUyodJUCAAAECBAgQEGCZAwQIEEhDQICVRh3G1AsB1piqbawECBAgQIAAgYELCLAGXkDdJ0AgGwEBVjalHMxABFiDKZWOEiBAgAABAgQICLDMAQIECKQhIMBKow5j6oUAa0zVNlYCBAgQIECAwMAFBFgDL6DuEyCQjYAAK5tSDmYgAqzBlEpHCRAgQIAAAQIEBFjmAAECBNIQEGClUYcx9UKANaZqGyuBHgV+9KMfhf333z9cccUVS6567bXXhp122qnHnoznUp///OfD0572tCUD3m233cJFF10UNt988/FATBgpn9FPAQCZCAiwMimkYRAgMHgBAdbgSzi4AQiwBlcyHSYwDAEBVv91EtCsbs6n/znpigRmISDAmoWqcxIgQKC+gACrvpkj2gkIsNr5OZoAgQkCAqz+p4aARoDV/6xzRQL9Cwiw+jd3RQIECJQJCLDMi74FBFh9i7segY4E7rrrrnDUUUeFs846a/0Zt9tuu7B27dqwzTbbVL5KV+dZfsEcAqyyQOiQQw4Jp556alizZk1l42kNb7rpprDPPvuEdevWtaplnwFW2bWmjbOLP3//+99fzPsmnz59mvTPMQQIVBMQYFVz0ooAAQKzFhBgzVrY+ZcLCLDMCQIDFegqeOrqPAKs5hNJgFXd7sILLyz2VmvyEWA1UXMMgfQEBFjp1USPCBAYp4AAa5x1n+eoBVjz1HdtAi0EugqeujqPAKt5MQVY1e2uvPLK8OxnP7v6AYtaCrAasTmIQHICAqzkSqJDBAiMVECANdLCz3HYAqw54rs0gTYCXQVPXZ1HgNW8mgKsanZbbrll+Nu//dvwB3/wB9UOWNZKgNWIzUEEkhMQYCVXEh0iQGCkAgKskRZ+jsMWYM0R36UJtBHoKnjq6jwCrObVFGBVs3vmM58ZLrroovCoRz2q2gECrEZODiKQuoAAK/UK6R8BAmMREGCNpdLpjFOAlU4t9IRALYGugqeuziPAqlW+JY2HGGA1H221I+NG+UcfffSSxgcccEA4/fTTw0Mf+tBqJxFgNXJyEIHUBQRYqVdI/wgQGIuAAGsslU5nnAKsdGqhJwRqCXQVPHV1HgFWrfIJsFbhKpuTsfk73/nOcOyxxzaG9ghhYzoHEkhKQICVVDl0hgCBEQsIsEZc/DkNXYA1J3iXJdBWoOxL/tZbbx0uueSS8IQnPKHy6cvO03avoXjxH/3oR8Xb4q644oolfbn22mvDTjvtVLl/82xYFngccsghIa4OWrNmTWddswJrKeXNN98c9ttvv3Ddddet/4O46uqyyy4Lz3rWsxq7C7Aa0zmQQFICAqykyqEzBAiMWECANeLiz2noAqw5wbssgbYCP/vZz8IRRxwRzjnnnFYB0aTVLm2DJgFW9QoLsJZaXXrppWHPPfdc8i/b7n8VTybAqj4ntSSQsoAAK+Xq6BsBAmMSEGCNqdppjFWAlUYd9IJAbYFJAdHHP/7xsM8++1Q+32233Rbi3kKf/OQnlxxz+eWXhxe+8IWVz7O8oQCrOl1ZgFX96NVb7rbbbsXG55tvvnlXp5zpee68885w+OGHh7/6q79acp3jjjsunHDCCWHDDTcMk0LXJh0bmk+TMTqGQG4CAqzcKmo8BAgMVUCANdTKDbffAqzh1k7PRy4wKfSou0/Qd77zneJRv3/8x39cInrmmWeG+Lhc048Aq7qcAOv/rL7whS+EF73oReG73/3u+n+5/PFBAVb1uaUlgRwFBFg5VtWYCBAYooAAa4hVG3afBVjDrp/ej1jgc5/7XNh5551XCBx00EHhtNNOCw95yEMq6Xz1q18NL33pS8NXvvKVJe3jZtknnXRSseKlyUeAVV1NgPWA1T333FOssooh7OLP3nvvHc4666yw2WabFf9agFV9bmlJIEcBAVaOVTUmAgSGKCDAGmLVht1nAdaw66f3IxaIX+gPPfTQFQJPfepTw0c/+tGw1VZbVdKZFITttddexf5am266aaXzLG+Ua4DVCGOOBw3pEbkvfelLIc67W265ZYnYX//1X4eXvOQl6/+dAGuOE8qlCSQgIMBKoAi6QIAAgRCCAMs06FtAgNW3uOsR6EBg2hf4OvtXTQrCmrzRcPHQBFgdFLqDUwwlwIp7Xx111FHh7LPPXjLqF7/4xeHcc89dv/oq/uG0+V+HbSg+dcakLYHcBQRYuVfY+AgQGIqAAGsolcqnnwKsfGppJCMSuPnmm8N+++0XrrvuutJRv/71rw8nn3xy2HjjjVdV+Z//+Z9wzDHHhDPOOKO03YUXXljsj9XkI8BqovZ/x2y33XZh7dq1YZtttql8oqG+Ze/+++8PH/vYx4oVhXfcccf68ca9ry644IKwxx57VDZYreFQfToZvJMQyEhAgJVRMQ2FAIFBCwiwBl2+QXZegDXIsun02AUuvfTSsOeee05k2HbbbcPFF18cHve4x61KNWkD94WDqgZhZRcRYLWbpWMKsG688cbwqle9akUgG18icOqpp4Y1a9a0w3zwaAFWJ4xOQmDuAgKsuZdABwgQIFAICLBMhL4FBFh9i7segZYC8VGrww8/PPzVX/3VqmeKG2G/4Q1vWHUT9viF/nnPe96SVS+LT1o1CBNgtSxqyeFjCbB++MMfFm+7vOyyy5YoxPHHVVlxDnb1EWB1Jek8BOYrIMCar7+rEyBAYEFAgGUu9C0gwOpb3PUItBS44YYbwr777hviqpWFT3yc8Lbbbgt///d/v/7fTQtA4mNbcXVLfIRwtc8pp5xS7E1U8oVh1eNyXYHV9aqgiFj2FsJp9SvDH1pAE/eyio+6vu1tb1synPjo4Jlnnlk8Jlt33q02KYfm0/JXhcMJZCsgwMq2tAZGgMDABARYAytYBt0VYGVQREMYj8C9994bTjzxxHDSSSctGXR8S1sMsA466KAl//7Nb35z0X6jjTZagfTf//3f4YADDlgSepVJ7rLLLsU+RL/2a79WC1qAVZ1rjAHWPffcE2I4+qY3vWkF1GGHHVYEW5tsskl1xAotBVgVkDQhMAABAdYAiqSLBAiMQkCANYoyJzVIAVZS5dAZAqsLlAUdT3rSk4pHrX7xF3+xCKSuuuqq9SfZcsstQ9yIfdddd11x4s9+9rMhvuFt8abZcWXXt7/97XDNNdcsaf/hD3+4CMfqrIYRYFWfzWMLsGJ4df755xcr+xbPvygWN2yPb8bcYostqgNWbCnAqgilGYHEBQRYiRdI9wgQGI2AAGs0pU5moAKsZEqhIwRWF4irr+KqlLiqavFn4RG/+O/OOeeccPDBBy/587IVVHfffXexP9YHP/jB9W3jY1txJddXvvKVFY8VxpAsrsLaeuutK5dJgFWZalSPEMbwKj4eGOfx8vAqzrPzzjuv032vFldBgFV9TmpJIGUBAVbK1dE3AgTGJCDAGlO10xirACuNOugFgakCX/rSl8Jee+0VbrnllvVtl++TNGlD7OWPZP37v/972HvvvZfsoxVXY5177rnh9ttvDy9/+ctD/LK/+BP3ynrHO94RNt5446l9jQ0EWJWYikZjWYEV97yKgWsMYpeHV9tss02IK/2e8YxnVIer2VKAVRNMcwKJCgiwEi2MbhEgMDoBAdboSj73AQuw5l4CHSAwXSC+eTA+bnX22WcvaVz2psGrr746vOIVr1gSdMWD4oqX+M8v/dIvNVrJVXdjbQHW9LoutBhDgHXrrbeG4447LpxxxhkrYLbaaqvikcKdd965EtpFF11UhKxdfHbbbbcQz7f55pt3cTrnIECgBwEBVg/ILkGAAIEKAgKsCkiadCogwOqU08kIdC8Q3xYYv2DH/a0WfyZtrh7bx0cDjzzyyBWdiQHWS17ykvDqV786rFu3bv2fb7vttuHiiy8Oj3vc44p/FzeEj2/bi/9u8afOI14CrOpzoSzAqn706i1TCGi++tWvhiOOOCJceeWVKzpbN7yKJxBgdTU7nIfAMAUEWMOsm14TIJCfgAArv5qmPiIBVuoV0r/RC5Q9OhhXQ8XHreKm62WfuGIr7nFVttqlrH1cGXPCCSeEDTfccP0f33DDDcX5b7zxxiWHVN1kW4BVfermGmDdd9994dJLLw1vfetbi8ckl3/iI7B/8Rd/EZ7ylKdUxxJg1bLSmECOAgKsHKtqTAQIDFFAgDXEqg27zwKsYddP7zMX+P73v1+shLr88suXjPQ1r3lNOPXUU8Mmm2wyUWDSscsPiKuvPv7xj4cnPOEJS/4oruSKbzc89NBDG70pToBVfXLmGGDF/djiXlfve9/7SiF22mmn4m2DC6v+qmtZgVXHSlsCOQoIsHKsqjERIDBEAQHWEKs27D4LsIZdP73PWGDSKqo6j/FVCbHiY4Unnnhi2GijjVZoxjfGxU233/SmN634s/hIY/yzhz/84aVVEGBVn5w5BVhx1dWnPvWp4k2WZauuokp8YUAMYOPjg00+HiFsouYYAvkICLDyqaWRECAwbAEB1rDrN8TeC7CGWDV9zl5gUnhVdyP1CPXtb387vPa1r12xiiv+2fK3GJbBrvY44u677x5OP/300iBCgFV9muYQYMUVe/Gx0/e85z3Fyr1JnxiGxtA0zuW+P95C2Le46xGYjYAAazauzkqAAIG6AgKsumLatxUQYLUVdDyBjgViYPSWt7wlnHbaaSvO/O53v7tY2VK2Wmq1bnz5y18OL33pS8PXv/71Jc3iPloHHXRQKPkysKTdaiu54qNgcdP43//9319yjACr+sQY8lsIY3B18803Fyuq4psE77jjjtKBx9VW8a2ZcR7Wnb/VJVdvKcDqStJ5CMxXQIA1X39XJ0CAwIKAAMtc6FtAgNW3uOsRmCJw7bXXhqOPPjp88YtfXNLysMMOK/YUWm3fq7JTTwqf9t5772IPos0226xSTf7zP/8zHH744RPfJHfmmWeG5z73uevPJcCqxFo0GmKAFR8V/I//+I/w/ve/P1xyySUTg6s4vuc///nhve99b/id3/md6igzaCnAmgGqUxKYg4AAaw7oLkmAAIESAQGWadG3gACrb3HXI1BBIG6AHfeXim8RjCtaqr75b/mp77777mI1VzzX4k9cDRP3EYqrp+p8JoVYb3vb24q3Hq5Zsyb7AKuOV5u2VR7vXH7+PgKan/zkJ+Hv/u7vQgwsr7nmmlWH+LCHPax4A2F8EcDiudHGpc2xffi06Z9jCRCoJiDAquakFQECBGYtIMCatbDzLxcQYJkTBBIViI9m/eu//ms455xzwhvf+MbaG17HDdjjY10nnXTSitUxH/jAB8LrX//6qY8OltF873vfK8KqCy64oNjHKD4WFgOK5Y+F5boCq6/pklKAFVdbfe5znwvxkdMYXk16THCxzYEHHli8HOAxj3lMX2RTryPAmkqkAYFBCAiwBlEmnSRAYAQCAqwRFDmxIQqwEiuI7hDoQiCGX3Ej7RgsLQ8bmj6KuLhfcZ+uGIL9xm/8Rthnn33CBhtssKLbAqx2lUwpwIojufHGG8OrXvWqcN111606sB133LEINXfdddfSedFOpd3RAqx2fo4mkIqAACuVSugHAQJjFxBgjX0G9D9+AVb/5q5IYKYCMbxau3Zt8ebBW2+9dcm1mj6K2KTDAqwmav93TGoBVuzZ1VdfHV7xileEW265ZcXgYnAVVwrG/a423njjdoOf0dECrBnBOi2BngUEWD2DuxwBAgQmCAiwTI2+BQRYfYu7HoEZC9x1113Fnldxw/fFq6+e9KQnhfPOOy9su+22M+7BA6cXYLVjTjHAKlvZ9/SnP70IruKKqxT2uVpNXYDVbk46mkAqAgKsVCqhHwQIjF1AgDX2GdD/+AVY/Zu7IoGZC8Sg4ctf/nI48sgjQ/zSHjdtP//888POO+8882svXCCHAKs3rI4u1EdAs7C3WnykML6Vcvvtt0/uUcFJnH34dFRKpyFAYBUBAZbpQYAAgTQEBFhp1GFMvRBgjanaxjo6gbhXVdzI/Td/8zfDvvvu22jT9qZoAqymcs2PG2pAE0Ox+HKAm266Kdxwww3ha1/7WvFPXE14/fXXl24av8MOO4SHP/zhIb7p8PGPf3yxWfzv/u7vht/6rd8Kv/zLv9wc0ZEECCQvIMBKvkQ6SIDASAQEWCMpdELDFGAlVAxdIZCTgACr/2oOKcD6wQ9+ED7zmc+Eiy++OHz2s5+t9GbDqqLxcdndd989vOhFLyoemV3+hsyq59GOAIE0BQRYadZFrwgQGJ+AAGt8NZ/3iAVY866A6xPIVECA1X9hUw+w7rvvvuIthmeeeWa47LLLOg2tJmnH1VnHHHNM2GuvvcImm2zSf1FckQCBzgUEWJ2TOiEBAgQaCQiwGrE5qIWAAKsFnkMJEJgsIMDqf3akHGB94xvfCCeccEL4yEc+0j9MCGGbbbYJxx9/fNhzzz2TfUviXGBclMAABQRYAyyaLhMgkKWAACvLsiY9KAFW0uXROQLDFRhDgHXRRReFl7/85UuKdMghhxT7js3jjXwpBlhxf6vodPTRR4dbb7117hP6T/7kT8I73vGO8MhHPnLufdEBAgSaCQiwmrk5igABAl0LCLC6FnW+aQICrGlC/pzAQARSC1MEWGt6nzmpBVhxE/aTTz45vO1tb5tqETdlf8pTnhJ22mmnsPXWWxebsse9qzbddNPStxz+9Kc/DXfffXeIe2l9/etfD+vWrQvXXHNN8dbNO+64Y9XrxWuce+65xaosHwIEhicNdFa9AAAgAElEQVQgwBpezfSYAIE8BQRYedY15VEJsFKujr4RqCEgwKqB1VHT1MxTCrDiyqtTTjklvOlNb5qoHfenOvjgg4v9qbbYYotO3pIZ37z5xS9+MZx33nmr7rMVN3qPbeIm7z4ECAxLQIA1rHrpLQEC+QoIsPKtbaojE2ClWhn9IlBTILUwxQqsca/Auvzyy8MBBxxQuhpqxx13LPbD+qM/+qOZ7Ud1//33h5tvvjmceOKJE/fdes1rXlM87mlz95q/bDQnMGcBAdacC+DyBAgQeFBAgGUq9C0gwOpb3PUIzEhAgDUj2FVOm5p5Kiuwvvvd74YDDzwwfOYzn1mhF0OjuAfVwx/+8F4KttoeXA996EPDBRdcEPbYY49e+uIiBAh0IyDA6sbRWQgQINBWQIDVVtDxdQUEWHXFtCeQqEBqYYoVWONdgXXppZcWb/tb/jnssMOKPbH6XvEUV2N97GMfC4ceeuiKFWGvfOUrw5//+Z/33qdEf43oFoFBCAiwBlEmnSRAYAQCAqwRFDmxIQqwEiuI7hBoKpBagNV0HEM6jvnKav385z8v9r2Kj+Yt/my33XZh7dq1c9s4Pa7Eio8tvvOd71zSr7hh/CWXXBKe8IQnDGnq6SuBUQsIsEZdfoMnQCAhAQFWQsUYSVcEWCMptGHmLyBM6b/GzFea33bbbcXeV5/85CeX/OGxxx4bTjrppLDhhhv2X6gHrxgfsXze8563YhXWlVdeGZ797GfPrV8uTIBAPQEBVj0vrQkQIDArAQHWrGSdd5KAAMvcIJCJgDCl/0IyX2k+6dHRCy+8MOy///79F2nRFW+66aawzz77hHXr1i3pRwp9myuMixMYmIAAa2AF010CBLIVEGBlW9pkBybASrY0OkagnoAwpZ5XF62ZVw+wzj///GJj93l+BFjz1HdtAt0JCLC6s3QmAgQItBEQYLXRc2wTAQFWEzXHEEhQQJjSf1GYrzS//fbbw0EHHVTsK7X4k8IjhJ/+9KfDc57znBWdvvrqq8MznvGM/ieQKxIg0EhAgNWIzUEECBDoXECA1TmpE04REGCZIgQyERCm9F9I5ivN77333nDccceFd73rXUv+MG7iHt8EuO222/ZfqBDCXXfdFY466qhw1llnrejXPDeXnwuGixIYuIAAa+AF1H0CBLIREGBlU8rBDESANZhS6SiB1QWEKf3PEObl5p/4xCfCHnvsseIPX/Oa14R3v/vd4WEPe1ivxbr//vuL8OzQQw9dsYH7K1/5yvDnf/7nYZNNNum1Ty5GgEBzAQFWcztHEiBAoEsBAVaXms5VRUCAVUVJGwIDEBCm9F8k5uXm8U2EhxxySLj44otXNIhvKDz55JPDIx/5yF4Kdvfdd4e4SXtcfXXHHXcsueZDH/rQ4lHHsscKe+mcixAg0EhAgNWIzUEECBDoXECA1TmpE04REGCZIgQyERCm9F9I5pPN475Sr3jFK8Itt9yyotE222wTjj/++LDnnnuGjTfeeCaFi6uuvvrVrxYrvj7ykY+UXuPwww8vwrQ1a9bMpA9OSoDAbAQEWLNxdVYCBAjUFRBg1RXTvq2AAKutoOMJJCIgTOm/EMwnm99zzz3h1FNPDSeddNKKlU8LRz3+8Y8PBx98cNhrr73CFltsEUq+lNYu6p133hm++MUvhg9/+MPFY4OTPvERx7gfVryuDwECwxIQYA2rXnpLgEC+AgKsfGub6sgEWKlWRr8I1BQQptQE66A589URY4h15plnhje/+c0TQ6yFM+ywww7hKU95Sthpp53C1ltvHR7zmMeEjTbaKGy66aZhgw02WHGhn/70pyE+HviDH/wgfP3rXw/r1q0L11xzTfj85z8/9Vq77757OP3008NWW23VwSxwCgIE+hYQYPUt7noECBAoFxBgmRl9Cwiw+hZ3PQIzEigLU2Z0qdan3W233ULs7+abb976XPM8wZDM41sA5/G2vfvuuy9ceuml4a1vfWu46aab5lmu4tqHHXZYsSqs743k5z5wHSCQkYAAK6NiGgoBAoMWEGANunyD7LwAa5Bl02kCKwWGFKYIsPqfwfMKsBZG+q1vfSuccMIJxabpyzdT70Njxx13DO985zvDrrvuWrqiq48+uAYBAt0ICLC6cXQWAgQItBUQYLUVdHxdAQFWXTHtCSQqIMDqvzBDMp93gBWrs7Cx+nvf+97egqynP/3p4XWve114/vOfb7P2/n9EXJHATAQEWDNhdVICBAjUFhBg1SZzQEsBAVZLQIcTSEVgSGGKFVj9z5oUAqzFo/7JT35S7FkVH2v85Cc/GW699dbOUHbeeefwx3/8x+EFL3hBiG88LNtDq7OLOREBAr0LCLB6J3dBAgQIlAoIsEyMvgUEWH2Lux6BGQkIsGYEu8pph2SeWoC1mDVu9v69732v2CPrhhtuCF/72teKf+66665w/fXXlz5yGIOpuAl73Msqvs1w2223Db/zO79TbP6+Zs2a/ieDKxIg0JuAAKs3ahciQIDAqgICLBOkbwEBVt/irkeAAAECBAgQINBYQIDVmM6BBAgQ6FRAgNUpp5NVEBBgVUDShAABAgQIECBAIA0BAVYaddALAgQICLDMgb4FBFh9i7seAQIECBAgQIBAYwEBVmM6BxIgQKBTAQFWp5xOVkFAgFUBSRMCBAgQIECAAIE0BARYadRBLwgQICDAMgf6FhBg9S3uegQIECBAgAABAo0FBFiN6RxIgACBTgUEWJ1yOlkFAQFWBSRNCBAgQIAAAQIE0hAQYKVRB70gQICAAMsc6FtAgNW3uOsRIECAAAECBAg0FhBgNaZzIAECBDoVEGB1yulkFQQEWBWQNCFAgAABAgQIEEhDQICVRh30ggABAgIsc6BvAQFW3+KuR4AAAQIECBAg0FhAgNWYzoEECBDoVECA1Smnk1UQEGBVQNKEAAECBAgQIEAgDQEBVhp10AsCBAgIsMyBvgUEWH2Lux4BAgQIECBAgEBjAQFWYzoHEiBAoFMBAVannE5WQUCAVQFJEwIECBAgQIAAgTQEBFhp1EEvCBAgIMAyB/oWEGD1Le56BAgQIECAAAECjQUEWI3pHEiAAIFOBQRYnXI6WQUBAVYFJE0IECBAgAABAgTSEBBgpVEHvSBAgIAAyxzoW0CA1be46xEgQIAAAQIECDQWEGA1pnMgAQIEOhUQYHXK6WQVBARYFZA0IUCAAAECBAgQSENAgJVGHfSCAAECAixzoG8BAVbf4q5HgAABAgQIECDQWECA1ZjOgQQIEOhUQIDVKaeTVRAQYFVA0oQAAQIECBAgQCANAQFWGnXQCwIECAiwzIG+BQRYfYu7HgECBAgQIECAQGMBAVZjOgcSIECgUwEBVqecTlZBQIBVAUkTAgQIECBAgACBNAQEWGnUQS8IECAgwDIH+hYQYPUt7noECBAgQIAAAQKNBQRYjekcSIAAgU4FBFidcjpZBQEBVgUkTQgQIECAAAECBNIQEGClUQe9IECAgADLHOhbQIDVt7jrESBAgAABAgQINBYQYDWmcyABAgQ6FRBgdcrpZBUEBFgVkDQhQIAAAQIECBBIQ0CAlUYd9IIAAQICLHOgbwEBVt/irkeAAAECBAgQINBYQIDVmM6BBAgQ6FRAgNUpp5NVEBBgVUDShAABAgQIECBAIA0BAVYaddALAgQICLDMgb4FBFh9i7seAQIECBAgQIBAYwEBVmM6BxIgQKBTAQFWp5xOVkFAgFUBSRMCBAgQIECAAIE0BARYadRBLwgQICDAMgf6FlgSYPV9cdcjQIAAAQIECBAg0FLAd6iWgA4nQIBAEwG/fJuoOaaNgACrjZ5jCRAgQIAAAQIE5i3gO9S8K+D6BAiMUsAv31GWfa6DFmDNld/FCRAgQIAAAQIEWgr4DtUS0OEECBBoIuCXbxM1x7QREGC10XMsAQIECBAgQIDAvAV8h5p3BVyfAIFRCvjlO8qyGzQBAgQIZCiw/C8I/Dc+wyIbEgECBAgQIEBgrAJubsdaeeMmQIAAgdwEBFi5VdR4CBAgQIAAAQIE1gsIsEwGAgQIECCQh4AAK486GgUBAgQIECBAgECJgADLtCBAgAABAnkICLDyqKNRECBAgAABAgQICLDMAQIECBAgkK2AACvb0hoYAQIECBAgQICAFVjmAAECBAgQyENAgJVHHY2CAAECBAgQIECgRECAZVoQIECAAIE8BARYedTRKAgQIECAAAECBARY5gABAgQIEMhWQICVbWkNjAABAgQIECBAwAosc4AAAQIECOQhIMDKo45GQYAAAQIECBAgUCIgwDItCBAgQIBAHgICrDzqaBQECBAgQIAAAQICLHOAAAECBAhkKyDAyra0BkaAAAECBAgQIGAFljlAgAABAgTyEBBg5VFHoyBAgAABAgQIECgREGCZFgQIECBAIA8BAVYedTQKAgQIECBAgAABAZY5QIAAAQIEshUQYGVbWgMjQIAAAQIECBCwAsscIECAAAECeQgIsPKoo1EQIECAAAECBAiUCAiwTAsCBAgQIJCHgAArjzoaBQECBAgQIECAgADLHCBAgAABAtkKCLCyLa2BESBAgAABAgQIWIFlDhAgQIAAgTwEBFh51NEoCBAgQIAAAQIESgQEWKYFAQIECBDIQ0CAlUcdjYIAAQIECBAgQECAZQ4QIECAAIFsBQRY2ZbWwAgQIECAAAECBKzAMgcIECBAgEAeAgKsPOpoFAQIECBAgAABAiUCAizTggABAgQI5CEgwMqjjkZBgAABAgQIECAgwDIHCBAgQIBAtgICrGxLa2AECBAgQIAAAQJWYJkDBAgQIEAgDwEBVh51NAoCBAgQIECAAIESAQGWaUGAAAECBPIQEGDlUUejIECAAAECBAgQEGCZAwQIECBAIFsBAVa2pTUwAgQIECBAgAABK7DMAQIECBAgkIeAACuPOhoFAQIECBAgQIBAiYAAy7QgQIAAAQJ5CAiw8qijURAgQIAAAQIECAiwzAECBAgQIJCtgAAr29IaGAECBAgQIECAgBVY5gABAgQIEMhDQICVRx2NggABAgQIECBAoERAgGVaECBAgACBPAQEWHnU0SgIECBAgAABAgQEWOYAAQIECBDIVkCAlW1pDYwAAQIECBAgQMAKLHOAAAECBAjkISDAyqOORkGAAAECBAgQIFAiIMAyLQgQIECAQB4CAqw86mgUBAgQIECAAAECAixzgAABAgQIZCsgwMq2tAZGgAABAgQIECBgBZY5QIAAAQIE8hAQYOVRR6MgQIAAAQIECBAoERBgmRYECBAgQCAPAQFWHnU0CgIECBAgQIAAAQGWOUCAAAECBLIVEGBlW1oDI0CAAAECBAgQsALLHCBAgAABAnkICLDyqKNRECBAgAABAgQIlAgIsEwLAgQIECCQh4AAK486GgUBAgQIECBAgIAAyxwgQIAAAQLZCgiwsi2tgREgQIAAAQIECFiBZQ4QIECAAIE8BARYedTRKAgQIECAAAECBEoEBFimBQECBAgQyENAgJVHHY2CAAECBAgQIEBAgGUOECBAgACBbAUEWNmW1sAIECBAgAABAgSswDIHCBAgQIBAHgICrDzqaBQECBAgQIAAAQIlAgIs04IAAQIECOQhIMDKo45GQYAAAQIECBAgIMAyBwgQIECAQLYCAqxsS2tgBAgQIECAAAECVmCZAwQIECBAIA8BAVYedTQKAgQIECBAgACBEgEBlmlBgAABAgTyEBBg5VFHoyBAgAABAgQIEBBgmQMECBAgQCBbAQFWtqU1MAIECBAgQIAAASuwzAECBAgQIJCHgAArjzoaBQECBAgQIECAQImAAMu0IECAAAECeQgIsPKoo1EQIECAAAECBAgIsMwBAgQIECCQrYAAK9vSGhgBAgQIECBAgIAVWOYAAQIECBDIQ0CAlUcdjYIAAQIECBAgQKBEQIBlWhAgQIAAgTwEBFh51NEoCBAgQIAAAQIEBFjmAAECBAgQyFZAgJVtaQ2MAAECBAgQIEDACixzgAABAgQI5CEgwMqjjkZBgAABAgQIECBQIiDAMi0IECBAgEAeAgKsPOpoFAQIECBAgAABAgIsc4AAAQIECGQrIMDKtrQGRoAAAQIECBAgYAWWOUCAAAECBPIQSDXA2j6EcH0exEZBgAABAgQIECAwLwEB1rzkXZcAAQIECHQrkFqA9cwQwgkhhKtDCG/rdqjORoAAAQIECBAgMDYBAdbYKm68BAgQIJCrQCoB1kJwFf/v7SGEx4QQfpwrunERIECAAAECBAj0IyDA6sfZVQgQIECAwKwF5h1gLQ6uFsZ6otVXsy678xMgQIAAAQIExiEgwBpHnY2SAAECBPIXmFeAVRZcRW2rr/Kfc0ZIgAABAgQIEOhNQIDVG7ULESBAgACBmQr0HWBNCq4WBmn11UzL7eQECBAgQIAAgXEJCLDGVW+jJUCAAIF8BfoKsKYFV1HY6qt855mRESBAgAABAgTmIiDAmgu7ixIgQIAAgc4FZh1gVQmuFgZl9VXn5XVCAgQIECBAgMC4BQRY466/0RMgQIBAPgKzCrDqBFdR0+qrfOaUkRAgQIAAAQIEkhEQYCVTCh0hQIAAAQKtBLoOsOoGVwudt/qqVRkdTIAAAQIECBAgUCYgwDIvCBAgQIBAHgJdBVhNg6uoaPVVHnPJKAgQIECAAAECyQkIsJIriQ4RIECAAIFGAm0DrDbB1UKHrb5qVDoHESBAgAABAgQITBMQYE0T8ucECBAgQGAYAk0DrC6Cqyhk9dUw5oleEiBAgAABAgQGKSDAGmTZdJoAAQIECKwQqBtgdRVcLXTE6iuTkgABAgQIECBAYGYCAqyZ0ToxAQIECBDoVaBqgNV1cBUHafVVr6V2MQIECBAgQIDA+AQEWOOruRETIECAQJ4C0wKsWQRXC5JWX+U5p4yKAAECBAgQIJCMgAArmVLoCAECBAgQaCUwKcCaZXAVO2z1VauyOZgAAQIECBAgQKCKgACripI2BAgQIEAgfYHlAdYuIYQTQggxwPIhQIAAAQIECBBIX0BGs0qN4KQ/gfWQAAECBAhUEVgeYFU5RhsCBAgQIECAAIF0BGQ0Aqx0ZqOeECBAgACBGQkIsGYE67QECBAgQIAAgZ4EBFgCrJ6mmssQIECAAIH5CZQ9Qvi2EMLO8+uSKxMgQIAAAQIECNQQEGAJsGpMF00JECBAgMAwBVbbxH2WQdaPQwiPDSHE/+tDgAABAgQIECBQXWDaW6Srn2kELaV7IyiyIRIgQIDAKASm3QDFzdxnFWSd+OC5RwFtkAQIECBAgACBjgSm3b91dJk8TiPAyqOORkGAAAECBKreAM0iyLIKy/wjQIAAAQIECNQXqHr/Vv/MGR4hwMqwqIZEgAABAqMUqHsD1HWQZRXWKKedQRMgQIAAAQItBOrev7W41PAPFWANv4ZGQIAAAQIEokDTG6CugiyrsMxDAgQIECBAgEA9gab3b/WukklrAVYmhTQMAgQIEBi9QNsboC6CLKuwRj8NARAgQIAAAQI1BNrev9W41PCbCrCGX0MjIECAAAECUaCrG6A2QZZVWOYiAQIECBAgQKC6QFf3b9WvOOCWAqwBF0/XCRAgQIDAIoGub4CaBllWYZmWBAgQIECAAIFqAl3fv1W76kBbCbAGWjjdJkCAAAECywRmdQNUN8iyCsvUJECAAAECBAhUE5jV/Vu1qw+slQBrYAXTXQIECBAgMEFg1jdAdYIsq7BMUwIECBAgQIDAdIFZ379N78GAWgiwBlQsXSVAgAABAqsI9HUDVCXIsgrLVCVAgAABAgQITBfo6/5tek8G0EKANYAi6SIBAgQIEKgg0PcN0LQgyyqsCkXThAABAgQIEBi1QN/3b4PGFmANunw6T4AAAQIE1gvM6wZoUpBlFZbJSYAAAQIECBBYXWBe92+DrIsAa5Bl02kCBAgQILBCYN43QGVBllVYJioBAgQIECBAYLLAvO/fBlUbAdagyqWzBAgQIEBgokAqN0CLgyyrsExYAgQIECBAgIAAq5M5IMDqhNFJCBAgQIDA3AVSCbAWIBaCrH8MIbxt7jo6QIAAAQIECBBITyC1+7f0hBb1SICVdHl0jgABAgQIVBZI9QZo+xDC9ZVHoSEBAgQIECBAYDwCqd6/JVkBAVaSZdEpAgQIECBQW8ANUG0yBxAgQIAAAQIE5irg/q0GvwCrBpamBAgQIEAgYQE3QAkXR9cIECBAgAABAiUC7t9qTAsBVg0sTQkQIECAQMICboASLo6uESBAgAABAgQEWO3mgACrnZ+jCRAgQIBAKgICrFQqoR8ECBAgQIAAgWoC7t+qORWtBFg1sDQlQIAAAQIJC7gBSrg4ukaAAAECBAgQKBFw/1ZjWgiwamBpSoAAAQIEEhZwA5RwcXSNAAECBAgQICDAajcHBFjt/BxNgAABAgRSERBgpVIJ/SBAgAABAgQIVBNw/1bNqWglwKqBpSkBAgQIEEhYwA1QwsXRNQIECBAgQIBAiYD7txrTQoBVA0tTAgQIECCQsIAboISLo2sECBAgQIAAAQFWuzkgwGrn52gCBAgQIJCKgAArlUroBwECBAgQIECgmoD7t2pORSsBVg0sTQkQIECAQMICboASLo6uESBAgAABAgRKBNy/1ZgWAqwaWJoSIECAAIGEBdwAJVwcXSNAgAABAgQICLDazQEBVjs/RxMgQIAAgVQEBFipVEI/CBAgQIAAAQLVBNy/VXMqWgmwamBpSoAAAQIEEhZwA5RwcXSNAAECBAgQIFAi4P6txrQQYNXA0pQAAQIECCQs4AYo4eLoGgECBAgQIEBAgNVuDgiw2vk5mgABAgQIpCIgwEqlEvpBgAABAgQIEKgm4P6tmlPRSoBVA0tTAgQIECCQsIAboISLo2sECBAgQIAAgRIB9281poUAqwaWpgQIECBAIGEBN0AJF0fXCBAgQIAAAQICrHZzQIDVzs/RBAgQIEAgFQEBViqV0A8CBAgQIECAQDUB92/VnIpWAqwaWJoSIECAAIGEBdwAJVwcXSNAgAABAgQIlAi4f6sxLQRYNbA0JUCAAAECCQu4AUq4OLpGgAABAgQIEBBgtZsDAqx2fo4mQIAAAQKpCAiwUqmEfhAgQIAAAQIEqgm4f6vmVLQSYNXA0pQAAQIECCQs4AYo4eLoGgECBAgQIECgRMD9W41pIcCqgaUpAQIECBBIWMANUMLF0TUCBAgQIECAgACr3RwQYLXzczQBAgQIEEhFQICVSiX0gwABAgQIECBQTcD9WzWnopUAqwaWpgQIECBAIGEBN0AJF0fXCBAgQIAAAQIlAu7fakwLAVYNLE0JECBAgEDCAm6AEi6OrhEgQIAAAQIEBFjt5oAAq52fowkQIECAQCoCAqxUKqEfBAgQIECAAIFqAu7fqjkVrQRYNbA0JUCAAAECCQu4AUq4OLpGgAABAgQIECgRcP9WY1oIsGpgaUqAAAECBBIWcAOUcHF0jQABAgQIECAgwGo3BwRY7fwcTYAAAQIEUhEQYKVSCf0gQIAAAQIECFQTcP9WzaloJcCqgaUpAQIECBBIWMANUMLF0TUCBAgQIECAQImA+7ca00KAVQNLUwIECBAgkLCAG6CEi6NrBAgQIECAAAEBVrs5IMBq5+doAgQIECCQioAAK5VK6AcBAgQIECBAoJqA+7dqTkUrAVYNLE0JECBAgEDCAm6AEi6OrhEgQIAAAQIESgTcv9WYFgKsGliaEiBAgACBhAXcACVcHF0jQIAAAQIECAiw2s0BAVY7P0cTIECAAIFUBARYqVRCPwgQIECAAAEC1QTcv1VzKloJsGpgaUqAAAECBBIWcAOUcHF0jQABAgQIECBQIuD+rca0EGDVwNKUAAECBAgkLOAGKOHi6BoBAgQIECBAQIDVbg4IsNr5OZoAAQIECKQiIMBKpRL6QYAAAQIECBCoJuD+rZpT0UqAVQNLUwIECBAgkLCAG6CEi6NrBAgQIECAAIESAfdvNaaFAKsGlqYECBAgQCBhATdACRdH1wgQIECAAAECAqx2c0CA1c7P0QQIECBAIBUBAVYqldAPAgQIECBAgEA1Afdv1ZyKVgKsGliaEiBAgACBhAXcACVcHF0jQIAAAQIECJQIuH+rMS0EWDWwNCVAgAABAgkLuAFKuDi6RoAAAQIECBAQYLWbAwKsdn6OJkCAAAECqQgIsFKphH4QIECAAAECBKoJuH+r5lS0EmDVwNKUAAECBAgkLOAGKOHi6BoBAgQIECBAoETA/VuNaSHAqoGlKQECBAgQSFjADVDCxdE1AgQIECBAgIAAq90cEGC183M0AQIECBBIRUCAlUol9IMAAQIECBAgUE3A/Vs1p6KVAKsGlqYECBAgQCBhATdACRdH1wgQIECAAAECJQLu32pMCwFWDSxNCRAgQIBAwgJugBIujq4RIECAAAECBARY7eaAAKudn6MJECBAgEAqAgKsVCqhHwQIECBAgACBagLu36o5Fa0EWDWwNCVAgAABAgkLuAFKuDi6RoAAAQIECBAoEXD/VmNaCLBqYGlKgAABAgQSFnADlHBxdI0AAQIECBAgIMBqNwcEWO38HE2AAAECBFIREGClUgn9IECAAAECBAhUE3D/Vs2paCXAqoGlKQECBAgQSFjADVDCxdE1AgQIECBAgECJgPu3GtNCgFUDS1MCBAgQIJCwgBughIujawQIECBAgAABAVa7OSDAaufnaAIECBAgkIqAACuVSugHAQIECBAgQKCagPu3ak5FKwFWDSxNCRAgQIBAwgJugBIujq4RIECAAAECBEoE3L/VmBYCrBpYmhIgQIAAgYQF3AAlXBxdI0CAAAECBAgIsNrNAQFWOz9HEyBAgACBVAQEWKlUQj8IECBAgAABAtUE3L9VcypaCbBqYGlKgAABAgQSFnADlHBxdI0AAQIECBAgUIBTLG4AACAASURBVCLg/q3GtBBg1cDSlAABAgQIJCzgBijh4ugaAQIECBAgQECA1W4OCLDa+TmaAAECBAikIiDASqUS+kGAAAECBAgQqCbg/q2aU9FKgFUDS1MCBAgQIJCwgBughIujawQIECBAgACBEgH3bzWmhQCrBpamBAgQIEAgYQE3QAkXR9cIECBAgAABAgKsdnNAgNXOz9EECBAgQCAVAQFWKpXQDwIECBAgQIBANQH3b9WcilYCrBpYmhIgQIAAgYQF3AAlXBxdI0CAAAECBAiUCLh/qzEtBFg1sDQlQIAAAQIJC7gBSrg4ukaAAAECBAgQEGC1mwMCrHZ+jiZAgAABAqkICLBSqYR+ECBAgAABAgSqCbh/q+ZUtBJg1cDSlAABAgQIJCzgBijh4ugaAQIECBAgQKBEwP1bjWkhwKqBpSkBAgQIEEhYwA1QwsXRNQIECBAgQICAAKvdHBBgtfNzNAECBAgQSEVAgJVKJfSDAAECBAgQIFBNwP1bNaeilQCrBpamBAgQIEAgYQE3QAkXR9cIECBAgAABAiUC7t9qTAsBVg0sTQkQIECAQMICboASLo6uESBAgAABAgQEWO3mgACrnZ+jCRAgQIBAKgICrFQqoR8ECBAgQIAAgWoC7t+qORWtBFg1sDQlQIAAAQIJC7gBSrg4ukaAAAECBAgQKBFw/1ZjWgiwamBpSoAAAQIEEhZwA5RwcXSNAAECBAgQICDAajcHBFjt/BxNgAABAgRSERBgpVIJ/SBAgAABAgQIVBNw/1bNqWglwKqBpSkBAgQIEEhYwA1QwsXRNQIECBAgQIBAiYD7txrTQoBVA0tTAgQIECCQsIAboISLo2sECBAgQIAAAQFWuzkgwGrn52gCBAgQIJCKgAArlUroBwECBAgQIECgmoD7t2pORSsBVg0sTQkQIECAQMICboASLo6uESBAgAABAgRKBNy/1ZgWAqwaWJoSIECAAIGEBdwAJVwcXSNAgAABAgQICLDazQEBVjs/RxMgQIAAgVQEBFipVEI/CBAgQIAAAQLVBNy/VXMqWgmwamBpSoAAAQIEEhZwA5RwcXSNAAECBAgQIFAi4P6txrQQYNXA0pQAAQIECCQs4AYo4eLoGgECBAgQIEBAgNVuDgiw2vk5mgABAgQIpCIgwEqlEvpBgAABAgQIEKgm4P6tmlPRSoBVA0tTAgQIECCQsIAboISLo2sECBAgQIAAgRIB9281poUAqwaWpgQIECBAIGEBN0AJF0fXCBAgQIAAAQICrHZzQIDVzs/RBAgQIEAgFQEBViqV0A8CBAgQIECAQDUB92/VnIpWAqwaWJoSIECAAIGEBdwAJVwcXSNAgAABAgQIlAi4f6sxLQRYNbA0JUCAAAECCQu4AUq4OLpGgAABAgQIEBBgtZsDAqx2fo4mQIAAAQKpCAiwUqmEfhAgQIAAAQIEqgm4f6vmVLQSYNXA0pQAAQIECCQs4AYo4eLoGgECBAgQIECgRMD9W41pIcCqgaUpAQIECBBIWMANUMLF0TUCBAgQIECAgACr3RwQYLXzczQBAgQIEEhFQICVSiX0gwABAgQIECBQTcD9WzWnopUAqwaWpgQIECBAIGEBN0AJF0fXCBAgQIAAAQIlAu7fakwLAVYNLE0JECBAgEDCAm6AEi6OrhEgQIAAAQIEBFjt5oAAq52fowkQIECAQCoCAqxUKqEfBAgQIECAAIFqAu7fqjkVrQRYNbA0JUCAAAECCQu4AUq4OLpGgAABAgQIECgRcP9WY1oIsGpgaUqAAAECBBIWcAOUcHF0jQABAgQIECAgwGo3BwRY7fwcTYAAAQIEUhEQYKVSCf0gQIAAAQIECFQTcP9WzaloJcCqgaUpAQIECBBIWMANUMLF0TUCBAgQIECAQImA+7ca00KAVQNLUwIECBAgMCOB7UMIe4QQTgsh/LjhNbq6AfrVEMIRIYTLQwjXN+yLwwgQIECAAAECBKYLdHX/Nv1KGbQQYGVQREMgQIAAgSwE/jGEsF0I4QMNg6y2N0ALwdWRIYR1IYRnZqFqEAQIECBAgACBdAXa3r+lO7IZ9EyANQNUpyRAgAABAg0EYmB01YPHxVVYdYOspjdAi4Or+L/jZ5cQQgzUfAgQIEDg/7N3LlCSVdXd3zUMIvoBQbp8fkZcxgCJMzA0ikhEUIL4KaJWaacFBUPwDYgujcEHSiIaVPCJohIjEjutXUGEfBoUBSQqQjPAJPGFn89osDuagIACM/Wt/2V2px9Vdc65davqVtVvr+Uq16pzzz33d+70TP/Yex8IQAACEOgdgbz/fuvdiko8MwKrxJvD0iAAAQhAYOwISBo9adlTp4is1H8AtRJXuvWVZF+N3XvHA0MAAhCAAAQgMBgCqf9+G8wqS3JXBFZJNoJlQAACEIAABLaLI8/CWg4kRmTF/gOonbjy+5F9xasIAQhAAAIQgAAE+kMg9t9v/VlNye+CwCr5BrE8CEAAAhAYOwKrs7BiRVboH0AhcaX7kH01dq8bDwwBCEAAAhCAwAAJhP79NsClle/WCKzy7QkrggAEIACB8SawvBdWOxKtMrLa/QMoRlz5fci+Gu93j6eHAAQgAAEIQKC/BBBYCbwRWAmwGAoBCEAAAhDoE4FOWVjLl7BcZP1q1dp2N7NTzEynCnpz9k7LJ/uqT5vLbSAAAQhAAAIQgMB2AgishFcBgZUAi6EQgAAEIACBPhGIycJaLbJWSyrJrRhx5fOQfdWnzeU2EIAABCAAAQhAAIGV/g4gsNKZcQUEIAABCECgHwRis7CKWAvZV0VQZA4IQAACEIAABCCQRoAMrAReCKwEWAyFAAQgAAEI9JFAahZWN0sj+6obelwLAQhAAAIQgAAE8hFAYCVwQ2AlwGIoBCAAAQhAoM8E+pGFRfZVnzeV20EAAhCAAAQgAIHtBBBYCa8CAisBFkMhAAEIQAACfSbQjywssq/6vKncDgIQgAAEIAABCCCw0t8BBFY6M66AAAQgAAEI9JNAL7OwyL7q505yLwhAAAIQgAAEILCSABlYCW8EAisBFkMhAAEIQAACAyDQyywssq8GsKHcEgIQgAAEIAABCGwngMBKeBUQWAmwGAoBCEAAAhAYEIFeZGGRfTWgzeS2EIAABCAAAQhAAIGV/g4gsNKZcQUEIAABCECg3wR6kYVF9lW/d5H7QQACEIAABCAAgZUEyMBKeCMQWAmwGAoBCEAAAhAYIIEis7DIvhrgRnJrCEAAAhCAAAQgsJ0AAivhVUBgJcBiKAQgAAEIQGCABIrMwiL7aoAbya0hAAEIQAACEIAAAiv9HUBgpTPjCghAAAIQgMCgCBSRhUX21aB2j/tCAAIQgAAEIACBlQTIwEp4IxBYCbAYCgEIQAACEBgwgSKysMi+GvAmcnsIQAACEIAABCCwnQACK+FVQGAlwGIoBCAAAQhAoAQEusnCIvuqBBvIEiAAAQhAAAIQgAACK/0dQGClM+MKCEAAAhCAwCAJdJOFRfbVIHeOe0MAAhCAAAQgAIGVBMjASngjEFgJsBgKAQhAAAIQKAmBPFlYZF+VZPNYBgQgAAEIQAACENhOAIGV8CogsBJgMRQCEIAABCBQEgJ5srDIvirJ5rEMCEAAAhCAAAQggMBKfwcQWOnMuAICEIAABCBQBgIpWVhkX5Vhx1gDBCAAAQhAAAIQWEmADKyENwKBlQCLoRCAAAQgAIESEUjJwiL7qkQbx1IgAAEIQAACEIDAdgIIrIRXAYGVAIuhEIAABCAAgZIRiMnCIvuqZJvGciAAAQhAAAIQgAACK/0dQGClM+MKCEAAAhCAQFkIxGRhkX1Vlt1iHRCAAAQgAAEIQGAlATKwEt4IBFYCLIZCAAIQgAAESkigUxYW2Vcl3DCWBAEIQAACEIAABLYTQGAlvAoIrARYDIUABCAAAQiUkECnLCyyr0q4YSwJAhCAAAQgAAEIILDS3wEEVjozroAABCAAAQiUjUCrLCyyr8q2S6wHAhCAAAQgAAEIrCRABlbCG4HASoDFUAhAAAIQgEBJCbTKwiL7qqSbxbIgAAEIQAACEIDAdgIIrIRXAYGVAIuhEIAABCAAgRITWJ6FRfZViTeKpUEAAhCAAAQgAAEEVvo7gMBKZ8YVEIAABCAAgTISWJ6FRfZVGXeINUEAAhCAAAQgAIGVBMjASngjEFgJsBgKAQhAAAIQKCmBJ5jZn5jZS7ev78Nm9vdm9rWSrpdlQQACEIAABCAAAQiYIbAS3gIEVgIshkIAAhCAAARKROCR26WVxNXGNuu6abvIksz6QYnWzlIgAAEIQAACEIAABBBYSe8AAisJF4MhAAEIQAACAyVw32XS6qmJK/mnZTLrN4nXMhwCEIAABCAAAQhAoHgCZGAlMEVgJcBiKAQgAAEIQGBABCSrlGml/0lidROSV8rI0v8ktQgIQAACEIAABCAAgcEQQGAlcEdgJcBiKAQgAAEIQKCPBFQW6NJK5YIdo16v25/8iYab/f3f/73Nzc2FLtH3Kit0maVyQwICEIAABCAAAQhAoH8EEFgJrBFYCbAYCgEIQAACEOgxgeoyaaXG7B3jCU94gk1PT2fiamJiYsXYxcXFTGTNzMzY174W1ctdg1xmLYTuzfcQgAAEIAABCEAAAl0TQGAlIERgJcBiKAQgAAEIQKBHBOpmNmVm+uwYj3zkIzNhpf9t3Niud/vKKW666aZMZul/P/hBVC93pW/NmllUGldozXwPAQhAAAIQgAAEINCSAAIr4cVAYCXAYigEIAABCECgQALKsPISQWVetY373ve+S9LqqU9N7d2+ctp/+qd/WpJZv/lNsJe7MrE8KysqjatAPkwFAQhAAAIQgAAERp0AAithhxFYCbAYCgEIQAACEOiSgHpZubQKpk9JVnm2lSRWkSF55VlZkloRoR5ZLrOi0rgi5mQIBCAAAQhAAAIQGGcCCKyE3UdgJcBiKAQgAAEIQCAHAZknl1bB9CmVBbq0UrlgP0JlhS6zVG4YETJeLrOCaVwR8zEEAhCAAAQgAAEIjCMBBFbCriOwEmAxFAIQgAAEIJBAQLLKxVXH9KlqtbokrdSYfZChhu8usxYWgr3cJa9cZEWlcQ3y2bg3BCAAAQhAAAIQKBkBBFbChiCwEmAxFAIQgAAEIBAgoLJAl1bB9Kl6vZ6Jq1qtVkqwjUYjk1lzc1G93FVW6DIrKo2rlA/NoiAAAQhAAAIQgED/CCCwElgjsBJgMRQCEIAABCDQgoAasLu0CqZPKcNqeno6E1cTExNDAXRxcTETWTMzM6YMrYjQIJdZwTSuiPkYAgEIQAACEIAABEaRAAIrYVcRWAmwGAoBCEAAAhBYRqBuZlNmps+OoV5W3tdKPa6GOdQjy0sM1TsrIpS+NWtmUWlcEfMxBAIQgAAEIAABCIwKAQRWwk4isBJgMRQCEIAABMaegDKsPNtKmVdtQ6cGurTSaYKjGDq90GWWTjUMhDKxPCsrKo0rNCHfQwACEIAABCAAgSEngMBK2EAEVgIshkIAAhCAwFgSUC8rl1bB9CnJKhdXkljjEJJXLrIktSJCPbJcZkWlcUXMyRAIQAACEIAABCAwbAQQWAk7hsBKgMVQCEAAAhAYGwIyTy6tgulTKgt0aaVywXEOlRW6zFK5YUTIeLnMCqZxRczHEAhAAAIQgAAEIDAsBBBYCTuFwEqAxVAIQAACEBh5ApJVLq46pk9Vq9UlaaXG7MRaAmr47jJrYSHYy13yykVWVBoXzCEAAQhAAAIQgMCQE0BgJWwgAisBFkMhAAEIQGAkCags0KVVMH2qXq9n4qpWq40kjF49VKPRyGTW3FxUL3eVFbrMikrj6tW6mRcCEIAABCAAAQj0kAACKwEuAisBFkMhAAEIQGBkCKgBu0urYPqUMqymp6czcTUxMTEyEAbxIIuLi5nImpmZMWVoRYQGucwKpnFFzMcQCEAAAhCAAAQgUBYCCKyEnUBgJcBiKAQgAAEIDD2BuplNmZk+O4Z6WXlfK/W4IoonoB5ZXmKo3lkRofStWTOLSuOKmI8hEIAABCAAAQhAYJAEEFgJ9BFYCbAYCgEIQAACQ0lAGVaebaXMq7ahUwNdWuk0QaJ/BHR6ocssnWoYCGVieVZWVBpXaEK+hwAEIAABCEAAAgMggMBKgI7ASoDFUAhAAAIQGBoC6mXl0iqYPiVZ5eJKEosYHAHJKxdZkloRoR5ZLrOi0rgi5mQIBCAAAQhAAAIQ6AcBBFYCZQRWAiyGQgACEIBAqQnIPLm0CqZPqSzQpZXKBYnyEVBZocsslRtGhIyXy6xgGlfEfAyBAAQgAAEIQAACvSSAwEqgi8BKgMVQCEAAAhAoJQHJKhdXHdOnqtXqkrRSY3ZieAio4bvLrIWFYC93ySsXWVFpXMNDgpVCAAIQgAAEIDBCBBBYCZuJwEqAxVAIQAACECgNAZUFurQKpk/V6/VMXNVqtdI8AAvJT6DRaGQya24uqpe7ygpdZkWlceVfGVdCAAIQgAAEIACBJAIIrARcCKwEWAyFAAQgAIGBElADdpdWwfQpZVhNT09n4mpiYmKgC+fmvSGwuLiYiayZmRlThlZEaJDLrGAaV8R8DIEABCAAAQhAAALdEEBgJdBDYCXAYigEIAABCAyEQN3MpsxMnx1Dvay8r5V6XBHjQ0A9srzEUL2zIkLpW7NmFpXGFTEfQyAAAQhAAAIQgEAqAQRWAjEEVgIshkIAAhCAQN8IKMPKs62UedU2dGqgSyudJkhAQKcXuszSqYaBUCaWZ2VFpXGFJuR7CEAAAhCAAAQgEEkAgRUJSsMQWAmwGAoBCEAAAj0loF5WLq2C6VOSVS6uJLEICKwmIHnlIktSKyLUI8tlVlQaV8ScDIEABCAAAQhAAALtCCCwEt4NBFYCLIZCAAIQgEDhBGSeXFoF06dUFujSSuWCBARiCais0GWWyg0jQsbLZVYwjStiPoZAAAIQgAAEIACB1QQQWAnvBAIrARZDIQABCECgMAKSVS6uOqZPVavVJWmlxuwEBLoloIbvLrMWFoK93CWvXGRFpXF1uz6uhwAEIAABCEBgbAggsBK2GoGVAIuhEIAABCDQFQGVBbq0CqZP1ev1TFzVarWubsrFEOhEoNFoZDJrbi6ql7vKCl1mRaVxQR8CEIAABCAAAQh0IIDASng9EFgJsBgKAQhAAALJBNSA3aVVMH1KGVaSVtPT0zYxMZF8My6AQF4Ci4uLmciamZkxZWhFhAa5zAqmcUXMxxAIQAACEIAABMaPAAIrYc8RWAmwGAoBCEAAAtEE6mY2ZWb67BjqZeV9rdTjioDAoAmoR5aXGKp3VkQofWvWzKLSuCLmYwgEIAABCEAAAuNBAIGVsM8IrARYDIUABCAAgY4ElGHl2VbKvGobOjXQpZVOEyQgUFYCOr3QZZZONQyEMrE8KysqjSs0Id9DAAIQgAAEIDDSBBBYCduLwEqAxVAIQAACEFhDQL2sXFoF06ckq1xcSWIREBgWApJXLrIktSJCPbJcZkWlcUXMyRAIQAACEIAABEaLAAIrYT8RWAmwGAoBCEAAAhkBmSeXVsH0KZUFurRSuSABgWEnoLJCl1kqN4wIGS+XWcE0roj5GAIBCEAAAhCAwGgQQGAl7CMCKwEWQyEAAQiMOQHJKhdXHdOnqtXqkrRSY3YCAqNKQA3fXWYtLAR7uUteuciKSuMaVW48FwQgAAEIQAACGQEEVsKLgMBKgMVQCEAAAmNIQGWBLq2C6VP1ej0TV7VabQxR8cjjTqDRaGQya24uqpe7ygpdZkWlcY07X54fAhCAAAQgMIIEEFgJm4rASoDFUAhAAAJjQkAN2F1aBdOnlGElaTU9PW0TExNjgojHhEB7AouLi5nImpmZMWVoRYQGucwKpnFFzMcQCEAAAhCAAASGgwACK2GfEFgJsBgKAQhAYMQJ1M1sysz02THUy8r7WqnHFQEBCLQmoB5ZXmKo3lkRofStWTOLSuOKmI8hEIAABCAAAQiUlwACK2FvEFgJsBgKAQhAYAQJKMPKs62UedU2dGqgSyudJkhAAAJpBHR6ocssnWoYCGVieVZWVBpXaEK+hwAEIAABCECgdAQQWAlbgsBKgMVQCEAAAiNCQL2sXFoF06ckq1xcSWIREIBAdwQkr1xkSWpFhHpkucyKSuOKmJMhEIAABCAAAQgMngACK2EPEFgJsBgKAQhAYIgJyDy5tAqmT6ks0KWVygUJCECgNwRUVugyS+WGESHj5TIrmMYVMR9DIAABCEAAAhAYHAEEVgJ7BFYCLIZCAAIQGEICklUurjqmT1Wr1SVppcbsBAQg0F8CavjuMmthIdjLXfLKRVZUGld/n4a7QQACEIAABCAQQQCBFQHJhyCwEmAxFAIQgMCQEFBZoEurYPpUvV7PxFWtVhuSx2OZEBh9Ao1GI5NZc3NRvdxVVugyKyqNa/QJ8oQQgAAEIACBoSCAwErYJgRWAiyGQgACECgxATVgd2kVTJ9ShpWk1fT0tE1MTJT4sVgaBMabwOLiYiayZmZmTBlaEaFBLrOCaVwR8zEEAhCAAAQgAIHeEUBgJbBFYCXAYigEIACBEhKom9mUmemzY6iXlfe1Uo8rAgIQGC4C6pHlJYbqnRURSt+aNbOoNK6I+RgCAQhAAAIQgECxBBBYCTwRWAmwGAoBCECgJASUYeXZVsq8ahs6NdCllU4TJCAAgdEgoNMLXWbpVMNAKBPLs7Ki0rhCE/I9BCAAAQhAAAKFEEBgJWBEYCXAYigEIACBARJQLyuXVsH0KckqF1eSWAQEIDCaBCSvXGRJakWEemS5zIpK44qYkyEQgAAEIAABCOQjgMBK4IbASoDFUAhAAAJ9JiDz5NIqmD6lskCXVioXJCAAgfEioLJCl1kqN4wIGS+XWcE0roj5GAIBCEAAAhCAQBoBBFYCLwRWAiyGQgACEOgTAckqF1cd06eq1eqStFJjdgICEICACKjhu8ushYVgL3fJKxdZUWlcUIYABCAAAQhAoBACCKwEjAisBFgMhQAEINBDAioLdGkVTJ+q1+uZuKrVaj1cElNDAAKjQKDRaGQya24uqpe7ygpdZkWlcY0CI54BAhCAAAQgMCACCKwE8AisBFgMhQAEIFAwATVgd2kVTJ9ShpWk1fT0tE1MTBS8FKaDAARGncDi4mImsmZmZrIMrYjQIJdZwTSuiPkYAgEIQAACEIDASgIIrIQ3AoGVAIuhEIAABAoiUDezKTPTZ8dQLyvva6UeVwQEIACBIgioR5aXGKp3VkQofWvWzKLSuCLmYwgEIAABCEAAAmYIrIS3AIGVAIuhEIAABLogoAwrz7ZS5lXb0KmBLq10miABAQhAoJcEdHqhyyydahgIZWJ5VlZUGldoQr6HAAQgAAEIjDEBBFbC5iOwEmAxFAIQgEAiAfWycmkVTJ+SrHJxJYlFQAACEOgnAckrF1mSWhGhHlkus6LSuCLmZAgEIAABCEBgnAggsBJ2G4GVAIuhEIAABCIIyDy5tAqmT6ks0KWVygUJCEAAAmUgoLJCl1kqN4wIGS+XWcE0roj5GAIBCEAAAhAYBwIIrIRdRmAlwGIoBCAAgQ4EJKtcXHVMn6pWq0vSSo3ZCQhAAAJlJqCG7y6zFhaCvdwlr1xkRaVxlfnZWRsEIAABCECgxwQQWAmAEVgJsBgKAQhAYBUBlQW6tAqmT9Xr9Uxc1Wo1QEIAAhAYSgKNRiOTWXNzUb3cVVboMisqjWsoobBoCEAAAhCAQH4CCKwEdgisBFgMhQAEIGBmasDu0iqYPqUMK0mr6elpm5iYACAEIACBkSCwuLiYiayZmRlThlZEaJDLrGAaV8R8DIEABCAAAQiMAgEEVsIuIrASYDEUAhAYawJ1M5syM312DPWy8r5W6nFFQAACEBhlAuqR5SWG6p0VEUrfmjWzqDSuiPkYAgEIQAACEBhWAgishJ1DYCXAYigEIDB2BJRh5dlWyrxqGzo10KWVThMkIAABCIwjAZ1e6DJLpxoGQplYnpUVlcYVmpDvIQABCEAAAkNGAIGVsGEIrARYDIUABMaCgHpZubQKpk9JVrm4ksQiIAABCEDATPLKRZakVkSoR5bLrKg0rog5GQIBCEAAAhAoOwEEVsIOIbASYDEUAhAYWQIyTy6tgulTKgt0aaVyQQICEIAABNoTUFmhyyyVG0aEjJfLrGAaV8R8DIEABCAAAQiUlQACK2FnEFgJsBgKAQiMHAHJKhdXHdOnqtXqkrRSY3YCAhCAAATSCajhu8ushYVgL3fJKxdZUWlc6SviCghAAAIQgMBACSCwEvAjsBJgMRQCEBgJAioLdGkVTJ+q1WrZCYL6JCAAAQhAoDgCjUYjk1lzc1G93FVW6DIrKo2ruJUyEwQgAAEIQKBnBBBYCWgRWAmwGAoBCAwtATVgd2kVTJ9ShpVKBCWuJiYmhvahWTgEIACBYSCwuLiYiayZmRlThlZEaJDLrGAaV8R8DIEABCAAAQgMigACK4E8AisBFkMhAIGhI1A3sykz02fHUC8r72ulHlcEBCAAAQj0n4B6ZHmJoXpnRYTSt2bNLCqNK2I+hkAAAhCAAAT6SQCBlUAbgZUAi6EQgMBQEFCGlWdbKfOqbejUQJdWOk2QgAAEIACB8hDQ6YUus3SqYSCUieVZWVFpXKEJ+R4CEIAABCDQBwIIrATICKwEWAyFAARKS0C9rFxaBdOnJKtcXEliERCAAAQgUF4CklcusiS1IkI9slxmRaVxRczJEAhAAAIQgEAvCCCwEqgisBJgMRQCECgVAZknl1bB9CmVBbq0UrkgAQEIQAACw0dAZYUus1RuGBEyXi6zgmlcEfMxBAIQgAAEIFAkAQRWAk0EVgIshkIAAqUgIFnl4qpj+lS1Wl2SVmrMTkAAAhCAwOgQUMN3l1kLC8Fe7pJXLrKi0rhGhxRPAgEIdqmVggAAIABJREFUQAACJSaAwErYHARWAiyGQgACAyOgskCXVsH0qVqtlp0gqE8CAhCAAARGn0Cj0chk1txcVC93lRW6zIpK4xp9gjwhBCAAAQgMiAACKwE8AisBFkMhAIG+ElADdpdWwfQpZVipRFDiamJioq8L5WYQgAAEIFAOAouLi5nImpmZMWVoRYQGucwKpnFFzMcQCEAAAhCAQAoBBFYCLQRWAiyGQgACfSFQN7MpM9Nnx1AvK+9rpR5XBAQgAAEIQMAJqEeWlxiqd1ZEKH1r1syi0rgi5mMIBCAAAQhAIEQAgRUitOx7BFYCLIZCAAI9I6AMK8+2UuZV29CpgS6tdJogAQEIQAACEAgR0OmFLrN0qmEglInlWVlRaVyhCfkeAhCAAAQg0IYAAivh1UBgJcBiKAQgUCgB9bJyaRVMn5KscnEliUVAAAIQgAAEUglIXrnIktSKCPXIcpkVlcYVMSdDIAABCEAAAk4AgZXwLiCwEmAxFAIQ6JqAzJNLq2D6lMoCXVqpXJCAAAQgAAEIFEVAZYUus1RuGBEyXi6zgmlcEfMxBAIQgAAEIIDASngHEFgJsBgKAQjkJiBZ5eKqY/pUtVpdklZqzE5AAAIQgAAEek1ADd9dZi0sBHu5S165yIpK4+r1+pkfAhCAAASGlgACK2HrEFgJsBgKAQgkEVBZoEurYPpUrVbLThDUJwEBCEAAAhAYFIFGo5HJrLm5qF7uKit0mRWVxjWo5+K+EIAABCBQSgIIrIRtQWAlwGIoBCAQJKAG7C6tgulTyrBSiaDE1cTERHByBkAAAhCAAAT6RWBxcTETWTMzM6YMrYjQIJdZwTSuiPkYAgEIQAACo08AgZWwxwisBFgMhQAE2hKom9mUmemzY6iXlfe1Uo8rAgIQgAAEIFB2AuqR5SWG6p0VEUrfmjWzqDSuiPkYAgEIQAACo0kAgZWwrwisBFgMhQAEVhBQhpVnWynzqm3o1ECXVjpNkIAABCAAAQgMKwGdXugyS6caBkKZWJ6VFZXGFZqQ7yEAAQhAYKQIILASthOBlQCLoRCAgKmXlUurYPqUZJWLK0ksAgIQgAAEIDAqBCSvXGRJakWEemS5zIpK44qYkyEQgAAEIDDcBBBYCfuHwEqAxVAIjCkBmSeXVsH0KZUFurRSuSABAQhAAAIQGHUCKit0maVyw4iQ8XKZFUzjipiPIRCAAAQgMJwEEFgJ+4bASoDFUAiMGQHJKhdXHdOnqtXqkrRSY3YCAhCAAAQgMK4E1PDdZdbCQrCXu+SVi6yoNK5x5cpzQwACEBhRAgishI1FYCXAYigExoCAygJdWgXTp2q1WnaCoD4JCEAAAhCAAARWEmg0GpnMmpuL6uWuskKXWVFpXPCGAAQgAIGhJ4DASthCBFYCLIZCYEQJqAG7S6tg+pQyrFQiKHE1MTExokh4LAhAAAIQgEBxBBYXFzORNTMzY8rQiggNcpkVTOOKmI8hEIAABCBQTgIIrIR9QWAlwGIoBEaMQN3MpsxMnx1Dvay8r5V6XBEQgAAEIAABCOQjsGXLlkxkSWipd1ZEKH1r1syi0rgi5mMIBCAAAQiUhwACK2EvEFgJsBgKgREgoAwrz7ZS5lXb0KmBLq10miABAQhAAAIQgECxBHR6offL0qmGgVAmlmdlRaVxhSbkewhAAAIQGDgBBFbCFiCwEmAxFAJDSkC9rFxaBdOnJKtcXEliERCAAAQgAAEI9JaA5JWLLEmtiFCPLJdZUWlcEXMyBAIQgAAE+k8AgZXAHIGVAIuhEBgiAjJPLq2C6VMqC3RppXJBAgIQgAAEIACBwRBQWaHLrJtuiurlLuPlMiuYxjWYp+KuEIAABCDQhgACK+HVQGAlwGIoBIaAgGSVi6uO6VPVanVJWqkxOwEBCEAAAhCAQLkIqOG7y6yFhWAvd8krF1lRaVzlelpWAwEIQGAsCSCwErYdgZUAi6EQKCkBlQW6tAqmT9VqtewEQX0SEIAABCAAAQgMB4FGo5HJrLm5qF7uKit0mRWVxjUcFFglBCAAgZEjgMBK2FIEVgIshkKgRATUgN2lVTB9ShlWKhGUuJqYmCjRY7AUCEAAAhCAAARSCCwuLmYiSycZKkMrIjTIZVYwjStiPoZAAAIQgEBxBBBYCSwRWAmwGAqBEhCom9mUmemzY6iXlfe1Uo8rAgIQgAAEIACB0SKwZcuWTGRJaKl3VkQofWvWzKLSuCLmYwgEIAABCHRHAIGVwA+BlQCLoRAYEAFlWHm2lTKv2oZODXRppdMECQhAAAIQgAAExoOATi/0flk61TAQysTyrKyoNK7QhHwPAQhAAAK5CCCwErAhsBJgMRQCfSSgXlYurYLpU5JVLq4ksQgIQAACEIAABMaTgOSViyxJrYhQjyyXWVFpXBFzMgQCEIAABOIIILDiOGWjEFgJsBgKgR4TkHlyaRVMn1JZoEsrlQsSEIAABCAAAQhAYDkBlRW6zLrppqhe7jJeLrOCaVzQhgAEIACBrgkgsBIQIrASYDEUAj0iIFnl4qpj+pQasKsRu8SVGrMTEIAABCAAAQhAIIaAGr67zFpYCPZyl7xykRWVxhWzBsZAAAIQgMAaAgishJcCgZUAi6EQKJCAygJdWgXTp2q1Wiau9ElAAAIQgAAEIACBbgg0Go1MZs3NRfVyV1mhy6yoNK5u1sa1EIAABMaMAAIrYcMRWAmwGAqBLgmoAbtLq2D6lDKslGklcaXMKwICRRG488477dRTT7XzzjtvxZQXXnihHXPMMUXdZijn+ed//mf7oz/6oxVrV4+5v/u7v7M99thjKJ+pqEX/53/+Z/Z+rO6pc/XVV9vBBx9c1G2Gch69H8cee+yKtb/kJS+xc845x3beeeehfKayLhrWxe7M4uJiJrJ0kqEytCJCg1xmBdO4IuZjCAQgAIFxJ4DASngDEFgJsBgKgZwE6mY2ZWb67BjqZeV9rdTjqgzRTnaUYW0xaxiHXyJbiYV9993XZmdnba+99lqDCYHV/s1BYLVng8BqzwapEvPTuJgxsC6GY6tZtmzZkoksCS31zooIpW/NmllUGlfEfAyBAAQgMI4EEFgJu47ASoDFUAgkEFCGlWdbKfOqbejUQJdWyvQoWyCwyrYja9eDwCpujxBYCKw8b9OwS5W//Mu/tDe/+c15Hr2ra8444wx705velDTHsLNOetgBDlampffL0qmGgVAmlmdlRaVxhSbkewhAAAJjRACBlbDZCKwEWAyFQICAelm5tAqmT0lWubiSxCprILDKujP/sy4EVnF7hMBCYOV5m4ZdqiCw8uz6eFwjeeUia3X5cBsC6pHlMisqjWs8SPKUEIAABNoSQGAlvBwIrARYDIVACwIyTy6tgulTKgt0aaVywWEIBFb5d2mYBVaz2bRbbrnFrrjiCvvqV79qKmG54YYb7LbbbsvAqwRyn332sYMOOsgOPfRQ22+//ew+97lPzzYFgYXAyvNyIbDyUDMjAysft0FdpbJCl1k33RTVy12nF7rMCqZxDeq5uC8EIACBARNAYCVsAAIrARZDIbCMgGSVi6uO6VNqwK5G7BJXasw+bIHAKv+ODaPA2rZtW9Yw+Oyzz7aLLrooGvIjHvEIe/GLX2wnnniiVasdq3Oj51w+sGwC65577jH9onjVVVfZlVdeaT/60Y9s8+bNS0t+/OMfb3vvvXfWeP7www+3hz/84bZu3bpczx66iB5Y7QkhsEJvT+vvEVj5uJXhKv38dpm1sBDs5S555SJLUouAAAQgAIH/IYDASngbEFgJsBg69gRUFujSKpg+VavVMnGlT2K0CLSSHEU+YWrj+WETWD/5yU/sjW98o11wwQW5sSkzSz179Odrp512yj3P6gvLIrBuvfXW7OTDD33oQ1lWWmw88YlPtD//8z/PZFaRXHR/BBYCK/Y9jB2HwIolVe5xjUYjk1lzc1G93FVW6DIrKo2r3E/P6iAAAQh0TQCBlYAQgZUAi6FjSUApHi6tgulTyrBSppXElTKviNEkgMDKt68qF1QW0Utf+lL7zne+k2+SVVe9/OUvN/XvecADHlDIfIMWWMpM+4d/+IdM8HXD6BnPeEbGRSWXRcUoCKxWmVJF8enXPBdeeKEdc8wx/bpdYfdp1WcLgVUY3lJMtLi4mIksnWSoDK2I0CCXWcE0roj5GAIBCEBgGAkgsBJ2DYGVAIuhY0WgbmZTZqbPjqFeVt7XSj2uxjFSM4DyMOrHPWLXhcCKJfU/4ySvVCr46le/OiuDKzKe+9zn2vvf/3570IMe1PW0gxRYt99+u5155pnZ/4oIlVu+853vzLLUiigrRGAVsSvdz4HA+js79thjV4BMzVrtdhfuuuuuLDNSkkb/++EPf2jf+MY3lqbdZZddMnn8qEc9Kivv1f/0/9evX9/trYfmevGRyJLQUu+siFD61qyZRaVxRczHEAhAAALDQgCBlbBTCKwEWAwdeQLKsPJsq47NdXRqoEsrnSY47tHqF9uHPOQhdskll9jk5GQheG6++eaM+fz8/NJ8ynj71Kc+ZfpFvZ+BwEqnrcyr4447rq28Uumb+loddthh9uAHPzj7RU/SS6V0ykTSPn/yk5+0X/7yly1vrkyss846y+5///unL27ZFYMSWJJXr3vd6+zcc8/tav2rL9Yv0uecc07GvttfnhFYhW5N7skQWIMTWD/+8Y/twx/+cPbzKFXEe/++F73oRaa/H8cpdHqh98vSqYaBUCaWZ2VFpXGFJuR7CEAAAiUngMBK2CAEVgIsho4kAfWycmkVTJ+SrHJxJYlF3EtAJ8a94hWvyATD8rj66qvt4IMPLgSTJMbU1JTdeOONS/NpP1QStMceexRyj9hJEFixpO4d973vfc9e8IIX2DXXXLPmwn333TfLEnrKU54SzBL6+c9/bn/1V3/VVvK84x3vsNe85jVdiZpBCCw1an/3u99tr3/961uClYR69rOfbfrFd8OGDbb77rtnrFRuKKmkpu76c6AMNz+9cflEul6/dKu0uVLJ/9c+Aivtve/VaARW/wWWBPN73vOe7NCJdhI9dr9V7qwSYR1G0a1wj71nWcZJXrnIktSKCPXIcpkVlcYVMSdDIAABCJSNAAIrYUfy/0s24SYMhUDJCMg8ubQKpk+pLNCllcoFibUE2p1UqKybQw45pBBkyrw66qijTBLDY1ACq5AH2j5JEaeXpZZXttuvXvxirHsps+gDH/jAGmxPf/rT7YMf/GBSBp1kzyc+8Qk79dRT18gaZTXoGZ785Cfn3qJ+CyxlmanMRn3BWsknSSeVFO65554dn0nzSGSdfvrpdumll64Zq+wPvWvdCGUEVu7XqtALe/HntNAFtplsWHtgScC/8pWvtMsuu6xQTJLSyo7sdwZxoQ/RxWQqK3SZpZNWI0LGy2VWMI0rYj6GQAACECgLAQRWwk4gsBJgMXToCUhWubjqmD6lBuz6xVHiSmVqRGcC/RAircSCsnokQJRhMqwx6gJLv/TV6/U1cuboo4/O9u5hD3tY8tYp80glPCobXC191A/rvPPOy7KU8kS/BZZ+cdPPmW9961trlvuWt7wlk38777xz9KOIh4SXstFWR7dsRkFgRYNMGKh+SMqek4xYHnrvP/axj9luu+2WMNvoDh1GgfUv//Iv9md/9mcts0eL2KkDDzwwe0ce85jHFDHd0M6hPmLe/F2N4AMheeUiKyqNKzQh30MAAhAYMAEEVsIGILASYDF0KAmoLNClVTB9Ss2OJa70SaQRaPXLSZGZAl/84hftiCOOWLGofjfuTSMSN3qUBZb6V5100kl2wQUXrICxzz77ZL+sdHPowW9/+1t7wxvekJXerY5u3rt+CqxOzyAJpYb3O+20U9yLtGxUp35aH/nIR7JfyPOUEiKwWm+FMkn098bqElllBH72s5+1xz3uccl7OIoXDJvAklRW2W6r0mffH/3HE534KTm899572wMf+MDsq1/84hd23XXXZSeKXn755S2zK30OSayPf/zjpp+LhFmj0cj+fpibi+rlrrJCl1lRaVwwhgAEIFBCAgishE1BYCXAYujQEFADdpdWwfQpZVgpA0K/gCjzishHoKhfTtrdvQjRk+/JentVEc9V1hJC/eKmMpnVWVLdSJTlu6GTv3QamaTT8tA9zz///FxZWP0UWN/85jftWc961oqyWD1Ht5lSmuOWW24xCd6LL754BZvDDz88E4p5mkgjsNb+LFDp5vve9z571ate1fIHhXqyve1tb8slInv7k6f/sxf1d0QRPzNDTx9zqMILX/hCe+tb39qxvFfvhwSnxq0W+cvXoLl0kuquu+4aWtrYfK9MLM/KUoZWRGiQyyw1gicgAAEIDAsBBFbCTiGwEmAxtPQE6mY2ZWb67BjqZeV9rbrJAgndZ5y+V/mMMkaWxxlnnGFvetObCsGgf/zrJLVezV/IInNMUsQvY2UUWO3Kqp75zGfaRz/60aVMhRzIVlwiUaWMouWhrAg1NFdj+NTol8BS9pXKAyU/lof64Sjz4IADDkhd+prxX/7ylzPBt7xvnAYpw+E5z3lO8vwIrLXIQqdrFtVAP3mzSnjBMAksiV+VqLc7FCH1ZE/9eZe4V9Zoqzm1XUWJ/RJufddL2rJlS9YrUEJLQjAilL41a2ZRaVwR8zEEAhCAQC8JILAS6CKwEmAxtJQElGHl2VbKvGobOjXQpZWafxPFEmglYtSjSCVeRZzYWNQvP8U+dfezjarA0hHzz3/+8231fznvpryvFW3JGWUvfOlLX1rxtcSpGprvsMMOSZvUL4HVruzstNNOy7I11q9fn7TuVoPbSbLjjz8+a6qfegIaAmsl5ZgSM10hKfk3f/M3dthhh+Uq3ez6RYiYoNXP14jLuh6S5z9yFPEzs9PCf/WrX9kJJ5yQSfBWIen8spe9LPnPaKcDKHQfHbCgn4+hAxu6hj7kE+j0Qm/+rlMNA6FMLM/KikrjCk3I9xCAAAR6QACBlQAVgZUAi6GlIaBeVi6t1OOqY0hWubgqQqSE7jeu3/f6l4pWv2DpSHOdRjfMUQS3MmZgtepZpnJdNV8v8tQtlegoG0KlWsvjyCOPtE9+8pPJZcH9EljqjbO6196jH/1om52dtU2bNhX2SrcqU1Svnc985jP2h3/4h0n3QWD9D65//dd/zUo0V5evtgOqd14/r1Temqf/WNJG5RiMwPofaJ/73OdMh0y0ihNPPDH7eZMqf32uTqeyaowaukueEWECklcusiS1IkI9slxmRaVxRczJEAhAAAJFEEBgJVBEYCXAYuhACejUQJdWwfQplQW6tFK5IJGfQCvBkn+2wVyZ57/y92uloyiwJJXU92d1+ehf/MVfmH5RTs2KCu3F/Py8HXXUUStK5dTj6ZJLLrHJycnQ5Su+74fAaldemTczqtMD/vd//3dWYrm6IXKeTDgElplOwPz85z+fCdPvfOc7a9CrZFCnRqqJ9+rQd6997WuzUuu8AiTpZU4YPOwCK/ZRQwd/tMta1PxFNeXXezM1NWU33njjmmX34mdALJthHqeMVpdZOtk1ImS8XGYF07gi5mMIBCAAgW4IILAS6CGwEmAxdCAEJKtcXElitQ01YFcjdokrZXoQxRBAYBXDsd0soyiw1OPlFa94RZYBtTzUV0Y9sIoONftVv5ovfOELK6bWLzT6RTEl+iGw2q33wx/+cJbVU3S06k+XRyaOu8BaWFjISqLPPffctr2RtIcPfehDTSJCZbStQqfWqUxUmXZlycZCYN27U+1Kn/VdUXJp69at2f6L+eroRZZq0T9Pyj6fyta9+bt+1gZC8spFVlQaV2hCvocABCCQgwACKwEaAisBFkP7RkBlgS6tgulTKsORuFpdjtO31Y74jRBYvd3gURRYP/vZz+yYY46xK664Ygnehg0b7NOf/nR21HzR0S6jKU/mXT8E1re//W173vOeZ2pM7JE3YyyGpZ7paU972grpUq/Xs3Kl3XbbLWaKbMy4Cixl5ajxvd6nVllXYqPsqjPPPNNe+tKXZhmGkqnqk9ROYmm8ZOVJJ51kv/u7vxu9B70aiMC6l+xVV11lT3rSk1piznv4QavJ2t1H78Vll11mj3/843u11WM1r/ZMzd/1GREqK3SZFZXGFTEnQyAAAQjEEEBgxVDaPgaBlQCLoT0loAbsLq2C6VP6r5TKtJK4UuYV0TsCCKzesdXMoyiwWgka9aLTs+6xxx49AXreeedl8mB5hMqFWi2kHwKr1S+vhx9+eNYfrFrteBZFLnatskryZHqMm8BS022dMvjOd77TOvXYUX8rjdF/RFm3bt3SHl1//fV28sknd+yT9YAHPMDUV0kHXgxSZA3TIRnd/J0U+pnQ6ueINnTffffN+tPttddeuf4Mrr6oUxnh1VdfnTV0J4ojoEwsP8Vw9cEibe6ihu8us9QInoAABCDQSwIIrAS6CKwEWAztCYG6manGR58dQ72svK+VelwR/SHQzS8L/Vlh+C55MnHCsxYzYhQFVisJFPrFsVuarZrGP/3pT8/KGHfffffo6fshsFrtufpUvfe977X73e9+0WuNHdiqD1aejK9xEVhqtH3ppZfa+9//fvvqV7/aEfMRRxxhf/3Xf2377bdfy3EqOzzrrLPsXe96V8d5lHmjBu8vfvGL7cADD0w+4S72XWg3DoFlptI+9e17+9vfvgZTnozFTnvSKkvVx+cpfe52/8fpevXI8n5Z6p0VEXNmNmtm+iQgAAEI9IIAAiuBKgIrARZDCyOgDCvPtuqYbqBTA11aKYODgMCoERhFgdXqFK88PZdS9roo8VTUPJ3W3koWnH766ab/9aInkk7rUtNx9W5aHqmZHqMssJRt9a1vfcs+/vGPm06IbFf65/yUOfXGN74xE06hhuxq/P7lL3/ZTjvtNLv22muDr7WyfI499tgso0v/f3lWV/DinAOGXWAVIch1+MRPf/pT+/73v28STD/84Q+zMt9///d/tyc+8YlZCWlRB1DcfPPN2b9tdADF6kj9c5lzy7nMLMusdJmln5OBUCaWZ2UpQ4uAAAQgUBQBBFYCSQRWAiyGdkVAvaxcWgXTpySrXFxJYhEQGFUCoyiwWj1Tr7PgWpXk5Cn7GZTA6jWfVoIiNdNj1ASWMtM2b96cCStJ15C00s8gZUopG+fNb36z7bnnnkk/lm6//fasD5wyttr10lo9oQSW/j5UNqFO1JQ464XkRGAlbWXXg5UFpPfoe9/73oq56IHVNdpcE0heucjqVC68bHL1yHKZFZXGlWthXAQBCIwLAQRWwk4jsBJgMTSZgMyTS6tg+pTKAl1aqVyQgMA4EBgXgaUG18rC6lUMi8Bqlw114YUXZo3vexW9bNJd9owRlQT++te/zjJqJA7Um+ryyy+PlkjLxdVrX/va7CCCbiTSrbfeaueff35WMhojzZa/ExJaT3nKU7IeSX/wB39g+rty11137Wo9mh+B1as/ea3n1f6rbHh15OlN19+Vj/7dVFboMks/LyJCpxe6zAqmcUXMxxAIQGD8CCCwEvYcgZUAi6HRBCSrXFx1TJ9SA3Y1Ype40j/cCAgMA4FWWTpFrju1HKZVZkyn7CP9Qn/qqaeaGhYvj6IkSispV9Tc7TgPi8DqNft2fC644AI77rjjinxNl+Yqs8C65ZZbstP+Lr744lzProynF7zgBVkzdsmibsTV6gVIZOnPyoc+9KEVJ1KmLHSfffbJftnuti8kAiuFendjf/WrX9kJJ5xgF1100ZqJUn/2d7cSrg4RUMN3/flSA3g1gg+E5JWLLEktAgIQgEAsAQRWLCkzQ2AlwGJoRwIqC3RpFUyfUm8PiSt9EhAYNgIIrM47hsBqz2dQAquXhzGUWWBpJ/TnVdltKdlOGzZsyPpbPe95z7MHPvCBPf0RpXfiiiuuyHqUqXl8SuiQAj1bt2INgZVCPf9Y9dnSn0VJ0VbxsY99LJNbRPkINBqNTGTpMyJUVugyKyqNK2JOhkAAAqNLAIGVsLcIrARYDF1DQA3YXVoF06eUYaVMK4krZV4REBhWAv0UWHlLv8qWgUUJ4b1v+6AE1rhmYIl5SBr4z6FHPOIR9pznPCf7O2rTpk19PwlQ65RkU7ai/hfqk3XiiSfaOeecE2wiH/NzFoEVQ6n7MVdeeWWWCdlKph522GHZqakPe9jDur8RM/SMgDKxJLKUmaUMrYjQIJdZagRPQAACEFhNAIGV8E4gsBJgMXSJQN3MpsxMnx1DJRfe16rbEofQvfg+P4FeZmfkX1V/rsxT2obA6rw3NHFvz4ceWP35c736Lmqg/rrXvW7NSYzqKfXc5z7XjjrqKNtvv/3sPve5z2AWuOquOhXxu9/9bpaRpSbz11xzzYoREtT6JVolhEUEAqsIip3n+PrXv24ve9nL7MYbb2w5sKhsut4/CXdwAuqR5f2y1DsrIubMbNbM9ElAAAIQcAIIrIR3AYGVAGvMhyrDyrOtlHnVNnRqoEsrnZ5ElJ8AAiuteTYCq/M7rRPdjj766BWD1MBdvyQXdQz96hUUdXpgUfN0IjQIWdDqnqnydthPIVQT91e84hVZSaD+bjrkkEPswQ9+sK1bt67UP6SVmfXLX/7S5ufns1LDr3zlK9lzFFE66A8+iHdSz6U+YHfddVfWYP+nP/2pSfJ8//vft7PPPtuUEdcqijj4ot8brr3Tnq0Wkb6Ol7/85XbWWWcVkk3X72fjfvcS0OmFLrP0HyoCoUwsz8qKSuMKTcj3EIDAUBNAYCVsHwIrAdYYDlUvK5dW6nHVMfQLgYsrSSxieAggsLoXWHr/xXGPPfYodOOHsYSwlQTSiVs6de1+97tfoXx8slbS7OlPf3pWkrP77rtH37MfAuvtb3+7nXbaaSvW1EvB165sUb9sTU0pmTYuhl1gxT3leI7K+3OmF7Qe8pCH2CWXXGKTk5Mtpx82gXXVVVdl/dSSnMRjAAAgAElEQVTalYTqREnJ5D333LMXOJmzzwQkr1xkSWpFhHpkucyKSuOKmJMhEIDAcBFAYCXsFwIrAdaYDJV5cmkVTJ9SWaBLK5ULEsNJAIGFwNKbm5qR0+5t//a3v501v96yZcvSkMMPP9w+9alPWbXaMYEz9x8g9QJ69atfveL6PCd69UNgtfrz1kvBp1PP1DT6H//xH1fwSW2+jsDK/XqW/sIyCSzB0qmRz3zmM4daYCnD7Atf+EJWNtjuAIEDDzzQ1Lj9MY95TOnfERaYTkBlhS6zVG4YETJeLrOCaVwR8zEEAhAYDgIIrIR9QmAlwBrxoZJVLq46pk+pAbua3EpcqTE7MfwEEFjlFVgxb1crsTDIJu4LCwv2/Oc/3770pS8tLf/Rj360zc3NWS964bXrK3XGGWfYm970phiES2P6IbCUkfGkJz1pxboOPfTQLIPvoQ99aNJ6YwbffPPN2c9rlTF56JS9T3/607b33nvHTJGNQWBFoxq6gWUTWCohPPXUU4dWYEleXXTRRZlUbyevVCL5iU98Ys3PgqF7eVhwFAE1fJfMUu86NYIPhOSVi6yoNK7QhHwPAQiUmgACK2F7EFgJsEZwqMoCXVoF06dqtVomrvRJQGCcCfRDcqTwLZvAuuOOO+yUU07JMguWR6esipTnXT32Zz/7WdYPSP2BlkdqiZyu7cfetspQC5VNdcPni1/8oh1xxBErpsiTEYfA6mYXyn1t2QSWekK9+93vtlbtCMpeQhgjr3R4wEc+8pGsDxsxfgQajUYmsvQZESordJkVlcYVMSdDIACBchFAYCXsBwIrAdaIDFX9jkurYPqUMqz0X+4lrpR5RUAAAv2RHCmcyyawtPZWJX3KqHjHO95R+Elvkk5Pe9rT7LbbblvCllcI9UNgtSvp+/CHP2wqeywy9Mv02972tjWZaJ0EQbv7I7CK3JlyzdUrgbXLLrtkpzvuvPPOax5YWaLqGaiDHXSa4v3vf/+scfvv/M7v2G677da2uX7ZBdaVV15pxx13XNvMKz33hz70ITvooIPK9RKwmr4TUCaWRJb+Y4sytCJCg1xmqRE8AQEIjAYBBFbCPiKwEmAN+dC6malbrz47hnpZeV+rXpT7hO7P9xAoO4F+SI4UBmUUWJdffrk9+9nPXiGV1O9F/1gvsl/e1q1b7a1vfWt2wuHyOPLII7MG7qnivR97qzWrtFHN3JeH+lR98IMfNP3SX1ToFyTNq148y6NTiVa7eyOwitoV5umGQJkF1re+9S170Yte1Pa0QXpedbPzo32temR5vyz1zoqIOTObNTN9EhCAwHATQGAl7B8CKwHWEA5VhpVnW3XsnKw0fZdWOk2NgAAE2hPoh+RI4V9GgdWurE9lhSeccELK43Ucq3/oK0N09fH0EkSnn356lt2REv3a21anJipr7LOf/aw97nGPS1lyx7GXXXaZ1ev1Ndlpee4zLAKLnn5pPf0Ke9n6NFFZBdatt95qJ510kl1wwQUtSei0wfPPP99UPkhAoBMBnV7oMks9HgkIQGDsCOBoOmw5cEbvz4N6Wbm0Uo+rjiFZ5eKqVa+J0PV8D4FxJNAvyRHLtowCq11m1GGHHZZlRj3sYQ+Lfby241Qe9773vc9e9apXrRijDKbPf/7zpl8YU6Nfe9tO8L3mNa/JSv522mmn1KWvGd/uF2plxukX6d133z3pHgisJFwDGVzUSaIDWXzkTcsqsDqJU+RV5OYybAUBySsXWZJaBAQgMDYEcDQIrLF52fWgCKyx2u7+Pmy7X2D7u4rw3SRm9cuE+qv0IvolOWLXXkaBpbV/85vftGc961n285//fMWjvOc977GTTz7ZKpXu/n5WuY6yr2688cYV8+cVNJqkX3vbTvApC0sS4slPfnLs9rcdp198XvziF6/IvtJgNcdWP7JU/gisrrek5xOMg8DqOcQcN9DPuBe+8IUrTl71aVQ2+PGPfzzr80VAIIUAAiuFFmMhMFIEuvsH8kihWPswwBntDaaEcLT3t+9Ph8C6F3m/JEfsBpdVYN15552ZKDnvvPNWPEoRx8fffvvt2dwf/ehH12DSyU7Pec5zYvGtGNfPvVXPE2XASsQtj6OPPjpj9qAHPSjXM+iidr141EB6dnY2VxkTAiv3dvTtQgRW31CvuFGrkmANUDaoMk71Z5qAQCwBSghjSTEOAiNLAEfTYWuBM7Lv/ZoHo4n7+Ox1z54UgYXASn25rrvuuqwH049+9KMVl3aTlXDPPfdkWUSvf/3r1yznuc99biZ/UsvjfKJ+Ciw9h/p0nXnmmWueQ6cEnnXWWdnJbKlxyy23ZKcZXnzxxWsu1b1e97rXJfcG00QIrNSd6P94BFb/md91113ZzyKdvLo6jj/+ePvABz6Q689x/5+EOw6SAE3cB0mfe0MAAsNEAIE1TLtVzFrVzN17ZClDq2M84QlPyDIEVKaTeppXaG6+Hz4CCCwEVupbK0nzjne8Izt1b3UcccQR9t73vtf23nvv6GmV1SWx85a3vGXNNcrsUulont5XPlk/BZbu+cMf/tCOPfbYLKtvdaghtPphpZxK+B//8R+ZoFLWx+rotv/YsAis6JepwIE6BfPNb37zihnPOOOMlu99gbdlqhIQaHfSp5bWTTZoCR6NJfSYgN4dncyrcu+vfe1rMXfToL/f/r+FmAsYAwEIQGDUCCCwRm1H055HTd5dZql3Vseo1WqZyNInMZ4EEFj37nu/JUfobStrCaGvu1NGkE7k0i/++rkSalwu2XPaaadl/+BvFRJlaoK+fv36ELK23w9ib5Up9YIXvGBNryot8hnPeIa99a1vtU2bNnXsWbVt27bsvdTzX3vttWuer4jeWgis9q/VqAmsduW/uf9g9fhCZRwqA2rnnXfu8Z3WTv+d73zHpqam1vTi66Zct+8PwQ37SkBiU3+P6TMifrBMWt0UMZ4hEIAABEaaAAJrpLc36eGeukxm3bfTlcrEkshSZpYytAgIDJJAq1+qaeJu1umXp3a/nPay/KhdTyZ/d574xCfaiSeeaMoSevCDH5xJKJ0y+F//9V/ZL4bq26Tsqttuu63l69ZNyd3yCQchsDqVRGptysBSY/pjjjkmE1k6nGDdunUmaaX3/+tf/3rWC+zSSy9tyUbXKwNOPcO6kXsILATWIH/Wd7r3IAVWq58ZWmuv/x4q616wrtYElGGlTCuJK2VeBeI3y6QVxw+GaPE9BCAwVgQQWGO13VEPK3nlWVmSWh1j48aNmcjS/x75yGASV2g6vodAMgEEVuveRGUTWNrYq666KjsVTxkLRYbEl7KvHvCAB3Q97SAElhb929/+1s4+++wsw6zIKEpeaU0ILARWke9mkXOVUWANck1FsmWu/AR+8IMfZNJK/1OPq4iQrPISQUksAgIQgAAEVhFAYPFKdCIgI+UyS+WGHUP/tdFl1n3v2zGJKzQV30MgmgACa3gEljb1+uuvt5NPPrllz6foTV82UM2TJX1S+kR1us+gBJbWJIn1kY98xN7whje0zTRLYSShJymmzK1uMq/8ngis9vQpIUx5M4sfO0hZpMxQ9bFbHcoK1WET/Huo+P0u84y/+c1vlqSVThOMCJktl1YqFyQgAAEIQKADAQQWr0csAdUKusxSI/i2oX+suciS1CIg0EsCwyywfv3rX2fSwkOlffovtlu3brWf/exnWYPvLVu2ZKViOsmqWm39R6/sPbBW7//CwkLWiP1d73pX7ldDvbN0gp9OHSxCzvhCBimwtAaVTX7lK1/JTjVr1csqFlhs76zY+TQOgdWeFgIr5U0qfmwZBRZN/Ivf5zLPKFnl2VaSWIFQA3aXVlHd20MT8j0EIACBcSGAwBqXnS72OetmNmVm+uwYKit0maVyQwICRRMoi8Aq+rmWzxdqBjxsAstFjUoqlCF00UUXRWcc6aRBnc6n4+nVC6roGLTA8ue5/fbbbW5uLsvgkMSMDfUSO+WUU7Lm76Gm+LFz+jgEVntioyawUt+Nfo5vlfE0SIH1uc99zo4++ug1CBBY/XwrBnMv/R3m0kr/8Ski5sxs1sz0SUAAAhCAQA4CCKwc0LhkiYDSQTwrK9jNXQ3fJbPUAF6N4AkIFEFgHASWyuMuu+wye/zjH98S2TAKrOUP8otf/MK+8Y1vmP4LtmTNDTfcsCS0lGm1zz772EEHHWSHHnqo7bfffnaf+9yniFen5RxlEVi+ODV4/+53v2uXX355dsy6+odt3rx5ae16J/bcc8+MzZFHHmkPf/jDswbvvQgEFgKrF+9V6pxlE1ip62f8cBNQA3Y1Ype40s/kiNAgz7ZS5hUBAQhAAAJdEEBgdQGPS1cQUHqVy6xgN/darZaJLH0Sw0Og3S+wZXuCXp/+1O7UqV5yuPLKK+2QQw5peYthF1i95JY6d9kEVur6ezkegYXA6uX7FTs3AiuWFOOKJNBoNDJxpc+IUDqWS6uo7u0RczIEAhCAAATMDIHFa9ALAmp85TKrYzd3ZWJJZCkzSxlaRLkJILDu3Z9BCKwLL7wwa8bdKhBYxf25QWC1Z4nAQmAV9yct/0wIrPzsuDKNgDKslGklcaXMq0Co8ZVLq6ju7aEJ+R4CEIAABNYSQGDxVvSSgOSVi6xgN3f1yPJ+WeqdRZSPAAIrn8BSCaBK33beeeeWm6oeV8v7Of3+7/++7b777rbjjjva7/3e72WnWO26665WqbT+kY3AKu7PCgILgZXnbaIHVh5q+a5BYOXjxlVxBNTLyvtaqcdVREhWubgKdm+PmI8hEIAABCDQgQACi9ejXwRkpFxmBbu5qwTMZRZHUPdri8L3QWCFGQ1iBAKrOOoILARWnrcJgZWHWr5rEFj5uHFVewI6NdCllXoxRoTMlkurqO7tEXMyBAIQgAAEIgggsCIgMaRwAqoVdJmlRvBtQ/LKRZakFjFYAgiswfJvd3cEVnH7gsBCYOV5mxBYeajlu6ZMAuvOO++0U0891c4777yWD9Op9Dvf03NVkQQkq1xcSWIFQg3YXVpFdW8PTcj3EIAABCCQTgCBlc6MK4olUDezKTPTZ8dQWaHLLJUbEv0nMIgT//r/lMN3RwRWcXuGwEJg5XmbEFh5qOW7BoGVjxtX3UtAZYEurVQuGBFzZjZrZvokIAABCEBgwAQQWAPeAG6/RECZWJ6VFezmrobvkllqAK9G8ER/CCCw+sM59S4IrFRi7ccjsBBYed4mBFYeavmuQWDl4zbOV6kBuxqxS1ypMXtEaJBnWynzioAABCAAgZIQQGCVZCNYxgoCSq9ymRXs5l6r1TKRpU+itwQQWL3lm3d2BFZecmuvQ2AhsPK8TQisPNTyXYPAysdtHK9qNBqZuNJnRCgdy6VVVPf2iDkZAgEIQAACBRNAYBUMlOkKJ6DGVy6zdKph21AmlkSWMrOUoUUUTwCBVTzTImZEYBVB8d45EFgIrDxvEwIrD7V81yCw8nEbl6uUYaVMK4krZV4FQo2vXFpFdW8PTcj3EIAABCDQWwIIrN7yZfbiCEheucgKdnNXjyzvl6XeWUQxBBBYxXAsehYEVnFEEVgIrDxvEwIrD7V81yCw8nEb5avUy8r7WqnHVURIVrm4CnZvj5iPIRCAAAQg0CcCCKw+geY2hRKQkXKZFezmrtMLXWbpVEMiP4FhOYXQn/AlL3mJnXPOObbzzjvnf+ghuBKBVdwmIbAQWHneJgRWHmr5rkFg5eM2alfp1ECXVjpNMCJktlxaRXVvj5iTIRCAAAQg0GcCCKw+A+d2hRNQraDLLDWCbxuSVy6yJLWIdAIIrHRm/bgCgVUcZQQWAivP24TAykMt3zVlElj5noCruiEgWeXiShIrEGrA7tIqqnt7aEK+hwAEIACBwRJAYA2WP3cvlkDdzKbMTJ8dQ2WFforhhg0bQsP5fjsBBFY5XwUEVnH7gsBCYOV5mxBYeajluwaBlY/bMF+lskCXVioXjIg5M5s1M30SEIAABCAwQgQQWCO0mTzKEgFlYnlWVrCbuxq+e/N3NYIn0n+BLSszSghnba+99lqzPXfeeaedeuqpdt5556347sILL7RjjjmmrNvZl3UhsNL//F999dV28MEH92V/ynoTBFb/dgaB1T/Wg7yTGrCrEbvElRqzR4QGebaVMq8ICEAAAhAYQQIIrBHcVB5pBQH1yHKZFezmXq/Xs8ysWq0GxhYEyMAq52tBBlZx+4LAQmDleZsQWHmo5bsGgZWP27Bc1Wg0MnGlz4hQOpZLq6ju7RFzMgQCEIAABEpMAIFV4s1haYUTUOMrl1kdu7krE8uzspShRUBglAiQgdV+NxFYCKw8f9YRWHmo5bsGgZWPW5mvUoaVMq0krpR5FQg1vnJpFdW9PTQh30MAAhCAwPAQQGANz16x0uIISF65yAp2c9+4ceNS83f1ziIgMOwEEFgIrDzvcLsMTEoIzRBYed6ofNcgsPJxK9tV6mXlfa3U4yoiJKtcXAW7t0fMxxAIQAACEBhCAgisIdw0llwoARkpl1kqN+wYOr3QTzLUqYYEBCAAAQhAAAIQgECYgE4NdGml0wQjQmbLpVVU9/aIORkCAQhAAAJDTACBNcSbx9ILJ6BaQZdZagTfNiSvXGRJahEQgAAEIAABCEAAAmsJSFa5uJLECoQasLu0iureHpqQ7yEAAQhAYHQIILBGZy95kmIJ1M1sysz02TFUViiZpZ5ZGzZsCA3newhAAAIQgAAEIDDSBFQW6NJK5YIRMWdms2amTwICbQk0JydPNrP3thlwsd199zGVm266vdcIO6xj0bZtO7yyefONvV4D80NgHAkgsMZx13nmFALKxPKsrGA3dzV89+bvagRPQAACEIAABCAAgXEgoAbsasQucaXG7BGhQZ5tpcwrAgJBAgGBtdXMTq7Mz58bnKjLAQisLgFyOQRyEkBg5QTHZWNJQD2yXGYFu7nX6/UsM6tWq40lLB4aAhCAAAQgAIHRJ9BoNDJxpc+IUDqWS6uo7u0RczJkjAgEBJZI/MzMjqzMz2/pJRYEVi/pMjcE2hNAYPF2QCAfATW+cpnVsZt7tVpd6pelDC0CAhCAAAQgAAEIDDMBZVgp00riSplXgVDjK5dWUd3bQxPy/fgSiBBYgtPzUkIE1vi+gzz5YAkgsAbLn7sPPwHJKxdZwW7uGzduXJJZ6p1FQAACEIAABCAAgWEgoF5W3tdKPa4iQrLKxVWwe3vEfAyBgEUKrJ6XEiKweBkhMBgCCKzBcOeuo0lARspllsoNO4ZOL/STDHWqIQEBCEAAAhCAAATKRECnBrq00mmCESGz5dIqqnt7xJwMgcASgUiBpfE9LSVEYPFSQmAwBBBYg+HOXUefgGoFXWapEXzbkLxykSWpRUAAAhCAAAQgAIFBEpCscnEliRUINWB3aRXVvT00Id9DoB2BBIGlKXpWSojA4h2FwGAIILAGw527jheBuplNmZk+O4bKCiWzdJLhhg0bQsP5HgIQgAAEIAABCBRCQGWBLq1ULhgRc2Y2a2b6JCDQFwKJAqtnpYQIrL5sNzeBwBoCCCxeCgj0j4AysTwrK9jNXQ3fJbIktCYmJvq3Su4EAQhAAAIQgMBYEFADdjVil7hSY/aI0CDPtlLmFQGBvhJIFFhaW09KCRFYfd12bgaBJQIILF4GCAyGgHpkucwKdnOv1+uZyKrVaoNZLXeFAAQgAAEIQGBkCDQajUxc6TMilI7l0iqqe3vEnAyBQC4COQSWWaUya//rfx1fueKKYD1s7KIQWLGkGAeBYgkgsIrlyWwQyENAja9cZnXs5l6tVpf6ZSlDi4AABCAAAQhAAAIxBJRhpUwriStlXgVCv+i7tIrq3h6akO8hUASBXALLbKs1m39Wuf76vy1iDZoDgVUUSeaBQBoBBFYaL0ZDoJcEJK9cZAW7uW/cuHFJZql3FgEBCEAAAhCAAASWE1AvK+9rpR5XESFZ5eKqsGyViPsyBAJRBDqIox+Z2f8zs8PaTPRjq1SOqFx33XeibhQYhMAqgiJzQCCdAAIrnRlXQKAfBGSkXGap3LBj6PRCP8lQpxoSEIAABCAAAQiMJwGdGujSSqcJRoTMlkurqO7tEXMyBAI9IdBBHH3bms0XWaVyoZk9quXNCywlRGD1ZHuZFAJBAgisICIGQGDgBFQr6DJLjeDbhuSViyxJLQICEIAABCAAgfEgIFnl4koSKxBqwO7SKqp7e2hCvodAPwh0FFjr1x9q99xziJnNmNkOLdZTWClhvwRW02yd7bffo2yHHdQI94+3y7n/vez57jYzZZf9mzWbDVu37st27bU/rZg1+7Ef3AMC/SaAwOo3ce4Hge4I1M1sysz02TFUViiZpZMMN2zYEBrO9xCAAAQgAAEIDBkBlQW6tFK5YETMmdmsmemTgMDQEYgQWL80s4+Y2fFtHq6QUsJeC6zmhg272447nmyVyklmtkfiRt1sZqfbLrv8Q5GN6xPXwHAI9IQAAqsnWJkUAj0noEwsz8oKdnNXw3eJLAmtiYmJni+OG0AAAhCAAAQg0BsCasCuRuwSV2rMHhEa5NlWyrwiIDC0BEICq3LNNbc099tvT9thhy/1spSwVwKreeih97XbbjvRzP7SzHbrcqPUF+zFNj//RTKyuiTJ5aUhgMAqzVawEAjkJqAeWS6zgt3c6/V6JrJqNWUiExCAAAQgAAEIDAOBRqORiSt9RoTSsVxaRXVvj5iTIRAYOIEYgaVFNvff/3irVD7Wq1LCXgis5mMf+3DbuvVvrFI5vEDQW83sHGVkVebn7yhwXqaCwEAIILAGgp2bQqBnBNT4ymVWx27u1Wp1qV+WMrQICEAAAhCAAATKRUAZVl4iuLAQTJ5S4yuXVlHd28v1tKwGAmEC0QJLmUy//vXfWrOp1hutoqtSwqIFVvOAAx5jzaZKe/cKU8gxQv2xdtzxTyvXXHNrjqu5BAKlIYDAKs1WsBAIFEpA8spFVrCb+8aNG5dklnpnERCAAAQgAAEIDIaAelm5tFKPq4iQrHJxFezeHjEfQyBQWgKxAksP0DzggL2s2bzMzH63zQP9rUrsKvPzaoSeFEUKrEh5dbdVKl83s09Ys/k1W7/+V9mCt217lG3d+jirVP7UzDo3va1ULrEddjgWiZW01QwuGQEEVsk2hOVAoAcEZKRcZqncsGPo9EI/yVCnGhIQgAAEIAABCPSWgE4NdGml0wQjQmbLpVVU9/aIORkCgdITSBFYephgKaHZdGV+/jOpD16UwGoeeOCutnXrrDWbR7ZZg0oA9Wf9tMr8/I/brbNpVrHJyYPN7NyAyDrbdtnlzytXXHFP6jMzHgJlIIDAKsMusAYI9I+AagVdZqkRfNuQvHKRJalFQAACEIAABCBQLAHJKhdXkliBUA2hS6uo7u2hCfkeAsNGIFlghUsJv29btx5eueGGH6awKEJgbZdObzOzv2hz7zusUjnBrrtuNrYJe9YE/tZbz7RK5eQ2/b/usGazVrn++i+kPC9jIVAWAgissuwE64BA/wnUzUx9AfTZMVRWKJmlkww3bOicnRyai+8hAAEIQAAC40xAZYEurVQuGBHqizNrZvokIDDWBFIFlmD1opSwEIG1adO+tm6dTktsdUS4RNNU5frrL03d8Obk5I5m9k4zO6Xltc3mlXb33c+ubNlybxkiAYEhIoDAGqLNYqkQ6BEBZWJ5Vlawm7savktkSWhNTLT6+7ZHq2RaCEAAAhCAwJASWFxczE4QlLhSY/aI0CDPtgp2b4+YjyEQGAkCeQRWJrFCpxImlhJ2K7Cy7KsDDvhrazZf22ZjXmXz8++LzbxaPcf20sQLrdk8qsX8KkvMVTo5Ei8RDzHUBBBYQ719LB4ChRNQjyyXWcFu7vV6PRNZtVqt8IUwIQQgAAEIQGDYCTQajUxc6TMilI7l0iqqe3vEnAyBwEgRyC2wCi4l7FpgTU6qsfwXzez312xQQRlSzc4ZXl+29eufTUP3kfrjMRYPg8Aai23mISGQi4AaX7nM6tjNvVqtLvXLUoYWAQEIQAACEBhXAsqw8hLBhYVg8pQaX7m0iurePq5ceW4IiEBegbX9WvXBUO+nh7ahGX0qYQEC6zgz0/1Wx1ZrNp9buf76i7rd8UCW13/Ztm1/XNm8+bpu78P1EOgnAQRWP2lzLwgMJwHJKxdZwW7uGzduXJJZ6p1FQAACEIAABEadgHpZubRSj6uIkKxycRXs3h4xH0MgMBYEuhFY2yXWy83sfW0anEeX1nUjsJqHHrrebrvtfDN7YYtN+zdbt+4plWuv/Y8iNrQ5OXng9kyvXVrMd0plfl4sCAgMDQEE1tBsFQuFQCkIyEi5zFK5YcfQ6YV+kqFONSQgAAEIQAACo0JApwa6tNJpghEhs+XSKqp7e8ScDIHAWBHoWmBt3Hh/23HHvzOzo9uAizqVsCuBtWlT1dat+7KZPabFGs61+flX5u19tXq+5uTkblapfM6azUNa3Osz9t///YLKzTf/dqxeIh52qAkgsIZ6+1g8BAZKQLWCLrPUCL5tSF65yJLUIiAAAQhAAALDSkCyysWVJFYgVEPo0iqqe3toQr6HwDgT6FZgiV1zcjJUSniumb2qMj9/dzvWXQqsTqcPHl+Zn/9EkXvcnJxUltVJLeb8F9u27cmVzZuDtc5Froe5INANAQRWN/S4FgIQcAJ1M5syM312DJUVSmbpJMMNG/TvBwICEIAABCBQbgIqC3RppXLBiJgzs1kz0ycBAQgURKAIgaWlNCcnO5US/sYqlT+pXHfdxe2W3ZXA2n//p1qlol5cq+M2M/vjyvz8NQXhyqZpTk6+zMwk5VbHLdvLFf+1yPsxFwR6SQCB1Uu6zA2B8SOgTCzPygp2c1fDd4ksCa2JiYnxo8UTQwACEIBAaQksLi5mJwhKXKkxe0RokGdbkdEQAYwhEEglUJjACpcS/outW/d/Ktde+5NWa+xKYLUXSmQG/4sAACAASURBVD+xrVufUrnhhu+lcuk0vtlnYVbk2pkLAqsJILB4JyAAgV4RUI8sl1nBbu71ej0TWbVarVfrYV4IQAACEIBAkECj0cjElT4jQulYLq2iurdHzMkQCECgDYGiBJam76aUsEuBdbKZvbfFI37b1q8/tHLNNbcU+QI0N21qX7LYbB5Zuf76qCZ+Ra6JuSCQlwACKy85roMABFIIqPGVy6yO3dyr1epSvyxlaBEQgAAEIACBXhNQhpWXCC4sBJOn1PjKpRW/+PV6c5gfAssIFCmwtkusXKWEXQqsd5jZn6/Z2GbzWttppyMrX//6L4vcdARWkTSZa9AEEFiD3gHuD4HxIiB55SIr2M1948aNSzJLvbMICEAAAhCAQFEE1MvKpZV6XEWEZJWLq2D39oj5GAIBCCQSKFxgHXjgrrZ164XWbB7VZiktSwm7FFgfMrOXtrjf/7W7735e5aabbk/E0nE4AqtImsw1aAIIrEHvAPeHwPgSkJFymaVyw46h0wv9JEOdakhAAAIQgAAEUgno1ECXVjpNMCJktlxaRXVvj5iTIRCAQE4CRQssLaN5wAGbrNm81Mwe2mZZa04lRGDl3EAug0CXBBBYXQLkcghAoBACqhV0maVG8G1D8spFlqQWAQEIQAACEAgRkKxycSWJFQjVELq0iureHpqQ7yEAgWII9ERgmVVscvKVZnaOme3QYqVrTiXsSmAdcMCp1myeveY+lBAW85Iwy0gTQGCN9PbycBAYSgJ1M5syM312DJUVusxSuSEBAQhAAAIQcAIqC3RppXLBiJgzs1kz0ycBAQiUkEAvBJYes5lYStiVwJqc7G8T98nJA83si2a2y6ot3Wrbtj21snnz5SXcapYEgZYEEFi8GBCAQFkJKBPLs7KC3dzV8H16ejoTWhMTE2V9JtYFAQhAAAI9JLC4uJidIChxpcbsEaFBnm0V7N4eMR9DIACBHhLolcDKJFa4lFAnB762Mj9/d5cC6zgz+9sWmH5iW7c+pXLDDd8rEmFz//2fapXKF1rMuWjbth1e2bz5xiLvx1wQ6CUBBFYv6TI3BCBQFAGlV7nMCnZzr9frmciq1WpF3Z95IAABCECgxAQajUYmrvQZEUrHcmkV1b09Yk6GQAACfSDQU4EVLiW8w5rNqcr111/alcBqL5RuM7M/rszPX1Mkyg5r/X+2bduTK5s3/6jI+zEXBHpJAIHVS7rMDQEI9IKAGl+5zOrYzb1arS6VGCpDi4AABCAAgdEhoAwrLxFcWAgmT6nxlUurqO7to0OKJ4HA6BDopcASpYhSwhts/fqj7J57nmNmyshaHcGspuZjH/uHtm2byvYe1OL64yvz858oasea90q588zsxDVz9qjnVlFrZx4ItCKAwOK9gAAEhpWA5JWLrGA3d/XI8n5Z6p1FQAACEIDA8BFQLyuXVupxFRGSVS6ugt3bI+ZjCAQgMEACvRZYmcSanNzfzPSzo11PComrn5jZu3IJrIMOeoD99rdfsErlsS2uP9fm519ZMWsWgbnZ+V4X2C67nFC54op7irgXc0CgHwQQWP2gzD0gAIFeE5CRcpkV7Oau0wtdZulUQwICEIAABMpLQKcGurTSaYIRIbPl0iqqe3vEnAyBAARKQKAvAuverCU1Wn9Pm0e+w8y2mJmao6+OcAbWoYeut9tuO9/MXtji+n+zdeueUrn22v8oAndz06ZDbN06/eBs9Q/eUyrz8+8r4j7MAYF+EUBg9Ys094EABPpFQLWCLrPUCL5tSF65yJLUIiAAAQhAoDwEJKtcXEliBUI1hC6torq3hybkewhAoHwE+iGw9NTbSwlnrdk8MpFCUGBl8x9wQN2azc+0mHurmU1X5udbfZe0lKx88IAD/tqazde2uLAn/baSFshgCOQggMDKAY1LIACBoSFQN7MpM9Nnx1BZocsslRsSEIAABCDQfwIqC3RppXLBiJgzs1kz0ycBAQiMOIF+CSxhjCglbEU7TmBNTv6umX3RzH5/zSTN5pV2993PrmzZ8qtutrO5adO+tm7dl9qUQn7Z1q9/duWaa27t5h5cC4F+E0Bg9Zs494MABAZBQJlYnpUV7Oauhu/T09OZ0JqYaNf+YBCPwT0hAAEIjB6BxcXF7ARBiSs1Zo8IDfJsq2D39oj5GAIBCAwJgb4KrHApYX6B1Tk7SvO+yubn35e3F1awGX2l8meV665TGSMBgaEigMAaqu1isRCAQAEElF7lMivYzb1er2ciq1arFXBrpoAABCAAASfQaDQycaXPiFA6lkurqO7tEXMyBAIQGDIC/RRYQpOjlDAqAyubu3OG1B1WqTzfrrvuc6kSqzk5uaOZvdPMTmmzvTfaPfc8vXLjjf8+ZNvPciFgCCxeAghAYJwJqPGVy6yO3dyr1epSiaEytAgIQAACEEgnoAwrLxFcWAgmT6nxlUurqO7t6SviCghAYJgI9FtgZaIpfCrhcoTxAktZWPvv/xdWqbytzR7cYc3mqXb99R+rmG2L2afmoYfe12699UyrVNSEfocW1xTWYytmPYyBQNEEEFhFE2U+CEBgGAlIXrnICnZzV48s75el3lkEBCAAAQi0J6BeVi6t1OMqIiSrXFwFu7dHzMcQCEBgRAgMRGCllRJGC6xMjh144K62dWunZvESTvp5eFplfv7H7bYxa9g+ObnJzHSq4MEdtvu9Zvbayvz83SPySvAYY0YAgTVmG87jQgACQQIyUi6zgt3cdXqhyyydakhAAAIQgICZTg10aaXTBCNCZsulVVT39og5GQIBCIwYgUEIrEw0bdiwu+2440VWqTwpgDRJYGVzH3DAY6zZ1EEUe3WY+26rVL5uZp+wZvNrtn79vQ3et217lG3d+jirVP7UzDZ0XFulcontsMOxNG4fsT8UY/Y4CKwx23AeFwIQSCKgWkGXWWoE3zYkr1xkSWoREIAABMaRgGSViytJrECohtClVVT39tCEfA8BCIw2gUEJrEw07b//461S+byZ/U4HyskCK0Fi5d/cSuULdtddx1VuuukX+SfhSggMngACa/B7wAogAIHhIFA3sykz02fHUFmhyyyVGxIQgAAERpmAygJdWqlcMCKUaTBrZvokIAABCEQTGKjACves0nPkEliZxHrsYx9uzeaF1mweEg0kPFAliOeY2emV+fk7wsMZAYFyE0BglXt/WB0EIFA+AsrE8qysYDd3NXyfnp7OhNbExET5noYVQQACEMhBYHFxMTtBUOJKjdkjQoM82yrYvT1iPoZAAAJjSGCQAiuTTOFSwtwCK5tfTdhvu+1EM/tLM9utyy3eYmYvt/n5f049ybDL+3I5BHpGAIHVM7RMDAEIjAEBpVe5zAp2c6/X65nIqtVqY4CGR4QABEaRQKPRyKTV3FxU8pTSsVxaRXVvH0VmPBMEIFAcgUELrEwydS4l7EpgOanmgQc+yO6555Vm9jIz2yOBoDKu5q1SeYs1m1+iWXsCOYYOBQEE1lBsE4uEAASGgIAaX7nM6tjNvVqtLpUYKkOLgAAEIFBmAsqw8hLBhYVg8pQaX7m0iureXuZnZ20QgAAEBkmgOTm5o23b9ge2bt3TzOyPzexRZva/zWyH7etSWeBPzewbZnapbdt2RWXz5uAP6kE+E/eGQDcEEFjd0ONaCEAAAmsJSF65yAp2c1ePLO+Xpd5ZBAQgAIEyEFAvK5dW6nEVEZJVLq6C3dsj5mMIBCAAAQhAAAIQWEEAgcULAQEIQKB3BGSkXGYFu7nr9EKXWTrVkIAABCDQTwI6NdCllU4TjAiZLZdWUd3bI+ZkCAQgAAEIQAACEGhJAIHFiwEBCECgPwRUK+gyS43g24bklYssSS0CAhCAQC8JSFa5uJLECoRKU1xaRXVvD03I9xCAAAQgAAEIQCCGAAIrhhJjIAABCBRLoG5mU2amz46hskKXWSo3JCAAAQgUQUBlgS6tVC4YEeraPmtmUd3bI+ZjCAQgAAEIQAACEEgigMBKwsVgCEAAAoUSUCaWZ2UFu7mr4fv09HQmtCYmJgpdCJNBAAKjT2BxcdFmZmYycaXG7BGhQZ5tRVPgCGAMgQAEIAABCECgdwQQWL1jy8wQgAAEUggovcplVrCbe71ez0RWrVZLuQdjIQCBMSTQaDQyaTU3F5U8pXQsl1ZR3dvHECmPDAEIQAACEIDAAAggsAYAnVtCAAIQCBBQ4yuXWR27uVer1aUSQ2VoERCAAAREQBlWXiK4sBBMnlLjK5dWUd3boQwBCEAAAhCAAAT6TQCB1W/i3A8CEIBAPAHJKxdZwW7u6pHl/bLUO4uAAATGi4B6Wbm0Uo+riJCscnEV7N4eMR9DIAABCEAAAhCAQM8IILB6hpaJIQABCBRKQEbKZVawm7tOL3SZpVMNCQhAYDQJ6NRAl1Y6TTAiZLZcWkV1b4+YkyEQgAAEIAABCECg5wQQWD1HzA0gAAEIFE5AtYIus9QIvm1IXrnIktQiIACB0SAgWeXiShIrEKohdGkV1b09NCHfQwACEIAABCAAgX4TQGD1mzj3gwAEIFAsgbqZTZmZPjuGygpdZqnckIAABIaLgMoCXVqpXDAi1LV91syiurdHzMcQCEAAAhCAAAQgMDACCKyBoefGEIAABAoloEwsz8oKdnNXw/fp6elMaE1MTBS6ECaDAASKI7C4uGgzMzOZuFJj9ojQIM+2CnZvj5iPIRCAAAQgAAEIQKAUBBBYpdgGFgEBCECgUAJKr3KZFezmXq/XM5FVq9UKXQSTQQAC+Qk0Go1MWs3NRSVPKR3LpVVU9/b8K+NKCEAAAhCAAAQgMBgCCKzBcOeuEIAABPpFQI2vXGZ17OZerVaXSgyVoUVAAAL9JaAMKy8RXFgIJk+p8ZVLq6ju7f19Gu4GAQhAAAIQgAAEiiWAwCqWJ7NBAAIQKCsBySsXWcFu7uqR5f2y1DuLgAAEekNAvaxcWqnHVURIVrm4CnZvj5iPIRCAAAQgAAEIQGAoCCCwhmKbWCQEIACBQgnISLnMCnZz1+mFLrN0qiEBAQh0R0CnBrq00mmCESGz5dIqqnt7xJwMgQAEIAABCEAAAkNFAIE1VNvFYiEAAQgUTkC1gi6z1Ai+bUheuciS1CIgAIE0ApJVLq4ksQKhGkKXVlHd20MT8j0EIAABCEAAAhAYZgIIrGHePdYOAQhAoFgCdTObMjN9dgyVFbrMUrkhAQEItCagskCXVioXjAh1bZ81s6ju7RHzMQQCEIAABCAAAQiMBAEE1khsIw8BAQhAoFACysTyrKxgN3c1fJ+ens6E1sTERKELYTIIDCOBxcVFm5mZycSVGrNHhAZ5tlWwe3vEfAyBAAQgAAEIQAACI0cAgTVyW8oDQQACECiUgNKrXGYFu7nX6/VMZNVqtUIXwWQQGAYCjUYjk1Zzc1HJU0rHcmkV1b19GBiwRghAAAIQgAAEINArAgisXpFlXghAAAKjR0CNr1xmdezmXq1Wl0oMlaFFQGBUCSjDyksEFxaCyVNqfOXSKqp7+6hy47kgAAEIQAACEIBAKgEEVioxxkMAAhCAgOSVi6xgN3f1yPJ+WeqdRUBg2Amol5VLK/W4igjJKhdXwe7tEfMxBAIQgAAEIAABCIwdAQTW2G05DwwBCECgUAIyUi6zgt3cdXqhyyydakhAYFgI6NRAl1Y6TTAiZLZcWkV1b4+YkyEQgAAEIAABCEBgbAkgsMZ263lwCEAAAoUTUK2gyyw1gm8bklcusiS1CAiUlYBklYsrSaxAqIbQpVVU9/bQhHwPAQhAAAIQgAAEIHAvAQQWbwIEIAABCPSCQN3MpsxMnx1DZYUus1RuSEBg0ARUFujSSuWCEaGu7bNmFtW9PWI+hkAAAhCAAAQgAAEIrCKAwOKVgAAEIACBXhJQJpZnZQW7uavh+/T0dCa0JiYmerku5obACgKLi4s2MzOTiSs1Zo8IDfJsq2D39oj5GAIBCEAAAhCAAAQg0IEAAovXAwIQgAAE+kVA6VUus4Ld3Ov1eiayarVav9bHfcaQQKPRyKTV3FxU8pTSsVxaRXVvH0OkPDIEIAABCEAAAhDoCQEEVk+wMikEIAABCAQIqPGVy6yO3dyr1epSiaEytAgIdEtAGVZeIriwEEyeUuMrl1ZR3du7XR/XQwACEIAABCAAAQisJYDA4q2AAAQgAIFBEpC8cpEV7OauHlneL0u9swgIxBJQLyuXVupxFRGSVS6ugt3bI+ZjCAQgAAEIQAACEIBAFwQQWF3A41IIQAACECiUgIyUy6xgN3edXugyS6caEhBYTUCnBrq00mmCESGz5dIqqnt7xJwMgQAEIAABCEAAAhAogAACqwCITAEBCEAAAoUTUK2gyyw1gm8bklcusiS1CAhIVrm4ksQKhGoIXVpFdW8PTcj3EIAABCAAAQhAAALFE0BgFc+UGSEAAQhAoFgCdTObMjN9dgyVFbrMUrkhMT4EVBbo0krlghGhru2zZhbVvT1iPoZAAAIQgAAEIAABCPSQAAKrh3CZGgIQgAAECiWgTCzPygp2c1fD9+np6UxoTUxMFLoQJisHgcXFxUxazczMmBqzR4QGebZVsHt7xHwMgQAEIAABCEAAAhDoEwEEVp9AcxsIQAACECiUgNKrXGYFu7nX6/VMZNVqtUIXwWSDIdBoNDJxNTcXlTyldCyXVlHd2wfzVNwVAhCAAAQgAAEIQKATAQQW7wcEIAABCAw7ATW+cpnVsZt7tVpdKjFUhhYxPASUYeUlggsLweQpNb5yaRXVvX14SLBSCEAAAhCAAAQgMJ4EEFjjue88NQQgAIFRJCB55SIr2M1dPbK8X5Z6ZxHlI6BeVi6t1OMqIiSrXFwFu7dHzMcQCEAAAhCAAAQgAIGSEEBglWQjWAYEIAABCBRKQEbKZVawm7tOL3SZpVMNicER0KmBLq10mmBEyGy5tIrq3h4xJ0MgAAEIQAACEIAABEpGAIFVsg1hORCAAAQgUDgB1Qq6zFIj+LYheeUiS1KL6B8BySoXV5JYgVANoUurqO7toQn5HgIQgAAEIAABCECg3AQQWOXeH1YHAQhAAALFEqib2ZSZ6bNjqKzQZZbKDYniCags0KWVygUjQl3bZ80sqnt7xHwMgQAEIAABCEAAAhAYEgIIrCHZKJYJAQhAAAKFElAmlmdlBbu5q+H79PR0JrQmJiYKXci4Tba4uJhJq5mZGVNj9ojQIM+2CnZvj5iPIRCAAAQgAAEIQAACQ0gAgTWEm8aSIQABCECgUAJKr3KZFezmXq/XM5FVq9UKXcSoT9ZoNDJxNTcXlTyldCyXVlHd20edH88HAQhAAAIQgAAExp0AAmvc3wCeHwIQgAAElhNQ4yuXWR27uVer1aUSQ2VoEWsJKMPKSwQXFoLJU2p85dIqqns7zCEAAQhAAAIQgAAExocAAmt89ponhQAEIACBeAKSVy6ygt3c1SPL+2Wpd9Y4h3pZubRSj6uIkKxycRXs3h4xH0MgAAEIQAACEIAABEaQAAJrBDeVR4IABCAAgUIJyEi5zAp2c9fphS6zdKrhOIRODXRppdMEI0Jmy6VVVPf2iDkZAgEIQAACEIAABCAwwgQQWCO8uTwaBCAAAQgUTkC1gi6z1Ai+bUheuciS1BrFkKxycSWJFQjVELq0iureHpqQ7yEAAQhAAAIQgAAExocAAmt89ponhQAEIACBYgnUzWzKzPTZMVRW6DJL5YbDHCoLdGmlcsGIUNf2WTOL6t4eMR9DIAABCEAAAhCAAATGkAACaww3nUeGAAQgAIFCCSgTy7Oygt3c1fB9eno6E1oTExOFLqRXky0uLmbSamZmxtSYPSI0yLOtgt3bI+ZjCAQgAAEIQAACEIDAmBNAYI35C8DjQwACEIBAoQSUXuUyK9jNvV6vZyKrVqsVuoiiJms0Gpm4mpuLSp5SOpZLq6ju7UWtk3kgAAEIQAACEIAABEafAAJr9PeYJ4QABCAAgcEQUOMrl1kdu7lXq9WlEkNlaA0ylGHlJYILC8HkKTW+cmkV1b19kM/GvSEAAQhAAAIQgAAEhpcAAmt4946VQwACEIDAcBCQvHKR9f/ZuxNwyaryXvjv7kFEbGVwxKj3Ro1xwDR9GjGSQCcOaEAMGlSERPxEJfgJKDc4TxjReK+AaBBFkygaJ4hBMIgaBSXBlj7dDDFqEj81GoeLokIkCHTX96yCQ06frjq1a9euqr1X/ep5fGLstdde6/euc6D+vfbaA09zT2dkLZyXlc7OmsQnnWW1EFqlM65KfFJYtRBcDTy9vUR/mhAgQIAAAQIECBBYVkCAZYEQIECAAIHJCaREaiHMGniae3p74UKYld5qWOcnvTVwIbRKbxMs8UnJ1kJoVer09hJ9akKAAAECBAgQIECglIAAqxSTRgQIECBAoHaB9KzgQpiVDoLv+0nh1UKQlUKtUT4prFoIrlKINeCTniFcCK1Knd4+qEN/ToAAAQIECBAgQKCKgACripprCBAgQIBAvQJ/EBHPjIj0f5f9pMcKF8Ks9LhhmU96LHAhtEqPC5b4pFPbPxoRpU5vL9GfJgQIECBAgAABAgRGEhBgjcTnYgIECBAgUKtA2om1sCtr4Gnu6cD3ww8/vBto3eMe99huID/+8Y+7odWHP/zhSAezl/ikRgu7rQae3l6iP00IECBAgAABAgQI1CYgwKqNUkcECBAgQKBWgbS9aiHMGnia+x/8wR90g6z0ScHVueeW2jyVtmMthFalTm+vdYY6I0CAAAECBAgQIFBSQIBVEkozAgQIECAwRYF08NVCmDXqae7p4KuF0KrU6e1TnLdbEyBAgAABAgQIEOgKCLAsBAIECBAg0B6BFF4tBFnDnuaewqqF4Grg6e3tITFSAgQIECBAgACBWRAQYM1Clc2RAAECBHIUSI8VLoRZ/U5zT48FLoRWpU5vzxHKnAgQIECAAAECBNovIMBqfw3NgAABAgQIpAPf/2EJw34RUer0dnwECBAgQIAAAQIEmi4gwGp6hYyPAAECBAiUE+gsaeaf8eXctCJAgAABAgQIEGiBgH+5bUGRDJEAAQIECJQQEGCVQNKEAAECBAgQIECgnQICrHbWzagJECBAgMBSAQGWNUGAAAECBAgQIJCtgAAr29KaGAECBAjMmIAAa8YKbroECBAgQIAAgVkSEGDNUrXNlQABAgRyFhBg5VxdcyNAgAABAgQIzLiAAGvGF4DpEyBAgEA2AgKsbEppIgQIECBAgAABAksFBFjWBAECBAgQyENAgJVHHc2CAAECBAgQIECgh4AAy7IgQIAAAQJ5CAiw8qijWRAgQIAAAQIECAiwrAECBAgQIJCtQOMDrM769Q+NTuczEfGAPlX4fhTFwcWmTVsmXaXO3NyxEXFGRKzsce+tEXFcMT9/5qTH5X4ECBAgQIAAAQK3CdiBZSUQIECAAIE8BBofYCXmAUFRRFFcECtXHlls3Hj9pMrSmZvbKyI+HRF79rxnUXw07nrXo4pLLrlpUmNyHwIECBAgQIAAge0FBFhWBAECBAgQyEOgHQHWox61S6xe/aGIeGof9onuduoMHs+/R1E8sdi06Rt5LBOzIECAAAECBAi0U0CA1c66GTUBAgQIEFgq0IoAKw164I6niO9HxJOK+flrxl3mEo8OHl7Mz3983OPQPwECBAgQIECAwPICAiwrhAABAgQI5CHQmgDr9hBruTOnUpPz45ZbjiiuvvoX4ypPiSAtnXl1QjE/f8u4xqBfAgQIECBAgACBcgICrHJOWhEgQIAAgaYLtCvAGvzo3lgfJexs2HDn+M///KvodJ7Zp7D/FCtW/F5xxRXfbXrhjY8AAQIECBAgMAsCAqxZqLI5EiBAgMAsCLQqwEoFKbEDamznT3XWrTsqiuK9fd46eGMKtorNmy+chYVjjgQIECBAgACBNggIsNpQJWMkQIAAAQKDBVoXYN0eYi3/KOEY3gDYWb/+odHpfCYiHtCH9e0R8SceHRy86LQgQIAAAQIECExKQIA1KWn3IUCAAAEC4xVoZ4C17753i61bPxidzlP68GyNTufoYvPmv6qDr8Sjg5sj4uBifv4HddxPHwQIECBAgAABAvUICLDqcdQLAQIECBCYtkArA6yE1lm/fu/odNLjenv2QfxmbN36+OLKK789KnKJRwefXmze/OlR7+N6AgQIECBAgACBegUEWPV66o0AAQIECExLoL0BVkQRc3P/b0Sc1udMqmSadmC9YJTH+jpr1/6PWLnycxHxoD5FenPMz7+qiFhqOa2aui8BAgQIECBAgMDtAgIsS4EAAQIECOQh0NoAK/F3yjxKGHF4MT//8Srl6szNrY6I90TEUT2v73QujVtuObS45pqfVunfNQQIECBAgAABAuMVEGCN11fvBAgQIEBgUgKtDrC6IdbgRwn/KVas+L3iiiu+OyxqZ27usIj4cJ8dXj+LTufJxebNXx62X+0JECBAgAABAgQmIyDAmoyzuxAgQIAAgXELtD/AKvco4ZkRccIwjxKWeHTwhJifP2OURwc7ESti7doHxcqVT4qI37/9McVfWRSY3RgR34uIFJJdGNu2XVJs2XLtOBfFojE9PSKe0GNM6fb/ERH/N4ri0ti27dOx005XFJdfft04x6VvAgQIECBAgEAVAQFWFTXXECBAgACB5gm0PsBKpLc/SvjR6HRSENTrc1MUxbOKTZvOL1OCgY8OFsUFsXLlkcXGjdeX6W9pm87c3F2i0zkyiuKVEfHAIfpIb1e8LDqdV8SWLV8eJTzbYUx77bVbrF59XBTFiyNijyHGlJpujYirI+LkiPjUMEHhkPfRnAABAgQIECAwlIAAaygujQkQIECAQGMFsgiwuiHW3Ny6iLg4Iu7RR/vKWLXqKcXGjWlH07Kfzvr1T41O5yMRceceDb8fRXFwsWnTlkH97BASpR1X69b9fhTFn0fEfYa9flH7FBhdENu2zGkCFgAAIABJREFUvajYsuX7I/STTp5PY3peFMX/joi7j9LX7ddeExHHxvz8P9QZsNUwLl0QIECAAAECMyggwJrBopsyAQIECGQpkE+AddujhMdFxOnLVOrUWLPmZcUll9zar01nn33uH9u2/V1EPLJHmxQcvSTm5985bDjT3XUVkUKiFy7z1sRhF9mPoyieXWza9NlhL0ztOxs23Dmuv/6UKIrktrJKH32uuSUiToz5+T8vIrbV2K+uCBAgQIAAAQJDCQiwhuLSmAABAgQINFYgmwCrG8jc9lbC5R4lvPH2A90v7VWR2x8dTCHT8X0qdn7ccssRxdVX/2KYinbWrt01Vq48JyIOHua6km1vTCFWbNr0yWFCtRJzLXn7vs1S2HdcMT+fzh/zIUCAAAECBAhMRUCANRV2NyVAgAABArULZBVgdUOsQY8SdjqXxi23HFpcc81Pl2p21q17UhTFeRGRdkst/fx7FMUTi02bvjFMFW4P1T4Ync5TlrkuhT3poPaPRlFcFitX3vZY4LZtD4qtWx8dRfH/RMRey1x/Y3Q6zyw2b76w7NgGzDV18/3odD4aEV+IlSu/GitWLIR2q2Pr1kdFp/PbEXH4gDO8KpmVnYN2BAgQIECAAIFBAgKsQUL+nAABAgQItEMgvwCr3KOExxfz82csLlFnbi6dnfWpiHh0j9Klw9OPLjZv/qthylpql1MK1FatekHxla/8S7++O7fNab+ISLuZ+gVZKfR6UjE/n86gWvbTDdVuvfUTEfG7PRqmxxKPiU2bPjHo8b/u+Vnr1x8anc5Zfc8eS2drbdr0smF2hw0avz8nQIAAAQIECJQVEGCVldKOAAECBAg0WyC7ACtxl3iUcLudQd2AaN26V0RRvKlPuVJw9YJh3643YJdT2nX1qog4tWy/3XO0iuK06HRe0GecpR5x7MzN/U5EpHO+lh5S/7MoimcMe6ZWZ/36vaPTSbu/9uwxrn+OFSseV1xxxQ+b/aNgdAQIECBAgECOAgKsHKtqTgQIECAwiwJZBljdEGvQo4S37WY6IYVHnbm5tKvp030CmG/G1q2PL6688tvDLJCBO7qqHgafDl6/4Ya3RsSLe4wn7RQ7rNi8Oe2u6vvpzM29JSJetkODEXZLdebmDouID/c4DP6m2LbtwGLLli8O46ctAQIECBAgQKAOAQFWHYr6IECAAAEC0xfIN8AavKuqe6B77LLLxvjP//yrdIZUj3LcFEXxrGLTpvOHLVVn3bqjoije2+ftfneEZ8P2e3s4d9+ISDue1vW4/vOxatWhxcaN1/fq+/ZdXB/pcSbX1tuDpr+vNKa9975nrFiRQsAdx1QULy02bTqtSr+uIUCAAAECBAiMIiDAGkXPtQQIECBAoDkC2QZY3aBnr712i9WrPxFFcUAf8r+LojgnOp2/7PE4Xbrk7RHxJ2Uf8Vu4x4Azpirt6Fo6/s7c3EERcW6Pcd8UEb9XzM9/oWeA9ahH7RKrV38stVny5zdExBOK+fmNVZdnZ27u9Ij4/Yj4ZkRsiU5nS6xc+a1YseKf+gVqVe/lOgIECBAgQIBAGQEBVhklbQgQIECAQPMFsg6wuiHWunWPiaK4KCJ27VGOdA5V+s+devzZlbFq1VOKjRu/N2wZO3Nz+0bEZyNizQ7Xdjqvis2b3zzqoeadubm7R1F8Mjqd/Xe4xzKPAnb6B1gRRXF0sWnT+4adr/YECBAgQIAAgaYKCLCaWhnjIkCAAAECwwnkH2ANfpSwl9iN6ZHCYvPm9Jje0J/O3NyrI+KNPS78cWzb9vhiy5arhu60xwV979PpXBE77fSk4vLLr1t62TKPEKamlUO7OuajDwIECBAgQIBA3QICrLpF9UeAAAECBKYjkH2AlVhLPEq4VP/UWLPmZcUll9w6bFmWDYiK4ovR6RxSzM//fNh+e7Xv7L33/rFixcU9HiP8SaxY8fjiiiuu7Hld/4AtNd8c27b9YbFlyz/XMUZ9ECBAgAABAgSmKSDAmqa+exMgQIAAgfoEZiLA6oZYyz9KuFj0KxFxUDE//+MqzJ25uXTA+iUR8Ws9rn9HMT9/XJV+ewZRa9c+JFauTIeu33+HPy+Kw4pNm9IZWTt8lgm+Ftqmxyq/3D0DbNWqi51fVVfF9EOAAAECBAhMWkCANWlx9yNAgAABAuMRmJ0Aq9yjhN03ExZXXHFpVe7O3nv/RqxY8bmIuEePPo4v5ufPqNr30us6v/mbu8cvf/npKIp9evT5mmJ+/k97BlgbNtx5mTcvLr0khVnfiE7nY7Ft21/HlVd+s4jYVtcc9EOAAAECBAgQGKeAAGucuvomQIAAAQKTE5iZACuRdubmUqj0qYh4dE/iGg5Y76xbd2AUxaf79H9krF6dwq16Pr/85c6xatV7o9N5XI8Ozyrm5/+4340669fvHZ1OOuNrzyEHc2NEfCaK4i9j5cpL7M4aUk9zAgQIECBAYKICAqyJcrsZAQIECBAYm8BMBVi3h1jviohjeojWcsB6Z27uORHxV2OrWPmO/y5uueUZxdVX/6JviLVu3cFRFB+NiLuU73a7lml31tUR8Zdx661/U1x11X9U7MdlBAgQIECAAIGxCAiwxsKqUwIECBAgMHEBAdZ/k9cVYKUzrt4+8UrueMPBAVZ6rHJu7gkR8f6IuE8NY74miuKU6HQ+WczPp51aPgQIECBAgACBqQoIsKbK7+YECBAgQKA2AQHWDAdYC1Pv7LffmrjppldFxItH2I21eFGmtyy+JtasObu45JKbalutOiJAgAABAgQIDCkgwBoSTHMCBAgQINBQAQGWAOsOgc7cXHqU8KCIOD4iHhMRK0dat0Xxxeh0nlXMz/9gpH5cTIAAAQIECBCoKCDAqgjnMgIECBAg0DABAZYAq+eS7Oy7791i69YN0ek8NyKeOMLOrK/EqlVPLzZu/F7D1r7hECBAgAABAjMgIMCagSKbIgECBAjMhIAAa3IB1tdj1aoNxcaNP2rbyupErIi1ax8UK1YcFEVxeETsHRGrh5jHqbFmzcuKSy65dYhrNCVAgAABAgQIjCwgwBqZUAcECBAgQKARAgKsugOsdesOjKL4dI/q1nJIfBNWTefBD94p7n73x0anc2QUxdMj4u4DxvWz2LbtCcWWLZuaMH5jIECAAAECBGZHQIA1O7U2UwIECBDIW0CAVXeAtffe+8eKFRdHxJ2XLJ2bYtu2A4stW76Y05LqzM2tjqJ4fHQ6fxoR65aZ22uK+fnUxocAAQIECBAgMDEBAdbEqN2IAAECBAiMVUCAVXeAtXbtQ2Llyr+PiPv3qNyxxfz8u8Za0Sl13tmw4c5xww1vvf1NhjuOoiguuP1A9xunNES3JUCAAAECBGZQQIA1g0U3ZQIECBDIUkCAVXeANTd39yiKT0ans3+PFfOBWLPmebmeBdXZa6/dYvXqT0RRHNBj7q09AyzLn3yTIkCAAAECMyIgwJqRQpsmAQIECGQvIMCqO8CKKGJu7p0RcWyP1fP/xbZtv1ts2fKdOlZWZ27uARFxUUTsFEXxz9Hp/Et0OltixYr/iNWrry4uv/y6pffpnl+12273i61bHxErVsxFp/PbEfHQKIoTik2bzh11XJ25uVdHxBsFWKNKup4AAQIECBCoQ0CAVYeiPggQIECAwPQFBFg1B1ipu866dYdGUXw8IlbuUOKiOLrYtOl9dZS+s37986LTeW+fvo4v5ufPWPxnnUc84q5x5zufFxFP7HHNnxXz8y8fdVydubnjIuLtAqxRJV1PgAABAgQI1CEgwKpDUR8ECBAgQGD6AgKscQRYt+2M+mxE/FqPEl8Vt956UHHVVf8xSvk7c3P3iIhPRcSje/Tz/Yh4XDE///Wlf9aZm3tLRLysxzWbY9u2JxVbtlw70rjWr39JdDqn7tBHp3NF7LTTk3rtChvlfq4lQIAAAQIECCwnIMCyPggQIECAQB4CAqxxBFi3PUb4poh4RZ9lknYo/UkxP39LlWXUSf2vW/eKKIp0jx0/RfHRuOtdjyouueSmHQKsdeueFEVxYY/dYVsj4vBifj7tHKv06R7k/p//+aHodJ7Wo4Osz/+qBOYiAgQIECBAYOwCAqyxE7sBAQIECBCYiIAAawwBVuqys379Q6PT+UxEpN1YSz8pLHpJzM+/s4hYWoOBhe+sW3dwpJAq4i49GqfQ6veK+fkv9Oqos88+94lt29JbEh/e48+vjFWrnlJs3Pi9gYPo0WDAuI4q5uffX6Vf1xAgQIAAAQIEqgoIsKrKuY4AAQIECDRLQIA1rgDrtl1Y6Tyo0/uUPIVYr441a07vtVOq3zLp7L33/rFixYcjYs+ebZbZfbXQvjM3lx4hTI8S7vgpik/HzTc/p7j66v87zFLtrF+/d3Q6aWdXr3H9S0Q8oZif//dh+tSWAAECBAgQIDCqgABrVEHXEyBAgACBZggIsMYUYKVuO/vue7fYuvWD0ek8pW+5O51Lo9M5NrZs+dpyu7E6++23Jv7rv14dRfGSiFjdp79/j6J4YrFp0zeWW16dtWv/R6xc+bmIeFCfdj+MTudFsXnz3xYR25btK2JFrF9/aHQ6Z0VEOper12eHA+WbsfyNggABAgQIEMhdQICVe4XNjwABAgRmRUCANcYA6/YQ61fi1lsviIi1AxbVNRHxsVix4vOxYsU3u223bdsltm17VBTFIdHpPLPPI4ML3d6Y2hSbN6ddUAM/nbm5wyIi7eTa8U2J/311Ogz+/Ij4TKxYcXWsWPGLO8a1desjIuJ3oijSuHrvBkuNi+KCWLnyyGLjxusHDkoDAgQIECBAgEDNAgKsmkF1R4AAAQIEpiQgwBpzgNUNsdaufUisXPk3EfHIMdX5xiiK42LTpr8oe6ZWZ24u7eL63xFx/JjGlLod6UytMY5L1wQIECBAgMCMCAiwZqTQpkmAAAEC2QsIsCYQYHVDrLm5+0an84EoisfXvKp+HJ3OH8bmzReXDa8W7n97iJXOwkoh1nI7sYYfclF8MYriyOKKK747/MWuIECAAAECBAjUIyDAqsdRLwQIECBAYNoCAqwJBVjdEGvDhjvHDTc8PyLeGBF3H7n46fysonheMT9/2yOHFT6ddNj8+vXpEcV0htV9KnSx9JJbIuLUiDi5mJ+/sYb+dEGAAAECBAgQqCwgwKpM50ICBAgQINAoAQHWBAOshVt19tprt1i9+rgoihdHxB5DroitURSXRKdzUszPbxl211W/e3UPib/ppqMi4sSIeOCQY0rNfxIR74pVq95ZbNz4owrXu4QAAQIECBAgULuAAKt2Uh0SIECAAIGpCMxcgDUV5T437aQ3+K1d+6BYufJJURRPiE7n4RHxgCVvGfy/EfEfURSXxrZtn47Vqy8f54Ho3R1Z++zzK7Ft2+9GURwQnc4+EXGv2/+zMJOtEfG9iEg7vz4b27ZdFCtW/HMxP592X/kQIECAAAECBBojIMBqTCkMhAABAgQIjCQgwBqJz8UECBAgQIAAAQJNFhBgNbk6xkaAAAECBMoLCLDKW2lJgAABAgQIECDQMgEBVssKZrgECBAgQKCPgADL0iBAgAABAgQIEMhWQICVbWlNjAABAgRmTECANWMFN10CBAgQIECAwCwJCLBmqdrmSoAAAQI5Cwiwcq6uuREgQIAAAQIEZlxAgDXjC8D0CRAgQCAbAQFWNqU0EQIECBAgQIAAgaUCAixrggABAgQI5CEgwMqjjmZBgAABAgQIECDQQ0CAZVkQIECAAIE8BARYedTRLAgQIECAAAECBARY1gABAgQIEMhWQICVbWlNjAABAgQIECBAwA4sa4AAAQIECOQhIMDKo45mQYAAAQIECBAg0ENAgGVZECBAgACBPAQEWHnU0SwIECBAgAABAgQEWNYAAQIECBDIVkCAlW1pTYwAAQIECBAgQMAOLGuAAAECBAjkISDAyqOOZkGAAAECBAgQINBDQIBlWRAgQIAAgTwEBFh51NEsCBAgQIAAAQIEBFjWAAECBAgQyFZAgJVtaU2MAAECBAgQIEDADixrgAABAgQI5CEgwMqjjmZBgAABAgQIECDQQ0CAZVkQIECAAIE8BARYedTRLAgQIECAAAECBARY1gABAgQIEMhWQICVbWlNjAABAgQIECBAwA4sa4AAAQIECOQhIMDKo45mQYAAAQIECBAg0ENAgGVZECBAgACBPAQEWHnU0SwIECBAgAABAgQEWNYAAQIECBDIVkCAlW1pTYwAAQIECBAgQMAOLGuAAAECBAjkISDAyqOOZkGAAAECBAgQINBDQIBlWRAgQIAAgTwEBFh51NEsCBAgQIAAAQIEBFjWAAECBAgQyFZAgJVtaU2MAAECBAgQIEDADixrgAABAgQI5CEgwMqjjmZBgAABAgQIECDQQ0CAZVkQIECAAIE8BARYedTRLAgQIECAAAECBARY1gABAgQIEMhWQICVbWlNjAABAgQIECBAwA4sa4AAAQIECOQhIMDKo45mQYAAAQIECBAg0ENAgGVZECBAgACBPAQEWHnU0SwIECBAgAABAgQEWNYAAQIECBDIVkCAlW1pTYwAAQIECBAgQMAOLGuAAAECBAjkISDAyqOOZkGAAAECBAgQINBDQIBlWRAgQIAAgTwEBFh51NEsCBAgQIAAAQIEBFjWAAECBAgQyFZAgJVtaU2MAAECBAgQIEDADixrgAABAgQI5CEgwMqjjmZBgAABAgQIECDQQ0CAZVkQIECAAIE8BARYedTRLAgQIECAAAECBARY1gABAgQIEMhWQICVbWlNjAABAgQIECBAwA4sa4AAAQIECOQhIMDKo45mQYAAAQIECBAg0ENAgGVZECBAgACBPAQEWHnU0SwIECBAgAABAgQEWNYAAQIECBDIVkCAlW1pTYwAAQIECBAgQMAOLGuAAAECBAjkISDAyqOOZkGAAAECBAgQINBDQIBlWRAgQIAAgTwEBFh51NEsCBAgQIAAAQIEBFjWAAECBAgQyFZAgJVtaU2MAAECBAgQIEDADixrgAABAgQI5CEgwMqjjmZBgAABAgQIECDQQ0CAZVkQIECAAIE8BARYedTRLAgQIECAAAECBARY1gABAgQIEMhWQICVbWlNjAABAgQIECBAwA4sa4AAAQIECOQhIMDKo45mQYAAAQIECBAg0ENAgGVZECBAgACBPAQEWHnU0SwIECBAgAABAgQEWNYAAQIECBDIVkCAlW1pTYwAAQIECBAgQMAOLGuAAAECBAjkISDAyqOOZkGAAAECBAgQINBDQIBlWRAgQIAAgTwEBFh51NEsCBAgQIAAAQIEBFjWAAECBAgQyFZAgJVtaU2MAAECBAgQIEDADixrgAABAgQI5CEgwMqjjmZBgAABAgQIECDQQ0CAZVkQIECAAIE8BARYedTRLAgQIECAAAECBARY1gABAgQIEMhWQICVbWlNjAABAgQIECBAwA4sa4AAAQIECOQhIMDKo45mQYAAAQIECBAg0ENAgGVZECBAgACBPAQEWHnU0SwIECBAgAABAgQEWNYAAQIECBDIVkCAlW1pTYwAAQIECBAgQMAOLGuAAAECBAjkISDAyqOOZkGAAAECBAgQINBDQIBlWRAgQIAAgTwEBFh51NEsCBAgQIAAAQIEBFjWAAECBAgQyFZAgJVtaU2MAAECBAgQIEDADixrgAABAgQITF9gbUQ8NSLeHhE/qzicugKsXSPi+Ig4PyKurDgWlxEgQIAAAQIECBCoVUCAVSunzggQIECAQGWBSyLiNyLi9IpB1qgB1kJwdUJEXBURGyrPxIUECBAgQIAAAQIEahYQYNUMqjsCBAgQIFBRIAVGX7j92rQLa9ggq2qAtTi4Sv89fX4nIlKg5kOAAAECBAgQIECgEQICrEaUwSAIECBAgEBXIIVGByyyGCbIGjbA6hVcpVtfaveV1UiAAAECBAgQINA0AQFW0ypiPAQIECAwywKLd2EtdigTZJUNsPoFVwv3s/tqlleguRMgQIAAAQIEGiogwGpoYQyLAAECBGZWYOkurLJB1qAAa1Bwle5j99XMLjsTJ0CAAAECBAg0W0CA1ez6GB0BAgQIzJ5Av11Yg4KsfgFWmeBqoW+7r2ZvvZkxAQIECBAgQKAVAgKsVpTJIAkQIEBgxgSW24XVL8j66RKj3SLi+IhIbxVcOJx9OUa7r2ZskZkuAQIECBAgQKBNAgKsNlXLWAkQIEBgVgTK7MJaGmQtDanSuVllgquFfuy+mpXVZZ4ECBAgQIAAgRYKCLBaWDRDJkCAAIGZECi7C6sODLuv6lDUBwECBAgQIECAwNgEBFhjo9UxAQIECBAYSWDYXVij3Mzuq1H0XEuAAAECBAgQIDB2AQHW2IndgAABAgQIVBaYxC4su68ql8eFBAgQIECAAAECkxIQYE1K2n0IECBAgMDwApPYhWX31fB1cQUBAgQIECBAgMCEBQRYEwZ3OwIECBAgMKTAOHdh2X01ZDE0J0CAAAECBAgQmI6AAGs67u5KgAABAgTKCoxzF5bdV2WroB0BAgQIECBAgMBUBQRYU+V3cwIECBAgUEpgHLuw7L4qRa8RAQIECBAgQIBAEwQEWE2ogjEQIECAAIHlBcaxC8vuK6uOAAECBAgQIECgNQICrNaUykAJECBAYMYF6tyFZffVjC8m0ydAgAABAgQItE1AgNW2ihkvAQIECMyqQJ27sOy+mtVVZN4ECBAgQIAAgZYKCLBaWjjDJkCAAIGZFKhjF5bdVzO5dEyaAAECBAgQINBuAQFWu+tn9AQIECAwWwJ17MKy+2q21ozZEiBAgAABAgSyEBBgZVFGkyBAgACBGRIYZReW3VcztFBMlQABAgQIECCQk4AAK6dqmgsBAgQIzILAKLuw7L6ahRVijgQIECBAgACBDAUEWBkW1ZQIECBAIHuBKruw7L7KflmYIAECBAgQIEAgXwEBVr61NTMCBAgQyFegyi4su6/yXQ9mRoAAAQIECBDIXkCAlX2JTZAAAQIEMhUYZheW3VeZLgLTIkCAAAECBAjMioAAa1YqbZ4ECBAgkJvAMLuw7L7KrfrmQ4AAAQIECBCYMQEB1owV3HQJECBAICuBMruw7L7KquQmQ4AAAQIECBCYTQEB1mzW3awJECBAIA+BMruw7L7Ko9ZmQYAAAQIECBCYaQEB1kyX3+QJECBAIAOB5XZh2X2VQYFNgQABAgQIECBAIEKAZRUQIECAAIF2Cyy3C8vuq3bX1ugJECBAgAABAgRuFxBgWQoECBAgQKD9Ar12Ydl91f66mgEBAgQIECBAgIAAyxogQIAAAQLZCPTahWX3VTblNRECBAgQIECAAAE7sKwBAgQIECCQh8DiXVh2X+VRU7MgQIAAAQIECBC4XUCAZSkQIECAAIE8BBbvwrL7Ko+amgUBAgQIECBAgIAAyxqYkkBnSvd1WwIECBAgQIAAAQJ1CNgEUIeiPggQIDCkgF++Q4JpPrKAAGtkQh0QIECAAAECBAhMUcB3qCniuzUBArMr4Jfv7NZ+WjMXYE1L3n0JECBAgAABAgTqEPAdqg5FfRAgQGBIAb98hwTTfGQBAdbIhDogQIAAAQIECBCYooDvUFPEd2sCBGZXwC/f2a39tGa+XYDV6cizplUI9yVAgAABAgQIEBgsUBQ7fGXyHWowmxYECBCoXcAv39pJdThAQIBliRAgQIAAAQIECLRGQIDVmlIZKAECmQsIsDIvcAOnJ8BqYFEMiQABAgQIECBAoLeAAMvKIECAQDMEBFjNqMMsjUKANUvVNlcCBAgQIECAQMsFBFgtL6DhEyCQjYAAK5tStmYiAqzWlMpACRAgQIAAAQIEBFjWAAECBJohIMBqRh1maRQCrFmqtrkSIECAAAECBFouIMBqeQENnwCBbAQEWNmUsjUTEWC1plQGSoAAAQIECBAgIMCyBggQINAMAQFWM+owS6MQYM1Stc2VAAECBAgQINByAQFWywto+AQIZCMgwMqmlK2ZiACrNaUyUAIECBAgQIAAAQGWNUCAAIFmCAiwmlGHWRqFAGuWqm2uBAgQIECAAIGWCwiwWl5AwydAIBsBAVY2pWzNRARYrSmVgRIgQIAAAQIECAiwrAECBAg0Q0CA1Yw6zNIoBFizVG1zJUCAAAECBAi0XECA1fICGj4BAtkICLCyKWVrJiLAak2pDJQAAQIECBAgQECAZQ0QIECgGQICrGbUYZZGIcCapWqbKwECBAgQIECg5QICrJYX0PAJEMhGQICVTSlbMxEBVmtKZaAECBAgQIAAAQICLGuAAAECzRAQYDWjDrM0CgHWLFXbXAkQIECAAAECLRcQYLW8gIZPgEA2AgKsbErZmokIsFpTKgMlQIAAAQIECBAQYFkDBAgQaIaAAKsZdZilUQiwZqna5kqAAAECBAgQaLmAAKvlBTR8AgSyERBgZVPK1kxEgNWaUhkoAQIECBAgQICAAMsaIECAQDMEBFjNqMMsjUKANUvVNlcCBAgQIECAQMsFBFgtL6DhEyCQjYAAK5tStmYiAqzWlMpACRAgQIAAAQIEBFjWAAECBJohIMBqRh1maRQCrFmqtrkSIECAAAECBFouIMBqeQENnwCBbAQEWNmUsjUTEWC1plQGSoAAAQIECBAgIMCyBggQINAMAQFWM+owS6MQYM1Stc2VAAECBAgQINByAQFWywto+AQIZCMgwMqmlK2ZiACrNaUyUAIECBAgQIAAAQGWNUCAAIFmCAiwmlGHWRqFAGuWqm2uBAgQIECAAIGWCwiwWl5AwydAIBsBAVY2pWzNRARYrSmVgRIgQIAAAQIECAiwrAECBAg0Q0CA1Yw6zNIoBFizVG1zJUCAAAECBAi0XECA1fICGj4BAtkICLCyKWVrJiLAak2pDJQAAQIECBAgQECAZQ0QIECgGQICrGbUYZZGIcCapWqbKwECBAgQIECg5QICrJYX0PCohhv0AAAgAElEQVQJEMhGQICVTSlbMxEBVmtKZaAECBAgQIAAAQICLGuAAAECzRAQYDWjDrM0CgHWLFXbXAkQIECAAAECLRcQYLW8gIZPgEA2AgKsbErZmokIsFpTKgMlQIAAAQIECBAQYFkDBAgQaIaAAKsZdZilUQiwZqna5kqAAAECBAgQaLmAAKvlBTR8AgSyERBgZVPK1kxEgNWaUhkoAQIECBAgQICAAMsaIECAQDMEBFjNqMMsjUKANUvVNlcCBAgQIECAQMsFBFgtL6DhEyCQjYAAK5tStmYiAqzWlMpACRAgQIAAAQIEBFjWAAECBJohIMBqRh1maRQCrFmqtrkSIECAAAECBFouIMBqeQENnwCBbAQEWNmUsjUTEWC1plQGSoAAAQIECBAgIMCyBggQINAMAQFWM+owS6MQYM1Stc2VAAECBAgQINByAQFWywto+AQIZCMgwMqmlK2ZiACrNaUyUAIECBAgQIAAAQGWNUCAAIFmCAiwmlGHWRqFAGuWqm2uBAgQIECAAIGWCwiwWl5AwydAIBsBAVY2pWzNRARYrSmVgRIgQIAAAQIECAiwrAECBAg0Q0CA1Yw6zNIoBFizVG1zJUCAAAECBAi0XECA1fICGj4BAtkICLCyKWVrJiLAak2pDJQAAQIECBAgQECAZQ0QIECgGQICrGbUYZZGIcCapWqbKwECBAgQIECg5QICrJYX0PAJEMhGQICVTSlbMxEBVmtKZaAECBAgQIAAAQICLGuAAAECzRAQYDWjDrM0CgHWLFXbXAkQIECAAAECLRcQYLW8gIZPgEA2AgKsbErZmokIsFpTKgMlQIAAAQIECBAQYFkDBAgQaIaAAKsZdZilUQiwZqna5kqAAAECBAgQaLmAAKvlBTR8AgSyERBgZVPK1kxEgNWaUhkoAQIECBAgQICAAMsaIECAQDMEBFjNqMMsjUKANUvVNlcCBAgQIECAQMsFBFgtL6DhEyCQjYAAK5tStmYiAqzWlMpACRAgQIAAAQIEBFjWAAECBJohIMBqRh1maRQCrFmqtrkSIECAAAECBFouIMBqeQENnwCBbAQEWNmUsjUTEWC1plQGSoAAAQIECBAgIMCyBggQINAMAQFWM+owS6MQYM1Stc2VAAECBAgQINByAQFWywto+AQIZCMgwMqmlK2ZiACrNaUyUAIECBAgQIAAAQGWNUCAAIFmCAiwmlGHWRqFAGuWqm2uBAgQIECAAIGWCwiwWl5AwydAIBsBAVY2pWzNRARYrSmVgRK4TeAf/uEf4rd+67e24zjwwAPjQx/6UOyxxx6YCBAgQIBA1gICrKzLa3IECLRIQIDVomJlMlQBViaFHHYaQpAdxf7rv/4rXvKSl8S73/3u7f7wgx/8YBxxxBHDEo+t/bRqlwKyI488crt5vfCFL4zTTjstdt5557HNV8e3CfzkJz/prsOLL754O5LLLrss9ttvv5ll6uXyG7/xG/HRj340HvrQh86sS90T7/Xzf/LJJ8drXvOaum/V+v6+8Y1vxDOf+cy46qqr7piLNVlvWQVY9XrqjQABAlUFBFhV5VxXVUCAVVWu5ddNKwRpMpsAa/nqCLDqW71Vfv4EWL39BVj1rcvlemp6gHXrrbfGN7/5zUiBbvpP+u9XXnll3HDDDd1prVmzJtauXRsPetCDujtY03/Sf1+1alXtgAKs2kl36FCANX5jdyBAgEAZAQFWGSVt6hQQYNWp2aK+qnyBbtH0Kg1VgCXAqrRwKlxU5edPgCXAqrDUarukqQFW+rl4//vfH+95z3siBUfDfB74wAfG8573vHjOc54TD3jAA4a5dNm2AqzaKPt2JMAav7E7ECBAoIyAAKuMkjZ1CgiwatDs9S/2NXQ7sIuzzjor0iNcVT5VvkBXuU+brhFgCbAmtV6r/PxNOsBqy467tu3A6vd7ZlJrr9d9yjwK3LQAKzmmfwb+6Z/+aVx33XUj8aXdWccee2yceOKJcc973nOkvtLFAqyRCQd2IMAaSKQBAQIEJiIgwJoIs5ssEhBg1bAcphVgnX/++XHIIYdUmkGVL9CVbtSiiwRYAqxJLdcqP38CrN7VEWCNvmrbFmB95zvf6Z5X+IlPfGL0yS/qIZ2Zdvrpp0d6KUaPgKT0vQRYpakqNxRgVaZzIQECBGoVEGDVyqmzEgICrBJIg5pMI8C6733vGxdccEHMzc0NGl7PP6/yBbrSjVp0kQBLgDWp5Vrl50+AJcAa1/psU4A1Pz8fL3rRi2Ljxo1j4Ui7sU455ZQ45phjKp+PJcAaS2m261SANX5jdyBAgEAZAQFWGSVt6hQQYNWgOY0Aa8OGDZHuu+eee1aaQZUv0MPeqN8X7mH7GbV92bc/CbDyC7CmvQb7rb0qP38CLAHWqL8L+13flgDra1/7Wjz3uc/tG16lM63Sm1Kf/OQnd99Aueuuu94RQqVD3n/2s591H++76KKLIr1dNu3k6vVJIVZ6u2La5VXlkHcB1rhW6n/3K8Aav7E7ECBAoIyAAKuMkjZ1CgiwatCcRoBV5gvHclOr8gV6WKpphwcL421agNXEM3DSl7kjjjhi2RK35UykxZOY9hoUYA37W2P49h4hHN5s6RVl/nky7TOwfvSjH3XPfEyPzi/9pLDqZS97WTzjGc+IXXbZpRRI+j183nnndc/Q6nX4ewqx0sHwz3rWs0r1t7iRAGtosqEvEGANTeYCAgQIjEVAgDUWVp0uIyDAavjy6HQ6cdppp3UPl138OfXUU7t/O1z1I8DaUW5SO7AEWFVX7fDXCbCGN1u4oi2BZdsCrOoVme6V0wyw0u6p173udd1H+5Z+Dj300O4/I9PuqyqfH/7wh3HSSSfFOeecs8Pl++67b/d/f8hDHjJU1wKsobgqNRZgVWJzEQECBGoXEGDVTqrDAQICrIYvkZ/+9Kfd13wvPqw2nX/1t3/7t/HoRz+68ugFWAKsxQJ2YFX+UVr2QjuwxuO6uFcB1viN0x2mGWB98Ytf7O6E+sEPfrDdZJ///OfHW97ylth9991HQrjhhhu6O7je9a537dBPepQwhWcrV64sfQ8BVmmqyg0FWJXpXEiAAIFaBQRYtXLqrISAAKsE0jSbfOUrX4nf//3f3+5f3NPfOL/vfe+L3XbbLerczZPevJS+pOyxxx61THnau18WJuERwsHlFGANNqrSQoBVRW24awRYw3lVbT2tAOuXv/xld4fUGWecsd3QDzrooHjve98b97nPfapOabvr+j2i+LCHPSw+/vGPxyMe8YjS9xFglaaq3FCAVZnOhQQIEKhVQIBVK6fOSggIsEogTavJ1q1b4w1veEO88Y1v3G4Ib3vb27qPD6Z/gWtygDUNt1G+OHiEML8zsKaxBsvcs8oOSIe495bNKcDqtS7KnE+1VKbf77LLLrss9ttvvzJLdIc20wqwvvrVr8Zhhx0W6QD3hU86n+rcc8+NJz7xiZXm0u+ifju9UlCWdkKX/Yzyz6Gy95j1dgKsWV8B5k+AQFMEBFhNqcTsjEOA1eBa9/qX4KV/GyzA2r6Ao3xxmFSANeqSqxJ+jHrPdH1bzkSqY67j7qNKDXMKsFIo/9rXvnZszGV3XY5tABU7HmeAlUKfz3zmM/GYxzym0uimFWCl3cZHH330dmM+6qij4p3vfGfpA9vLTrjfbq9hQ8RR/jlUdqyz3k6ANesrwPwJEGiKgACrKZWYnXEIsBpa67T76q1vfWu88pWv3G6Exx13XPd/32mnnbr/uwBrcIBV9tFIAdbyPwwCrPp+WQiwBFi9VtM4A6xRQ71pBFg333xzvPzlL+8e0r74U+aR56o/rZ/85CfjqU996naXP/7xj4+//uu/jnve856luhVglWIaqZEAayQ+FxMgQKA2AQFWbZQ6KikgwCoJNelmV199dffQ2sWPTaTD2z/ykY/E/vvvf8dwBFizF2Clx1wOOOCA7SZeNqQbZR0LsEbR2/5aAZYAq9dq+vrXvx7PeMYz4pprrrnjj4fd/ZMuTC//+MM//MP41Kc+dUc/bQywes0jvREwPT74qEc9qr4fyEU99apBHTca1b+OMeTUhwArp2qaCwECbRYQYLW5eu0cuwCrgXX7xS9+0T3j6uyzz95udEt3X40y9CpfoEe536Su7fU332XDnbbswOoVJG3YsKH7iN+ee+45NmoBVn20VX7+PEJY3r+tYUGv31/psPJzzjmn+9KOsp9xnAs2jR1Y1157bTz72c+Oz33uc3dMfdy/68b18pG2rsmya27S7QRYkxZ3PwIECPQWEGBZGZMWEGBNWnzA/TqdTnz4wx+OY445JtKrvRc+D3zgA7t/67x+/fpaRlzlC3QtNx5zJ/Pz8/GUpzxlu7c25hRgpUdL02vd3/zmN28nmXbnXXDBBTE3Nzc24ZwCrFEf1ep1htPJJ5/crU2ZT5WfPwFWGdnb2rQ1LBglgF+sM6kAq2xFquwiS33X5VF2nKmdAGsYrem1FWBNz96dCRAgsFhAgGU9TFpAgDVp8QH3S48MHn744XHVVVdt1zKde/XSl740Vq5cWcuIq3yBruXGY+5klHm1YQfWD37wg/ijP/qj7XYkLJAufjvlOJhzD7CG2enSK8A69dRTuzsny3yqrNOcAqwyRmXbjCOsKXvvutvVFdj0Mhl151Kvn/+y8xdgtTdULVvjSbcTYE1a3P0IECDQW0CAZWVMWkCANWnxZe73ox/9KNK/6J9//vnbtUoHyr773e+Oe9/73rWNtsoX6NpuPsaORplXGwKsv/mbv4mnP/3pPQXTQcMf+MAHIu3GGsdnGl9gxzGP1Oco6yRd3yvAGuZg6Sr3F2D1Xg05BVjf//7344gjjohLLrnkjsmW3UG6WKfXo3dV+lnc5zR+/nvN47GPfWz3QPW0K3kcHzuwxqFaf58CrPpN9UiAAIEqAgKsKmquGUVAgDWKXo3XpnOvTjrppDjzzDO36zX9S/r73//+HQ7tHvXWVb5Aj3rPSVw/yryaHmClA41TwPnxj3+8L+Xpp58e6ay0Hv9yPzL/NL7AjjzoPh18+ctfjic+8YnbPaZb9gv+TTfdFCeeeOIOP6sCrHFVa/l+cwqwes2lSmBT106uaQdYvQ5xH/fj0r0OcR+2Bt5COP7fBQKs8Ru7AwECBMoICLDKKGlTp4AAq07Nin2l8OpVr3pVvP3tb9+hh/e85z1x9NFH1x5IjBL0VJzmRC4bZV5NDrDS2WgpQEpvFlvu87CHPaz7pspxvKErpwBrlC/4dayTKuvUDqzeKz/3AKvKeV6jrO9+v1+m8fN/8803x8tf/vI47bTTthvWMGHxsP/g+eQnPxlp1/PiT/q9++d//uexZs2aUt0JsEoxjdRIgDUSn4sJECBQm4AAqzZKHZUUEGCVhBpXsxRenXLKKd3/LP0ce+yxkc6+2mWXXWq/fZUv0LUPYgwd9ppXCgBTOHiXu9xl2TvWEUyMYUrdLq+++up41rOeFemMtEGfcTxymu45jS+wg+Za9c9H+YJfxzqp8vMnwOpdbQHWji6jrO9+P1PTeAthGsv73ve+7l/iLP4cddRR8c53vrP2fzb+8pe/7O6EPuOMM7a7X3pkOP0lU9mdrQKsqr+Zy18nwCpvpSUBAgTGKSDAGqeuvnsJCLCmuC7SWwbTvxS/4x3v2GEU4wohFm5U5Qv0FKlK3/qzn/1s99GwxZ+yBwjXEUyUHugQDfudjZZ2W+23337x3ve+d4fexhF+CrBuY+63TtLZdYccckipylb5+RNg5R9g/fznP++GNemNswufunZglf092G8BTyvA+upXvxqHHXbYduF92gmVjJb+ri/1w7dMoy9+8YvdvyhIL8tY+KR7XXTRRd3ftWU/AqyyUtXbCbCq27mSAAECdQoIsOrU1FcZAQFWGaUxtPnhD3/Y/Zvec845Z4fey4ZXdR82W/YMoDFw1NblKG/Ka2KAlULOl73sZfGud71rB6O0O++5z31upLCq17lYr3zlKyP9p64dfKPY1lbgmjoaZYdKv3Vy2WWXlf6SK8CqqZARkdMOrF5r6yEPeUg3rBnmseBeZ7y1NcDqtysqvTU0hff3uc99allM/f6iIIVn6SUqu+22W+n7CLBKU1VuKMCqTOdCAgQI1CogwKqVU2clBARYJZDqbJLOMpqfn48TTjih+ya0pZ/0L+XprI0yb1gSYO1YmVFClqYFWMuFV4tDzvRY4eGHHx5XXXXVDiB1hlij2Nb5M1RHX//2b//W3WmRfhYXPuktjuntZve85z2XvYUA67TYeeedRy5D+l14/fXXx6233trtK/3fVJdbbrkl0uHd//Iv/9INp9K6vtOd7tQNEfbcc88d7pt7gJUmPEw4mtr3CkjbGmCl+fTaGZX+9+c///nxlre8JXbfffeR1mO/l6ik3VfpL5mWnok16GYCrEFCo/+5AGt0Qz0QIECgDgEBVh2K+hhGQIA1jNaIbdPfJKe/MX7ta18b11133UjhVbpYgJVvgJXWRzq8+Oyzz95hkkvfTJmCgA9/+MNxzDHHbPdWvYUL0wHEb3vb2wYGM4OWd04B1iihxywHWIPWyLj+fLnH6Eap5bjGW7XfOtZWjgFWCjdf97rX9TwrMv1+S7tRq+7EWm43dNVHsQVYVX8Cyl8nwCpvpSUBAgTGKSDAGqeuvnsJCLAmtC7Sq7n/5E/+JC688MKed6wSMgiwygVYJ598crzmNa8ZWOmm7MD6zne+Ey960YviU5/61A5jTjsCzjrrrO6Oq8X/Aj8oxErnt6SDidetWzfQoV8DAdZtMnWEDG19hLDy4qnhwn67kHIKsG666aY48cQT48wzz9xOrI4dWC95yUu6u5XSbrYqn2mdgbUw1n6P+KU/f+hDHxqvfvWr4+lPf3rp3YHpL5TSGwff9KY39dy9uu+++8Zf/uVfRjprcNiPAGtYseHbC7CGN3MFAQIExiEgwBqHqj6XExBgjXl9pC9Xf/EXf9H94tBr11W6fdppkx71KvuK7oUh5xRgVflC36t06XXrL33pS7f7o1EDrGGWSNl79eozhVCf//znu19gez0OmK5J6yj9+apVq3boIu1SeP/73x/pi2p6/HDpJz1mk8aXDoneaaedhplWt60A6zayXgdtD3tOUZX13oRD3IdeNDVe0O+Q/JwCrMSV3niXduku/lx66aWx//77l9ZMj9wdcMABlX4P9rvJtAOsNK70uHQ692/jxo09h5l2px555JHx5Cc/uRtq7brrrnf8rky/H3/2s59FCpc+/elPd88NTP+91ydd+573vGco88X9CLBKL9XKDQVYlelcSIAAgVoFBFi1cuqshIAAqwRSlSbpTI2Pfexj8Wd/9md9/yU5BQqnnnpqHHHEET0DiSr3LXtNlS/QZfuu0q6u8fT68lc2VOq3s2aY+ZS919I+U+CUwqn0Rspe4VNqv1x4tdDftm3b4iMf+Ui8+MUv7huYHnzwwd3HcdJurBUrVpSengDrNqo6ApNe6710IZY0HHZ3Ttn7jPLWybL3GKZd2nmYznFa+qmjHsOMY9xte/0O++AHP9j950TZzzjCpnH0WXY+i9v90z/9UzeE7xdiVelz8TXpcdX00ozf/M3frNyVAKsyXekLBVilqTQkQIDAWAUEWGPl1XkPAQFWzcsiHUr8iU98onvm0DXXXNO39/T67xRurV27tuYRlOuursCo3N0Gt6prPL2+/J1yyinxile8YuAgphFgpcdYPve5z8Ub3vCGuOKKK3qOMe3MS4/HHH/88aV2TqWdXGmHwR//8R9Hehyx3yc9hvi//tf/6q7BMkFWTgFWr11Uy52ztNiwjsBkFgKsFNAn09WrV/ddg+nP0vpbvPs0PeL2yEc+sntd+s+DH/zg7mNvd7/73Xuu0zrqMfCXwwQbTCrASr/vbrzxxjsOz0+/K6688sr47ne/G+985ztjjz322G7WTQmw0qDSWNNO0/TP2jo/hx56aPyf//N/4ld/9VdH6laANRJfqYsFWKWYNCJAgMDYBQRYYyd2gyUCAqwalkQKDNK/UKe3Fb3vfe9bNjRIX9TSWVjpMbdddtmlhrtX66KuwKja3Xe8qq7xjPLlb5IB1kJwlULML33pS30Z03pJj0U+5znPGXqX3ubNm+O4447r+bbLxTf87d/+7e5jN4ccckjc+9733u5srcXtcgqwetVagFXXT/Nk+2lTgNXr99NktQbfrd/bOJsUYKVZpN+h6fH89Dt0uaB+8Iyj+9bfFIi94AUvKH2G1nL9CrDKqI/WRoA1mp+rCRAgUJeAAKsuSf2UFRBglZXq0S49JpjOGkkH7vY7nH3xZenRrbTTZu+99+4bEowwnKEurSswGuqmyzSuYzxbt27tHtb+5je/ebs7lX38ZtwBVgo600HE5557bvd8leV26KUJpHNYTj/99DjwwAMrr5drr702Xv/61+9wKHSvUvzRH/1R9xHGu93tbj0rJcC6jaWOwKQNO7Dq+tkedz911GPcY1zovw0BVr8gt2kB1oJpqn96C2uZ36lL67zXXnt1Q6u0G3XpjrNR1oQAaxS9ctcKsMo5aUWAAIFxCwiwxi2s/6UCAqwh10Q6YyiFVulvftNb4vodzL642xREpEN50xuSqhyePeQQSzWvIzAqdaOSjeoYT78AKp0J9cxnPnPgSMb9FsJ0iHB6tDQd2j/okx4xffvb3x6//uu/PqjpwD9P900HFqfwtN+hxelLa/oSuNwbt3IPsMoexN4rMNmwYUP3kPs999xzYD1SAwFWKaZSjQRYpZhKN+r3c9DUAGthYun33De/+c1IZ8Kl/6T/nh6JXDhTMO1mTY+rPuhBD4rf+q3firTT7P73v3+px6dL493eUIA1rNjw7QVYw5u5ggABAuMQEGCNQ1WfywkIsCqsj0FvQlroMj2WkM4tet7zntd3V0uF29dySR2BUS0Dub2TOsbTL4Aqe8j1uAOsNNXlXgWf/jx9yTr22GPjpJNOinSGUJ2fdLZNOkvrAx/4wA7dpsdf0yHRPb4U3NE29wArTbTMWukVmKRdcsmn7C6OKut90m8hrHPt6es2gTbswOr3c9D0AMsamy0BAdZs1dtsCRBoroAAq7m1yXVkAqyKlU2vNU/nEvU6eyMFV+ktcEcddVTpL7QVh5HNZVW+0C+dfBsCrDTmfgHoPvvsE+nA+d/93d8dy66AdO+0g/Af//Efu+fGLDz2mgKzt771rQPPZMspwLr55pu7O+HS+WKLPwKsbH6lNHIiTQiwHvOYx3T/QmXxAfr3uMc9ujuTdt111+55UL0OzBdgNXJJzeygBFgzW3oTJ0CgYQICrIYVZAaGI8CqWOR0nlF65OqYY4654xGFFECccMIJ8dSnPnVgGFDxttleVkeA1WuHyn3ve9+44IILYm5ubqDdJHZgLQxicQCadlqlnVHpLJZJHeyfHrdJY0hfStNLBZZ7dHBhzDkFWGlOvcKEMgFWOlfs2c9+dvftkQsfO7AG/nhp0HIBAVbLC5jZ8AVYmRXUdAgQaK2AAKu1pWvtwAVYI5QuhQBpB0faUZMeE9x3332HflPcCLfP6tJxBVhl3yyXMCcZYKUA9KMf/WhcffXV3RD0AQ94QOPrKcC6rUS9zrcRYDV++RogAQIZCQiwMiqmqRAg0GoBAVary9fKwQuwWlm2/AZdR4D1/e9/v3uO0yWXXHIHUFMDrDZWUIDVP8A6+uiju4fu3+UudylV2irrvSlnYPUbR6mJT6jRMD/3ExqS24xJYNRHx8cxLIe4j0N1+z4FWOM3dgcCBAiUERBglVHSpk4BAVadmsv01YSzTwZNddhdJIP6G+bPq3yhX9r/qDtjJrkDaxibprQVYPUPsF74whd2d2PuvPPOpcpVZb0LsErRdhsJsMpbtb2lAKvtFaw2fgFWNTdXESBAoG4BAVbdovobJCDAGiRU058LsJaHrPKFfmmPX//61+MZz3hGXHPNNXf80TChXJsDrDT2b3/725EM0iOtyeC6666LdF7Tli1beuIvHOa85557xiMe8YjuOVgPf/jD4373u1/c6U53qmnlN7ebFDi99KUv3W6AZc7A6hWUCrCaVeccAqxe/8z44Ac/2N1lOo1PU8/AEmBNYzVM/54CrOnXwAgIECCQBARY1sGkBQRYExIXYI0/wOoVgg3zaFebAqz0NsEUWJ177rnxd3/3d90D2ev6rFmzJvbbb7845JBD4uCDD45f+ZVfiR5fFuq63dT66fWF/CMf+Ug885nPXHZMAqyfdEOUiy++eGq1G3RjAdYgoeH/XIBV3swjhOWtqrYUYFWVcx0BAgTqFRBg1eupt8ECAqzBRrW0EGCNP8BKd0jBzs9//vPu/02H7KcdSGln0cqVKwfWsQ0BVhrjhRdeGO94xzviS1/60sA51dEghVjp7ZoHHHBAVi8p6PWFvMwOFwGWAKuOn6tBfdiBNUjotj+3A6ucU26tBFi5VdR8CBBoq4AAq62Va++4BVgTqp0AazIB1ijlbHKAlQK5z3/+8/HKV74yrrjiilGmWfnaFGS94Q1viL333juLHVl1Blive93rIv2n7E61Ko/MNuUMrMoLaEwX9nKxA6t+bDuwypvagVXeqmpLAVZVOdcRIECgXgEBVr2eehssIMAabJRliypfoMcJ0YTxNDXAuuGGG+Itb3lLd9dV+u/T/KTHC9/0pjfFC17wgthpp52mOZSR711ngHXyySfHa17zmu6YOp1OXH/99d0dgN/97ne755Gl0PG1r31t3OMe9+i2qbLeBVi9Sy7AGvlHoVQHAqxSTN1GAqzyVlVbCrCqyrmOAAEC9QoIsOr11NtgAQHWYKMsW1T5Aj1OiCaMp4kB1o9+9KN48YtfHB//+McH8qdH/DZs2BD77LNP9yD2+9///t2Q6a53vesO1y4NWb71rW/F5Zdf3n0s8ctf/vLAex1//PHdIGuXXXYZ2HYaDfrVchpjSdDq2oQAACAASURBVPdcuiOoynoXYAmwyjziOq41LsAqLyvAKm9VtaUAq6qc6wgQIFCvgACrXk+9DRYQYA02yrJFlS/Q44RowniaFmD94he/iJNOOinOPPPMvvTpsb5jjz029t9//9rCpJ/+9Kdx0UUXxVlnnbXsOVtpV9iJJ57YyHOxmhZg7bXXXvGxj30sfv3Xf71byyrrXYAlwBJg7bgGnIE1zn8yN7dvAVZza2NkBAjMloAAa7bq3YTZCrCaUIUpjKHKF+hxDrMJ42lSgLV169Y49dRTuwFWr08KrtKZS+vWrYsVK1aMpTSDzt1KjxO+5z3viWc961ljuf8onTYtwEpzueyyy7pvdxRgjVLZHa/1CGG9nv16swOrvLMdWOWtqrYUYFWVcx0BAgTqFRBg1eupt8ECAqzBRlm2aEJgtBi2CeNpUoB19dVXd4Ohr33tazusv9e//vXdYGvnnXeeyNpM52696lWv6p7BtfTz+Mc/Pj7wgQ/Efe9734mMpexNmhhgXXrppd2dcgKsslUs106AVc5p1FZtC7BGnW/d1+fwYoG6TUbpT4A1ip5rCRAgUJ+AAKs+Sz2VExBglXPKrlUTAiMBVu9llc6nSudLLRwKvrjVtB7bW+5xxvPOOy+e9rSnNepnZFoB1u67794972r16tXx4Ac/OP7n//yf8chHPjIe9ahHxX3uc587dstV+fnzCGHvJTZLAVajfsgiYvHLC6Y1tmn9rA87XwHWsGLLtxdg1eupNwIECFQVEGBVlXNdVQEBVlW5Ia974xvf2H0LWZM/Bx54YKS/Zd9jjz3GNszFh4cvvkl6S9uTn/zk7e77uMc9rnsO0y233BLpMPOlnxSqpB1K6XG7xZ+bb745Nm/eHDfeeON2/3t6JO5f//Vf4zvf+U73f1/8SFf6/5uyA+vnP/95HH300XHuueduN/5DDjkkzj777LjXve41tvos13E66P3www+PjRs3btfsJS95SfctiXe6052mMq423rTNAVa/IK1JdcghLGjDPzMEWOVXfQ5rsvxsx99SgDV+Y3cgQIBAGQEBVhklbeoUEGDVqblMX234MlI1wJqfn4+nPOUp8YMf/GBCmvXcpqkBVq/zU9KM05lYKSya1icFhWlX2Jvf/ObthnDQQQfFOeecE7vtttu0hta6+wqwxluyHMKCNvwzQ4BVfh3nsCbLz3b8LQVY4zd2BwIECJQREGCVUdKmTgEBVp2aMxpg9QtcJkRb+TZL3+jVlB1Y/Tw/85nPxBOe8ITK863jwl7n4FQNPusYT1v7EGCNt3I5hAUCrHJrxCOE5ZxyayXAyq2i5kOAQFsFBFhtrVx7xy3AmlDt2vBlpGoQce2118azn/3s+NznPjchzXpuI8Aa3lGANbxZrysEWPU49utFgDVe34Xem7wDa+kO28mI3HYXbyEcv7YAa/zG7kCAAIEyAgKsMkra1CkgwKpTc5m+cg6w2nAmTq/SLH0kryk7sP7t3/6t+wbC9Gjm4o9HCCf0wzqB2wiwxouca4C1NHQfr+L2vbftLYQCrEmujsnfS4A1eXN3JECAQC8BAZZ1MWkBAdaExHsFWE342+s6pl/mEY41a9bE2rVrY+eddy59y/QWtwc84AHLtv+1X/u1vmcvPfCBD4y73e1u212/YsWKSGNZtWrVDv02JcByiHvpJdLahrkFWDkERk1bTL3+mSHA2rFK/X5vC7CatqLrHY8Aq15PvREgQKCqgACrqpzrqgoIsKrKDXldzgHWkBSNbd6UACu9qfG0006LE088cQer9La/9L/3CuDGCZve+HjSSSfFmWeeucNtzjvvvHja0542zttn17cAK7uS1j4hAVY5UgFWOafcWgmwcquo+RAg0FYBAVZbK9fecQuwJlQ7AdaEoEe4TVMCrDSFr371q3HYYYfF1772te1mlHaPpSAphVjD7GYbgSVuuOGGOOWUUyKFZ0s/hxxySJx99tlxr3vda5RbzNy1AqyZK/nQExZglSMTYJVzyq2VACu3ipoPAQJtFRBgtbVy7R23AGtCtRNgTQh6hNs0KcBKu7DOOOOMOOGEE3rO6OCDD47Xve51sW7dukiPRY7js23btvj85z8fr3zlK+OKK67Y4RYpTDvnnHPiqU996jhun3WfAqysy1vL5ARY5RgFWOWccmslwMqtouZDgEBbBQRYba1ce8ctwJpQ7QRYE4Ie4TZNCrDSNJZ7bG9hminIOvbYY2P//fePXXbZZYTZ//elP/3pT+Oiiy6Ks846K770pS/17XNajzPWMskpdyLAmnIBWnB7AVa5Igmwyjnl1kqAlVtFzYcAgbYKCLDaWrn2jluANaHaCbAmBD3CbZoWYKWpXHfddfHyl7+8+5jeoM8BBxwQGzZsiH322Sd+9Vd/tftY30477RR3vetdd7g07fC6/vrr49Zbb43vfve78a1vfSsuv/zybmD15S9/edCt4vWvf333UcZJPcY4cEAtayDAalnBpjBcAVY5dAFWOafcWgmwcquo+RAg0FYBAVZbK9fecQuwJlS7Xl9GJnTroW/zwhe+sHuI+KyFE00MsFLx0rje9ra3xVvf+tbueVTT/Oy+++5x6qmnxhFHHDHxg+SnOe+6751bgFW3T139HXjggfGhD30o9thjj7q6nFg/bfhnRhPepFvmLbgTK9oyN/KmznqrIMCq11NvBAgQqCogwKoq57qqAgKsqnJDXteGLyMLUxJgvXu76k7z1fULA0k7ptIOqbQba7nH+oZclkM1P/TQQ+O1r31trF27dqjrNN5RQIA1mVUhwBqvswCrvK8Aq7xVmZYCrDJK2hAgQGD8AgKs8Ru7w/YCAqwJrQgB1oSgR7hNU3dgLZ7SL3/5y/jCF74Qp59+elx88cUjzLb8pSm4eulLXxqPfexjx3ZgfPnR5NFSgDWZOgqwxusswCrvK8Aqb1WmpQCrjJI2BAgQGL+AAGv8xu4gwJrKGhBgTYV9qJu2IcBamFDakfW9730vLrzwwjjvvPPi7//+74ea63KN09sFH/e4x0U6IP6ggw6Ke9/73tHjy0Jt95vFjgRYk6m6AGu8zgKs8r4CrPJWZVoKsMooaUOAAIHxCwiwxm/sDgKsqawBAdZU2Ie6aZsCrKUTS2P/9re/HV//+tfja1/7WlxzzTXdA+Cvvfba2LJlS0+HxzzmMXG3u90t9txzz3jEIx4RD3vYw+LhD3943O9+94s73elOQ9lpPJyAAGs4r6qtBVhV5cpdJ8Aq55RaCbDKW5VpKcAqo6QNAQIExi8gwBq/sTsIsKwBAj0F2hxgKWn+Aj/5yU+6h+cvfXT0sssui/322y9/ADMkQIDA7QICLEuBAAECzRAQYDWjDrM0CmdgzVK1zXVZAQGWBdJkAQFWk6tjbAQITFJAgDVJbfciQIBAfwEBltUxaQEB1qTF3Y8AAQIECBAgQKCygACrMp0LCRAgUKuAAKtWTp2VEBBglUDShAABAgQIECBAoBkCAqxm1MEoCBAgIMCyBiYtIMCatLj7ESBAgAABAgQIVBYQYFWmcyEBAgRqFRBg1cqpsxICAqwSSJoQIECAAAECBAg0Q0CA1Yw6GAUBAgQEWNbApAUEWJMWdz8CBAgQIECAAIHKAgKsynQuJECAQK0CAqxaOXVWQkCAVQJJEwIECBAgQIAAgWYICLCaUQejIECAgADLGpi0gABr0uLuR4AAAQIECBAgUFlAgFWZzoUECBCoVUCAVSunzkoICLBKIGlCgAABAgQIECDQDAEBVjPqYBQECBAQYFkDkxYQYE1a3P0IECBAgAABAgQqCwiwKtO5kAABArUKCLBq5dRZCQEBVgkkTQgQIECAAAECBJohIMBqRh2MggABAgIsa2DSAgKsSYu7HwECBAgQIECAQGUBAVZlOhcSIECgVgEBVq2cOishIMAqgaQJAQIECBAgQIBAMwQEWM2og1EQIEBAgGUNTFpAgDVpcfcjQIAAAQIECBCoLCDAqkznQgIECNQqIMCqlVNnJQQEWCWQNCFAgAABAgQIEGiGgACrGXUwCgIECAiwrIFJCwiwJi3ufgQIECBAgAABApUFBFiV6VxIgACBWgUEWLVy6qyEgACrBJImBAgQIECAAAECzRAQYDWjDkZBgAABAZY1MGkBAdakxd2PAAECBAgQIECgsoAAqzKdCwkQIFCrgACrVk6dlRAQYJVA0oQAAQIECBAgQKAZAgKsZtTBKAgQICDAsgYmLSDAmrS4+xEgQIAAAQIECFQWEGBVpnMhAQIEahUQYNXKqbMSAgKsEkiaECBAgAABAgQINENAgNWMOhgFAQIEBFjWwKQFBFiTFnc/AgQIECBAgACBygICrMp0LiRAgECtAgKsWjl1VkJAgFUCSRMCBAgQIECAAIFmCAiwmlEHoyBAgIAAyxqYtIAAa9Li7keAAAECBAgQIFBZQIBVmc6FBAgQqFVAgFUrp85KCAiwSiBpQoAAAQIECBAg0AwBAVYz6mAUBAgQEGBZA5MWEGBNWtz9CBAgQIAAAQIEKgsIsCrTuZAAAQK1CgiwauXUWQkBAVYJJE0IECBAgAABAgSaISDAakYdjIIAAQICLGtg0gICrEmLux8BAgQIECBAgEBlAQFWZToXEiBAoFYBAVatnDorISDAKoGkCQECBAgQIECAQDMEBFjNqINRECBAQIBlDUxaQIA1aXH3I0CAAAECBAgQqCwgwKpM50ICBAjUKiDAqpVTZyUEBFglkDQhQIAAAQIECBBohoAAqxl1MAoCBAgIsKyBSQsIsCYt7n4ECBAgQIAAAQKVBQRYlelcSIAAgVoFBFi1cuqshIAAqwSSJgQIECBAgAABAs0QEGA1ow5GQYAAAQGWNTBpAQHWpMXdjwABAgQIECBAoLKAAKsynQsJECBQq4AAq1ZOnZUQEGCVQNKEAAECBAgQIECgGQICrGbUwSgIECAgwLIGJi0gwJq0uPsRIECAAAECBAhUFhBgVaZzIQECBGoVEGDVyqmzEgICrBJImhAgQIAAAQIECDRDQIDVjDoYBQECBARY1sCkBQRYkxZ3PwIECBAgQIAAgcoCAqzKdC4kQIBArQICrFo5dVZCQIBVAkkTAgQIECBAgACBZggIsJpRB6MgQICAAMsamLSAAGvS4u5HgAABAgQIECBQWUCAVZnOhQQIEKhVQIBVK6fOSggIsEogaUKAAAECBAgQINAMAQFWM+pgFAQIEBBgWQOTFhBgTVrc/QgQIECAAAECBCoLCLAq07mQAAECtQoIsGrl1FkJAQFWCSRNCBAgQIAAAQIEmiEgwGpGHYyCAAECAixrYNICAqxJi7sfAQIECBAgQIBAZQEBVmU6FxIgQKBWAQFWrZw6KyEgwCqBpAkBAgQIECBAgEAzBARYzaiDURAgQECAZQ1MWkCANWlx9yNAgAABAgQIEKgsIMCqTOdCAgQI1CogwKqVU2clBARYJZA0IUCAAAECBAgQaIaAAKsZdTAKAgQICLCsgUkLCLAmLe5+BAgQIECAAAEClQUEWJXpXEiAAIFaBQRYtXLqrISAAKsEkiYECBAgQIAAAQLNEBBgNaMORkGAAAEBljUwaQEB1qTF3Y8AAQIECBAgQKCygACrMp0LCRAgUKuAAKtWTp2VEBBglUDShAABAgQIECBAoBkCAqxm1MEoCBAgIMCyBiYtIMCatLj7ESBAgAABAgQIVBYQYFWmcyEBAgRqFRBg1cqpsxICAqwSSJoQIECAAAECBAg0Q0CA1Yw6GAUBAgQEWNbApAUEWJMWdz8CBAgQIECAAIHKAgKsynQuJECAQK0CAqxaOXVWQkCAVQJJEwIECBAgQIAAgWYICLCaUQejIECAgADLGpi0gABr0uLuR4AAAQIECBAgUFlAgFWZzoUECBCoVUCAVSunzkoICLBKIGlCgAABAgQIECDQDAEBVjPqYBQECBAQYFkDkxYQYE1a3P0IECBAgAABAgQqCwiwKtO5kAABArUKCLBq5dRZCQEBVgkkTQgQIECAAAECBJohIMBqRh2MggABAgIsa2DSAgKsSYu7HwECBAgQIECAQGUBAVZlOhcSIECgVgEBVq2cOishIMAqgaQJAQIECBAgQIBAMwQEWM2og1EQIEBAgGUNTFpAgDVpcfcjQIAAAQIECBCoLCDAqkznQgIECNQqIMCqlVNnJQQEWCWQNCFAgAABAgQIEGiGgACrGXUwCgIECAiwrIFJCwiwJi3ufgQIECBAgAABApUFBFiV6VxIgACBWgUEWLVy6qyEgACrBJImBAgQIECAAAECzRAQYDWjDkZBgAABAZY1MGkBAdakxd2PAAECBAgQIECgsoAAqzKdCwkQIFCrgACrVk6dlRAQYJVA0oQAAQIECBAgQKAZAgKsZtTBKAgQICDAsgYmLSDAmrS4+xEgQIAAAQIECFQWEGBVpnMhAQIEahUQYNXKqbMSAgKsEkiaECBAgAABAgQINENAgNWMOhgFAQIEBFjWwKQFBFiTFnc/AgQIECBAgACBygICrMp0LiRAgECtAgKsWjl1VkJAgFUCSRMCBAgQIECAAIFmCAiwmlEHoyBAgIAAyxqYtMB2Adakb+5+BAgQIECAAAECBEYU8B1qRECXEyBAoIqAX75V1FwzioAAaxQ91xIgQIAAAQIECExbwHeoaVfA/QkQmEkBv3xnsuxTnbQAa6r8bk6AAAECBAgQIDCigO9QIwK6nAABAlUE/PKtouaaUQQEWKPouZYAAQIECBAgQGDaAr5DTbsC7k+AwEwK+OU7k2U3aQIECBDIUGDpXxD4Z3yGRTYlAgQIECBAgMCsCviX21mtvHkTIECAQG4CAqzcKmo+BAgQIECAAAECdwgIsCwGAgQIECCQh4AAK486mgUBAgQIECBAgEAPAQGWZUGAAAECBPIQEGDlUUezIECAAAECBAgQEGBZAwQIECBAIFsBAVa2pTUxAgQIECBAgAABO7CsAQIECBAgkIeAACuPOpoFAQIECBAgQIBADwEBlmVBgAABAgTyEBBg5VFHsyBAgAABAgQIEBBgWQMECBAgQCBbAQFWtqU1MQIECBAgQIAAATuwrAECBAgQIJCHgAArjzqaBQECBAgQIECAQA8BAZZlQYAAAQIE8hAQYOVRR7MgQIAAAQIECBAQYFkDBAgQIEAgWwEBVralNTECBAgQIECAAAE7sKwBAgQIECCQh4AAK486mgUBAgQIECBAgEAPAQGWZUGAAAECBPIQEGDlUUezIECAAAECBAgQEGBZAwQIECBAIFsBAVa2pTUxAgQIECBAgAABO7CsAQIECBAgkIeAACuPOpoFAQIECBAgQIBADwEBlmVBgAABAgTyEBBg5VFHsyBAgAABAgQIEBBgWQMECBAgQCBbAQFWtqU1MQIECBAgQIAAATuwrAECBAgQIJCHgAArjzqaBQECBAgQIECAQA8BAZZlQYAAAQIE8hAQYOVRR7MgQIAAAQIECBAQYFkDBAgQIEAgWwEBVralNTECBAgQIECAAAE7sKwBAgQIECCQh4AAK486mgUBAgQIECBAgEAPAQGWZUGAAAECBPIQEGDlUUezIECAAAECBAgQEGBZAwQIECBAIFsBAVa2pTUxAgQIECBAgAABO7CsAQIECBAgkIeAACuPOpoFAQIECBAgQIBADwEBlmVBgAABAgTyEBBg5VFHsyBAgAABAgQIEBBgWQMECBAgQCBbAQFWtqU1MQIECBAgQIAAATuwrAECBAgQIJCHgAArjzqaBQECBAgQIECAQA8BAZZlQYAAAQIE8hAQYOVRR7MgQIAAAQIECBAQYFkDBAgQIEAgWwEBVralNTECBAgQIECAAAE7sKwBAgQIECCQh4AAK486mgUBAgQIECBAgEAPAQGWZUGAAAECBPIQEGDlUUezIECAAAECBAgQEGBZAwQIECBAIFsBAVa2pTUxAgQIECBAgAABO7CsAQIECBAgkIeAACuPOpoFAQIECBAgQIBADwEBlmVBgAABAgTyEBBg5VFHsyBAgAABAgQIEBBgWQMECBAgQCBbAQFWtqU1MQIECBAgQIAAATuwrAECBAgQIJCHgAArjzqaBQECBAgQIECAQA8BAZZlQYAAAQIE8hAQYOVRR7MgQIAAAQIECBAQYFkDBAgQIEAgWwEBVralNTECBAgQIECAAAE7sKwBAgQIECCQh4AAK486mgUBAgQIECBAgEAPAQGWZUGAAAECBPIQEGDlUUezIECAAAECBAgQEGBZAwQIECBAIFsBAVa2pTUxAgQIECBAgAABO7CsAQIECBAgkIeAACuPOpoFAQIECBAgQIBADwEBlmVBgAABAgTyEBBg5VFHsyBAgAABAgQIEBBgWQMECBAgQCBbAQFWtqU1MQIECBAgQIAAATuwrAECBAgQIJCHgAArjzqaBQECBAgQIECAQA8BAZZlQYAAAQIE8hAQYOVRR7MgQIAAAQIECBAQYFkDBAgQIEAgWwEBVralNTECBAgQIECAAAE7sKwBAgQIECCQh4AAK486mgUBAgQIECBAgEAPAQGWZUGAAAECBPIQEGDlUUezIECAAAECBAgQEGBZAwQIECBAIFsBAVa2pTUxAgQIECBAgAABO7CsAQIECBAgkIeAACuPOpoFAQIECBAgQIBADwEBlmVBgAABAgTyEBBg5VFHsyBAgAABAgQIEBBgWQMECBAgQCBbAQFWtqU1MQIECBAgQIAAATuwrAECBAgQIJCHgAArjzqaBQECBAgQIECAQA8BAZZlQYAAAQIE8hAQYOVRR7MgQIAAAQIECBAQYFkDBAgQIEAgWwEBVralNTECBAgQIECAAAE7sKwBAgQIECCQh4AAK486mgUBAgQIECBAgEAPAQGWZUGAAAECBPIQEGDlUUezIECAAAECBAgQEGBZAwQIECBAIFsBAVa2pTUxAgQIECBAgAABO7CsAQIECBAgkIeAACuPOpoFAQIECBAgQIBADwEBlmVBgAABAgTyEBBg5VFHsyBAgAABAgQIEBBgWQMECBAgQCBbAQFWtqU1MQIECBAgQIAAATuwrAECBAgQIJCHgAArjzqaBQECBAgQIECAQA8BAZZlQYAAAQIE8hAQYOVRR7MgQIAAAQIECBAQYFkDBAgQIEAgWwEBVralNTECBAgQIECAAAE7sKwBAgQIECCQh4AAK486mgUBAgQIECBAgEAPAQGWZUGAAAECBPIQEGDlUUezIECAAAECBAgQEGBZAwQIECBAIFsBAVa2pTUxAgQIECBAgAABO7CsAQIECBAgkIeAACuPOpoFAQIECBAgQIBADwEBlmVBgAABAgTyEBBg5VFHsyBAgAABAgQIEBBgWQMECBAgQCBbAQFWtqU1MQIECBAgQIAAATuwrAECBAgQIJCHgAArjzqaBQECBAgQIECAQA8BAZZlQYAAAQIE8hAQYOVRR7MgQIAAAQIECBAQYFkDBAgQIEAgWwEBVralNTECBAgQIECAAAE7sKwBAgQIECCQh4AAK486mgUBAgQIECBAgEAPAQGWZUGAAAECBPIQEGDlUUezIECAAAECBAgQEGBZAwQIECBAIFsBAVa2pTUxAgQIECBAgAABO7CsAQIECBAgkIeAACuPOpoFAQIECBAgQIBADwEBlmVBgAABAgTyEBBg5VFHsyBAgAABAgQIEBBgWQMECBAgQCBbAQFWtqU1MQIECBAgQIAAATuwrAECBAgQIJCHgAArjzqaBQECBAgQIECAQA8BAZZlQYAAAQIEpi+wNiKeGhFvj4ifVRxOXQHWrhFxfEScHxFXVhyLywgQIECAAAECBAjUKiDAqpVTZwQIECBAoLLAJRHxGxFxesUga9QAayG4OiEiroqIDZVn4kICBAgQIECAAAECNQsIsGoG1R0BAgQIEKgokAKjL9x+bdqFNWyQVTXAWhxcpf+ePr8TESlQ8yFAgAABAgQIECDQCAEBViPKYBAECBAgQKArkEKjAxZZDBNkDRtg9Qqu0q0vtfvKaiRAgAABAgQIEGiagACraRUxHgIECBCYZYHFu7AWO5QJssoGWP2Cq4X72X01yyvQ3AkQIECAAAECDRUQYDW0MIZFgAABAjMrsHQXVtkga1CANSi4Svex+2pml52JEyBAgAABAgSaLSDAanZ9jI4AAQIEZk+g3y6sQUFWvwCrTHC10LfdV7O33syYAAECBAgQINAKAQFWK8pkkAQIECAwYwLL7cLqF2T9dInRbhFxfESktwouHM6+HKPdVzO2yEyXAAECBAgQINAmAQFWm6plrAQIECAwKwJldmEtDbKWhlTp3KwywdVCP3ZfzcrqMk8CBAgQIECAQAsFBFgtLJohEyBAgMBMCJTdhVUHht1XdSjqgwABAgQIECBAYGwCAqyx0eqYAAECBAiMJDDsLqxRbmb31Sh6riVAgAABAgQIEBi7gABr7MRuQIAAAQIEKgtMYheW3VeVy+NCAgQIECBAgACBSQn8/+zdCZBU1fXH8V8UHcUQyhVFNEaQRUEgEBYRhGDESESRTVlEAWWLgiKgsgWEKEsQNOyLgoCCoBGChsiIMoqAILIoi+CKKMG/BlEUY8y/Tocmb3p6Zrp7+k2/5XurUqli3rvvns954PTpu1DAKi5pnoMAAggggEDyAsUxC4vZV8nnhTsQQAABBBBAAAEEilmAAlYxg/M4BBBAAAEEkhRwcxYWs6+STAaXI4AAAggggAACCGRGgAJWZtx5KgIIIIAAAokKuDkLi9lXiWaB6xBAAAEEEEAAAQQyKkABK6P8PBwBBBBAAIGEBNyYhcXsq4TouQgBBBBAAAEEEEDACwIUsLyQBcaAAAIIIIBAwQJuzMJi9hVvHQIIIIAAAggggIBvBChg+SZVDBQBBBBAIOQC6ZyFxeyrkL9MhI8AAggggAACCPhNgAKW3zLGeBFAAAEEwiqQzllYzL4K61tE3AgggAACCCCA+RwNVQAAIABJREFUgE8FKGD5NHEMGwEEEEAglALpmIXF7KtQvjoEjQACCCCAAAII+FuAApa/88foEUAAAQTCJZCOWVjMvgrXO0O0CCCAAAIIIIBAIAQoYAUijQSBAAIIIBAigaLMwmL2VYheFEJFAAEEEEAAAQSCJEABK0jZJBYEEEAAgTAIFGUWFrOvwvCGECMCCCCAAAIIIBBAAQpYAUwqISGAAAIIBF4glVlYzL4K/GtBgAgggAACCCCAQHAFKGAFN7dEhgACCCAQXIFUZmEx+yq47wORIYAAAggggAACgReggBX4FBMgAggggEBABZKZhcXsq4C+BISFAAIIIIAAAgiERYACVlgyTZwIIIAAAkETSGYWFrOvgpZ94kEAAQQQQAABBEImQAErZAknXAQQQACBQAkkMguL2VeBSjnBIIAAAggggAAC4RSggBXOvBM1AggggEAwBBKZhcXsq2DkmigQQAABBBBAAIFQC1DACnX6CR4BBBBAIAACBc3CYvZVABJMCAgggAACCCCAAAISBSzeAgQQQAABBPwtUNAsLGZf+Tu3jB4BBBBAAAEEEEDgqAAFLF4FBBBAAAEE/C8QbxYWs6/8n1ciQAABBBBAAAEEEKCAxTuAAAIIIIBAYATizcJi9lVg0ksgCCCAAAIIIIAAAszA4h1AAAEEEEAgGALOWVjMvgpGTokCAQQQQAABBBBA4KgABSxeBQQQQAABBIIh4JyFxeyrYOSUKBBAAAEEEEAAAQQoYPEOpFmghKSfSzpP0rmSykoqI+kMSadLOlVSaUk/lXSKpJMknSjpBEnHpXksdIcAAggggAACCCCAQDoEfpT0L0nfS/pO0jeSvpZ0UNKXkv5P0ueS9kvaJ+kTSR9L+lDSD+kYAH0ggAACCPxXgBlYvAnJCpwjqaqkKpIqS6ooqbykC5LtiOsRQAABBBBAAAEEEAiwwAeS9kjaJWmHpO2Stkn6NMAxExoCCCDgmgAFLNdoA9GxFavqSKot6ZeSakqyP6MhgAACCCCAAAIIIIBAagJWwNok6U1JGyStp6iVGiR3IYBAuAQoYIUr34VFazOprpB0uaQGR2dXFXYPP0cAAQQQQAABBBBAAIGiCdgsrdckvSrJDuKwmVs0BBBAAAGHAAWscL8OJSU1k/QbSU2LWrAqV66czj//fNn/ly1bVmeffbbOPPNMnXHGGTr11FNVunRplSpVSqeccopOPvlknXjiiTrhhBN03HFsgRXu15DoEUAAAQQQQAABbwr8+OOP+te//qXvv/9e3377rb755hsdOnRIBw8e1JdffqnPP/9cBw4c0GeffaZ9+/Zp7969+uijjyL/X8RmBa1sSS9KWiHpcBH743YEEEDA9wIUsHyfwqQDsE3Wr5XUXNI1yd590kkn6dJLL9Ull1yiKlWqqFKlSrrooot04YUXKisrK9nuuB4BBBBAAAEEEEAAgcAJHDlyRO+9957effdd7dy5U9u3b9fbb7+tLVu26LvvbC/4pNvzkpZLWnZ0k/ikO+AGBBBAwO8CFLD8nsHExm+nAraSdMPRJYKJ3SWpXr16qlOnjmrXrq2aNWuqalXbv52GAAIIIIAAAggggAACqQhs27ZNmzZt0oYNG7R+/XqtXbs22W5sieEzkpYcPfUw2fu5HgEEEPClAAUsX6YtoUGXkNReUrtEZ1rZUr4mTZqoUaNGatiwoS677DJmVSVEzUUIIIAAAggggAACCKQmYLO11qxZo5ycHK1evVqrVq2SLV1MsNnMrIWSFkj6IcF7uAwBBBDwpQAFLF+mrcBB15N0s6SOkkoVFp4tA2zWrJl+85vfqGnTphSsCgPj5wgggAACCCCAAAIIuChgBa3s7Gy9+OKLWrFiRWT5YQLtkKR5kuZKSnpKVwL9cwkCCCCQcQEKWBlPQdoG0EWS/c9ODyyw2cyqFi1aqHnz5iwJLAyLnyOAAAIIIIAAAgggkEEBW3K4fPlyLV26NDJTK4FmpxnOPvq/BC7nEgQQQMAfAhSw/JGn/EZ5jqQekrpLKlNQKLaPVevWrXXDDTeofPny/o6a0SOAAAIIIIAAAgggEEKBPXv26JlnntHixYsj+2cV0vZLmiZpqqRPC7uYnyOAAAJeF6CA5fUMxR9fFUl3SOpZ0PDLlSun9u3b66abblKNGjX8GSmjRgABBBBAAAEEEEAAgTwCb731lp588kktWLBAe/fuLUxoiqRHJSW0HrGwzvg5AgggkAkBCliZUE/9mVaF6iupc0FdXHvttercubNatbKDB2kIIIAAAggggAACCCAQZIElS5Zozpw5WrZsWWFhzpE0QdJbhV3IzxFAAAGvCVDA8lpG4o/nEkn9CypclS5dWrfddpu6deumSpUq+SMqRokAAggggAACCCCAAAJpE9i5c6dmzpypGTNm6ODBgwX1a4WssZLeTtvD6QgBBBBwWYAClsvARez+PEn3FbRUsGLFiurVq5d69OjBCYJFxOZ2BBBAAAEEEEAAAQSCIGAnGU6dOlWTJ0/Wrl27CgrJlhY+KOnjIMRNDAggEGwBCljezG8JSUMkDZZ0XLwh1qpVS3369FGnTp28GQGjQgABBBBAAAEEEEAAgYwLPPHEE5o4caI2btyY31h+lDRS0gOSfsj4gBkAAgggkI8ABSzvvRpdJA2TdH68odlpgnfffbfatWvnvZEzIgQQQAABBBBAAAEEEPCkwMKFCzV+/PiCTi/8SNJwSbM9GQCDQgCB0AtQwPLOK1Dv6DcfTeMNqVq1aho4cKA6dOjgnREzEgQQQAABBBBAAAEEEPCVwPz58zV69Ght3bo1v3FnH10JstZXgTFYBBAIvAAFrMyn2JYLPiSpX7yhlC1bVoMGDYrsc0VDAAEEEEAAAQQQQAABBNIhYPtjjRo1Svv27cuvuz9JupdlhenQpg8EEEiHAAWsdCim3kdLSWMkVYjXhRWuhgwZwubsqftyJwIIIIAAAggggAACCOQjYJu9P/DAA5FCVj5tt6QBkp4FEQEEEMi0AAWszGTgp5LGS7ot3uPbtm2rESNGqFKlSpkZHU9FAAEEEEAAAQQQQACB0Ajs3LlTQ4cO1aJFi/KLeYakuyV9HRoUAkUAAc8JUMAq/pRcJ2mCpAtiH12xYkX98Y9/VKtWrYp/VDwRAQQQQAABBBBAAAEEQi2wZMkS3X///dq1a1c8hw8k9ZX0XKiRCB4BBDImQAGreOlt1tVd8R45YMCAyGaKNAQQQAABBBBAAAEEEEAgkwJ2eNSYMbbTSdz28NHZWJkcIs9GAIEQClDAKp6k/1LSZEl1Yx9Xp04djRs3Tg0bNiyekfAUBBBAAAEEEEAAAQQQQKAQgZycHN1zzz1av359vCvXSbJTpt4EEgEEECguAQpY7kvfLmlavMfYJu0jR450fwQ8AQEEEEAAAQQQQAABBBBIQWDw4MEFbfLeXdL0FLrlFgQQQCBpAQpYSZMldYPNuuoZe0eVKlX06KOPqmnTpkl1xsUIIIAAAggggAACCCCAQHELZGdn64477tD27dvjPXrK0dlYxT0snocAAiEToIDlTsLLS3pMUp51gV27dtWkSZOUlZXlzpPpFQEEEEAAAQQQQAABBBBIs8CRI0fUu3dvzZo1K17POZJulbQnzY+lOwQQQOCYAAWs9L8Mv5U0R9KZsV1PmzZNt99uKwppCCCAAAIIIIAAAggggID/BKZPn67u3W3lYJ52QFJnSS/4LypGjAACfhCggJXeLNlGhpNiu6xevbpmzpyp2rVrp/dp9IYAAggggAACCCCAAAIIFLPAhg0b1K1bN23evDnek3sfPcCqmEfF4xBAIOgCFLDSl+EHJd0b21379u01e/Zslgymz5meEEAAAQQQQAABBBBAIMMCtqSwS5cuWrBgQbyRPCTpvgwPkccjgEDABChgpSehjx+dLpurt+HDh2vo0KHpeQK9IIAAAggggAACCCCAAAIeExgxYoSGDRsWb1S2rcotHhsuw0EAAR8LUMAqWvJKSnpa0jWx3cybN08dOnQoWu/cjQACCCCAAAIIIIAAAgh4XGD+/Pnq2LFjvFE+L6mNpMMeD4HhIYCADwQoYKWepHMkLZFU39lFuXLlItNoGzbMcwBh6k/iTgQQQAABBBBAAAEEEEDAwwI5OTmy7VP27t0bO8rXJbWS9KmHh8/QEEDABwIUsFJLUnlJf5FU1Xl7rVq1tHDhQpUvbz+mIYAAAggggAACCCCAAALhEdizZ4/atWunjRs3xga9TdL1kvaER4NIEUAg3QIUsJIXrSJpqaQKzlubNWump59+WqVKlUq+R+5AAAEEEEAAAQQQQAABBAIgcOjQIbVp00YrVqyIjWa3pBaStgcgTEJAAIEMCFDASg79Ekl/lXSB87a2bdtGZl7REEAAAQQQQAABBBBAAAEEFJmJtWjRoliKDyT9TtLbGCGAAALJClDASlzMZl7ZJoS5ile33nqrZs+enXgvXIkAAggggAACCCCAAAIIhECgS5cueuyxx+IVsewQLGZiheAdIEQE0ilAASsxTdvU6m+xywa7d++uqVOnJtYDVyGAAAIIIIAAAggggAACIRPo0aOHpk2bFhu1LSe8mj2xQvYyEC4CRRSggFU4oJ02+PfYDdt79uypyZMnF343VyCAAAIIIIAAAggggAACIRbo1auXpkyZEitgG7tfxemEIX4xCB2BJAUoYBUMVlLSSkn1nZcx8yrJt4zLEUAAAQQQQAABBBBAINQC+czEel3SlZIOhxqH4BFAICEBClgFMy2XZOuzjzX2vEroveIiBBBAAAEEEEAAAQQQQCCXQD57Ytk+w82hQgABBAoToICVv9Djkjo7f8xpg4W9TvwcAQQQQAABBBBAAAEEEMhfIJ/TCedIugU3BBBAoCABCljxdR6UdK/zR82aNdPf/mb7uNMQQAABBBBAAAEEEEAAAQRSFbj66qu1YsWK2NsfknRfqn1yHwIIBF+AAlbeHPeSNMn5x7Vq1dKqVatUqlSp4L8RRIgAAggggAACCCCAAAIIuChw6NAhNWnSRBs3box9Sm9JnJTloj1dI+BnAQpYubP3W0m2BvtYK1eunF5++WWVL1/ez3lm7AgggAACCCCAAAIIIICAZwT27Nmjxo0ba+/evbFjsj2IX/DMQBkIAgh4RoAC1v9SYRUqOwXjTGd2Vq9erYYNG3omYQwEAQQQQAABBBBAAAEEEAiCQE5Ojho1ahQbyoGjp8DvCUKMxIAAAukToID1P8vVknJVqubNm6cOHTqkT5ueEEAAAQQQQAABBBBAAAEEjgnMnz9fHTt2jBXJkZSnsgUbAgiEW4AC1n/zb+usezpfheHDh2vo0KHhfjuIHgEEEEAAAQQQQAABBBBwWWDEiBEaNmxY7FOmSLL9iWkIIIBARIAClnS7pGnO96F9+/aybwJoCCCAAAIIIIAAAggggAAC7gvYypcFCxbEPqi7pOnuP50nIICAHwTCXsD6paRcR19Ur15d69atU1ZWlh/yxxgRQAABBBBAAAEEEEAAAd8LHDlyRHXr1tXmzZtjY6kl6U3fB0gACCBQZIGwF7DWSqrrVHzjjTdUu3btIsPSAQIIIIAAAggggAACCCCAQOICGzZs0K9+9avYG9ZJqpd4L1yJAAJBFQhzAWu8pLuciZ02bZpuv91WFNIQQAABBBBAAAEEEEAAAQSKW2D69Onq3t1WDuZqD0u6u7jHwvMQQMBbAmEtYF0n6S/OVHTt2lUzZ870VnYYDQIIIIAAAggggAACCCAQMoFu3bpp1qxZsVFfL+m5kFEQLgIIOATCWMD6qaStki6IOlSpUkWbNm1i3yv+aiCAAAIIIIAAAggggAACGRaw/bBq1qyp7du3O0fygaRqkr7O8PB4PAIIZEggjAUsO8XiNqf3ypUr1bRp0wylgMcigAACCCCAAAIIIIAAAgg4BbKzs3XllVfGoszQf0+RpyGAQAgFwlbAainpGWeeBw0apJEjR4Yw9YSMAAIIIIAAAggggAACCHhXYPDgwRo1alTsAG+Q9Kx3R83IEEDALYEwFbBKSLI5qBWimHXq1NG6dXaoBQ0BBBBAAAEEEEAAAQQQQMBrAnXr1tX69eudw9otqYqkH7w2VsaDAALuCoSpgDVOUj8n5+rVq9WwYUN3hekdAQQQQAABBBBAAAEEEEAgJYGcnBw1atQo9t4/SbonpQ65CQEEfCsQlgJWPUmvO7M0YMAAjR492reJY+AIIIAAAggggAACCCCAQBgEBg4cqDFjxsSGWl/S2jDET4wIIPBfgbAUsFZKOrZLe8WKFbVz507eAQQQQAABBBBAAAEEEEAAAR8IVKpUSbt27XKONFtSnl3efRAKQ0QAgRQFwlDA6iJpltNn8eLFatWqVYpk3IYAAggggAACCCCAAAIIIFCcAkuWLFHr1q1jH9lV0uziHAfPQgCBzAkEvYBlG7fvkXR+lLht27ZauHBh5sR5MgIIIIAAAggggAACCCCAQNIC7dq106JFi5z3fSSpPBu6J03JDQj4UiDoBazhkoY6M7Njxw7Z9FMaAggggAACCCCAAAIIIICAfwRsG5jKlSvHDniEpGH+iYKRIoBAqgJBLmCdJ+kDScdFcQYNGqSRI0emasV9CCCAAAIIIIAAAggggAACGRQYPHiwRo0a5RzBj5IukPRxBofFoxFAoBgEglzAmiypZ9SwbNmyeu+995SVlVUMrDwCAQQQQAABBBBAAAEEEEAg3QJHjhzRhRdeqH379jm7niKpV7qfRX8IIOAtgaAWsC6RtM1JPWnSJPXqxb9p3nr9GA0CCCCAAAIIIIAAAgggkJzA5MmT1bt379ibqkp6O7meuBoBBPwkENQC1uOSOkcTUa1aNW3ZssVPeWGsCCCAAAIIIIAAAggggAAC+Qhceuml2rp1q/OncyTdAhgCCARXIIgFrBqSNjlTNm/ePHXo0CG4WSQyBBBAAAEEEEAAAQQQQCBEAvPnz1fHjh1jI64p6a0QMRAqAqESCGIBK9fsqzp16mjdunWhSirBIoAAAggggAACCCCAAAJBF6hbt67Wr1/vDJNZWEFPOvGFWiBoBawqkt5xZvSpp55Su3btQp1kgkcAAQQQQAABBBBAAAEEgiawcOFC3XjjjbFhXSxpe9BiJR4EEJCCVsDKdfJgrVq1tGHDBvKMAAIIIIAAAggggAACCCAQQIHatWtr48aNzsg4kTCAeSYkBEwgSAWscyTlOkt17ty56tSpE5lGAAEEEEAAAQQQQAABBBAIoMATTzyhm2++OTayspI+DWC4hIRAqAWCVMAaLmloNJsVK1bUzp07Q51cgkcAAQQQQAABBBBAAAEEgi5QqVIl7dq1yxnmCEnDgh438SEQNoEgFbA+k1QmmsAJEyaoT58+Ycsn8SKAAAIIIIAAAggggAACoRKYOHGi+vbt64x5v6SzQ4VAsAiEQCAoBawukmZF81W6dGnt379fWVlZIUghISKAAAIIIIAAAggggAAC4RU4cuSIypQpo4MHDzoRukqaHV4VIkcgeAJBKWC9KqlBND333HOPxo4dG7xsERECCCCAAAIIIIAAAggggEAegf79+2vcuHHOP39N0uVQIYBAcASCUMCqJ+l1Z0p27NghWwdNQwABBBBAAAEEEEAAAQQQCL6A7X9cuXLl2EDrS1ob/OiJEIFwCAShgDVZUs9ouq699lotXbo0HNkjSgQQQAABBBBAAAEEEEAAgYhAixYttGzZMqfGFEm94EEAgWAI+L2AVULSF5JKRdOxePFitWrVKhjZIQoEEEAAAQQQQAABBBBAAIGEBJYsWaLWrVs7rz0k6TRJPyTUARchgICnBfxewLpZ0pyocLly5fTxxx97GpzBIYAAAggggAACCCCAAAIIuCNw3nnnae/evc7OO0ua687T6BUBBIpTwO8FrOWSromCDRgwQKNHjy5OP56FAAIIIIAAAggggAACCCDgEYGBAwdqzJgxztE8L6m5R4bHMBBAoAgCfi5gnSspV2l906ZNqlGjRhE4uBUBBBBAAAEEEEAAAQQQQMCvAm+99ZZq1qwZO/xykj7xa0yMGwEE/ivg5wLWnZImRhNZp04drVu3jrwigAACCCCAAAIIIIAAAgiEWKBu3bpav369U6CPpEdCTELoCARCwM8FrJclXRHNgk0T7d+/fyCSQhAIIBBOgf/7v/9Thw4dtGLFilwAr776qho0aBBOlKNRv/baa7r88stzGTRr1kzz58/X6aefHmqbdAfPe5hu0cL74/0u3IgrEEAAgWQExo4dK9textFekdQ4mT64FgEEvCfg1wLWeZI+cnLu3r1b5cuX954wI0IAgdAKxCsEVK9eXQsXLlSlSpXyuFA4yP9V4QN+8f014j0sPuvokzL5fn/77be66667NG3atOIPPIknFvRvZxLdcCkCCIREYM+ePapQoUJstOdL4sSvkLwDhBlMAb8WsHpJmhRNyWWXXSb75Y+GAAIIeEmAAlb6spHJD/jpi8IfPVHAKv48ZfL9poBV/PnmiQggUDwCNnt9zZo1zof1ljS5eJ7OUxBAwA0Bvxawcp0++NBDD8lOm6AhgAACXhLwewHrP//5j/bv3x/ZQ8KWMdpBGe+++64+/PDDY8y2SWrZsmVVu3ZtNW7cOLJpaunSpdOehkx+wE93MPEKBqnMLklXP7HxUcBKd8YL7y+T7zcFrMLzwxUIIOBPATud/t5773UOntMI/ZlKRo3AMQE/FrBKSvrGmcOtW7eqatWqpBUBBBDwlIBfC1j2gfbll1/W5MmT9de//jUp01KlSqlly5bq0aOHbAPV4447Lqn787s4kx/w0xKAo5N0FZ7S1U8YC1jR4qy95zk5ObLfI+zUqkOHDkU4bIlvlSpVVL9+/Uhh1k44PvHEE9P9KhzrL5PvNwUs19JKxwggkGGBbdu2qVq1arGjOEXS4QwPjccjgECKAn4sYLWU9Ew0XvsF85133kkxfG5DAAEE3BPwWwHrxx9/1EsvvaT7779fb7zxRpFhfve732n48OGRWVk/+UnR/nOTyQ/4RYaI6SBdhad09ROmApa947acZPz48Xr22WcTTu3Pf/5z3X777brtttt05plnJnxfohdm8v2mgJVolrgOAQT8KHDxxRdr+/btzqHfICnx/wD4MWjGjECABYr2iSIzMLZuuWf00X379tXDDz+cmZHwVAQQ8JRAvA+Bbg1wxIgRGjJkSIHd+6mA9cUXX0TisVlX6Ww2I2vYsGHq1auXTj755JS7zuQH/JQHnc+N6So8paufsBSwPv74Yw0ePFhz585NOaU2M2vo0KFq1aqVsrKyUu4n9sZMvt/5FbDmzZsXORWVhgACCPhZwA6pmDBhgjOEKZJsP2UaAgj4UMCPBaydkipGrZcvX65rrrnGh/QMGQEE0i1AASs1UdvTqnfv3rJ/T91qVsB64IEHdNppp6X0iEx+wE9pwAXclK7CU7r6CXoBy5YLvvLKK5FlrTt32q8QRW9FfZ8pYBU9B/SAAAIIJCLw/PPPq3nz5s5Ld9lK8UTu5RoEEPCegN8KWOUl7Y4y2t4qhw8fTuu3oN5LESNCAIFEBShgJSr1v+tsU/bf//73+vvf/x73ZptB1bRpU91www26/PLLdfbZZ+eaSfX111/rwIEDkU3eFy1aVOCeWT179pRtqGp9JtsoYOUVo4BV+FtkxStbKnj33XfnOnyg8DsLv6JNmzZ69NFHVaZMmcIvLuSKTL7fzMAqcvroAAEEPCxw5MgRlSxZUraE3NEqSNrj4WEzNAQQyEfAbwWsLpJmRWOxD1UrV64kuQgggEBEgAJWci+CnTDYvXt3Pffcc3lutCKT/eyOO+7Q+eefn1DHVix4//33NW7cOE2ZYjP087Z+/fpp1KhRSX/xkMkP+AkFn8RF6So8pauf2KEH6RRCm3nVuXPnfItXDRs2jOxr1aRJk0hxtkSJErL3+KuvvorM1lqwYIGeeOIJ2RLbeM1mYo0ZM0annGJ7AqfeMvl+U8BKPW/ciQAC/hC48sorlZ2d7RxsV0mz/TF6RokAAk4BvxWw7B+aW6MB2ObAthcFDQEEEDABCliJvwc//PCDHnroobj7eFWvXl1/+tOf9Otf/zqlzdftW84XXnhBVqyKXbJlhbHp06frxhtvTHyw+eS2WbNmmj9/vk4//fSk+sr0xfEKBhdddJEWL16sSy+9NOHhxevnnHPO0bJly1SrVq2E+wlqActmF3bq1Enr1q3LY2Hv+NixYyOzCws7KfPTTz/VyJEj890fzv4e2btuxa9UGwWsVOW4DwEEEChcwPYttf04He0xSTYxgoYAAj4T8FsBK9f+V3Zaln1rSkMAAQTyK2Clo8hhezfFFsv9von76tWrI0Uk+3DubHXr1tXMmTNVtWrVIr9UGzdujOytFVtAaNCggWyD6AsuuCDhZ2TyA37Cg0zwQlv63qdPn4izs9kyTLNJtOU3cybZfmKfF4QZWGYzYMAA/fnPf87DaXuhTJo0SXayYKLNCr5z5syRbQZ86NChXLdZ0dDeZyv4ptoy+X4zAyvVrHEfAgj4RWDVqlWx/0azD5Zfksc4EYgR8FMB6xxJ+5zj/+6775JehsIbgAACwRVw60Ng0ApY+X1gtQ/09iH9iiuuSNtLkt8SLjsR6M4770x4hpdbuU1boEl0lF+B6KmnnlK7du0S7unLL7+MzDCK3XzfloS2aNEi4X6CWMCyPd1at26dp9h03XXXRYpX5557btI+NrPQlhTassHYIpbthzVt2jSdeuqpSfdrN2Ty/aaAlVLKuAkBBHwkYPtgnXTSSbEjLisp97d4PoqJoSIQVgE/FbCuk/SXaKLq1aun119/Pax5I24EEIgj4NaHwKAVsGxm1LXXXptn9lWyRaVEXsJ///vfkT2C7r///lyX234Uc+fOlc1eSaS5ldtEnp3ua2xZpRWqNm/enKvrP/4DhKONAAAgAElEQVTxj7rvvvsSfty+ffvUoUMHvfzyy7numTp1amT/slSb32dg2f5VtnebvV/OVqVKFVmRMJllmrGG9iFo0KBBkSW2sc1mYVk+UmmZfL8pYKWSMe5BAAG/CdSvX19r1651Dvt6SXk3AfVbYIwXgZAJ+KmA9YCkwdH82Df3EydODFm6CBcBBAoScOtDYNAKWA8//HDkVDZns+XYtll1KjNTCnsrbWP3m266KddSQtsLy06Hsz2IEmlu5TaRZ6f7Glu+GW+WW7du3SL/XbPTkhJpO3bsUNu2bbV169Zcl1sRzN7Z448/PpFu8lzj9wKWbdTbsmXLPLOkbO81M/7JT4r2q88HH3ygjh07RmZNOZs9c9asWSnNwsrk+00BK6W/JtyEAAI+E7Cl+4888ohz1CMlDfFZGAwXgdALFO23uOLlWy7pmugj7ZtVWzpBQwABBKICbn0IDFIBy5Y+2b5UVqxyNptRYvv7FPXDfby30WZh2aEb5uhs48ePjzwzkeZWbhN5drqvsaVmPXr0yNPtZZddFlmilujeTPkVwmzpnO2vVbp06ZSG7ucC1vfff697771XVqR1NltSOWPGDJ111lkpmcTeZIUqK4Y5W7JFWee9mXy/KWCl5ZWgEwQQ8LiA/d5z8803O0f5vKTmHh82w0MAgRgBPxWwbP+rY2tN7BvndGwyzBuBAALBEXDrQ2CQClj5LTuzvaoaNWrk2svw4osv6qqrrsrVvy1zs0LDySefXOhz3cptoQ9O8wX5FQuij0lm/6r8CmGpnGjoDNPPBawPP/xQ7du315o1a3JlrijL++K9Anb4gX0QWrlyZa4fDxkyJHLSVbKz3zL5flPASvNfcrpDAAFPCmzbtk3VqlVzjs32v7J9sGgIIOAjAb8UsHJt4G6b8NkvXDQEEEDAKeDWh8AgFbC2bNkS2dz63XffPUZXq1atyN5AFSpUcO2FirfcLZkTIt3KrWsB59NxvOWUzkttebztGZaVlVXg0OwQk379+mny5MlxrytKwcbPBax4hdJkZ7Yl8k785z//iRRfLQfOdvXVV0dmN55xxhmJdHPsmky+3xSwkkoVFyOAgI8F7Asz+++no7GRu4/zydDDKeCXAtZvJP09mqI6derkOZY9nOkjagQQoICV3DuQqQ/K8WZ+NW7cWPPnz1fZsoV/AZqpcSenW/jVzzzzjFq1apXvhbbR+NNPP61LLrmkwM7ym0kXvSnRQli8h/i1gGVFpVGjRslmQTlbUfcEyy8R8Q5DsEMJli1bJisKJ9My+X4XNiswmTjcvjaZorfbY6F/BBDwn0DdunW1fv1658BtaviL/ouEESMQXgG/FLDulHRsx/Zbb71Vs2fPDm/WiBwBBOIKuPUhMEgzsNwyKuyVjFcUqV69uhYuXKhKlSoVdntkw+zLL78813V++zD7zTff6Pe//70ef/zxAuO10wgHDBhQ4DI08/jtb3+bZ6PyaMeJFsKCVMDKb3+3ZJZlFvoiOi74/PPPI3tx/u1vf8t1m81mtFMmk2mZfL8pYCWTKa5FAAE/C3Tp0kWPPfaYM4Q+knLt7O7n+Bg7AmEQ8EsBy9ZI9IwmxJZX9O/fPwz5IUYEEEhCwK0PgRSwkkhCPpdSwJJs+eaNN96o7du3H1Oy0xm//PLLXEWQwgp7+S1fi6VPdWN+v87AijcrzfY7WbRokSpXrlz0lzimh/w2jB8xYkSeWWCFPdytf7sKe679nAJWIkpcgwACQRAYO3Zs5AsiR5siqVcQYiMGBMIi4JcClu2Seuysdbe+TQ1L0okTgaAKuPUhkAJW0d+YsC8hzO8kxiVLlkQKWLEn2t1///2RkxtLlCiRBz+/mT+xFzZp0iSyH9O5556bVAL9WsAq6j5rSSEdvTjeRvrJHE4QfaZb/3YlEhMFrESUuAYBBIIgsHTpUl133XXOULIlXRmE2IgBgbAI+KWA9b6kC6JJeeedd2TLI2gIIICAU8CtD4FBKmDF+5DPJu7u/z3auXNnZFnZ5s2bjz3M9uJ48skndeKJJ0aWoq1aterYz2wvJduI/de//nWewWVnZ6tly5a5lg/azK5PPvlEOTk5ua6fPn16pDj2k58k/p97vxaw4v39T6WYlMzbEG/T+ObNm0cKh6eeemrCXbn1b1ciA6CAlYgS1yCAQBAEbAb0xRdf7AzlA0m/CEJsxIBAWAQS/402cyL29fO/nI+30yMKO6Epc8PlyQggkCkBtz4EBqmAld/m36+88ooaNWrkWurifdDv1auXbJmbnSxbWHMrt4U9Nx0/t9lXtvTdZlU5W3SJn/3ZzJkzdfvtt+f6ebwZVEeOHIksf3jkkf9t2VGqVCnZTK6tW7fmORXPimRWTLnooosSDsWvBaw436zLrQ3co5jpei/T1U/CSXbpwlT/rXRpOHSLAAII5BKw/4bG+Z3jBEk/QIUAAv4Q8EMBq7yk3VHOcuXK6eOPP/aHLqNEAIFiFXDrQ2CqH8qS3fepOAoHhw8fVp8+fSIFE2ezGAcNGpTUTJ1Ek2sFHDsZ7sEHH8x1y/jx43XXXXcl1I1buU3o4UW8aMOGDWrdurU+/PDDYz3F7nN14MAB2WyhZ599NtfTrMhnxa9TTjkl8udvv/222rRpk2sfLZuNNWvWLB08eFAdO3aMbHjvbP369YuczpfoFz/F8R4WkTTu7XaipcXvbKnsR5XM2OLNrCtsD7N4/fv5/Y79d2To0KHFmoNk8sW1CCCAwHnnnae9e/c6ISpI2oMMAgj4Q8APBazGko6tq7jsssvy/HLuD2pGiQACbgu49SEwXgEr1VgK+nBbXIWDePv2pLpfUiIO77//vmyz8nXr1h273GYNvfDCC2rQoEEiXfj2FEI7edCKdDNmzMgVZ7yTBm0WXOfOnXMVuuwmm7ll/7NvjVOZyWXWU6dOjeQgkaWExfUeJpT4JC6KV8AyZ5uF5VajgJVbNtViv1v5oV8EEEAgVsB+71izZo3zj5tIehkpBBDwh4AfClgdJM2LcrZt2zZy7DoNAQQQiBWggJXYOxFvFo/dOWHCBN15550JFTkSe5L0ww8/6KGHHspzKlt01lCi+wS5ldtE40jlOjst0Ioqtr9Vrt+U89lc3a63pYF9+/bN8zgrYN1www3q2rVrrn20bD/Ip59+WpdccknkHtsQ3mZy2Z85my0ltKPDE9k/MkgFLNtHrEMH+zXCnUYBK7crBSx33jN6RQCB9AnYfpR2Oq2j2dTd+el7Aj0hgICbAn4oYPWXNCaKYL/YP/zww26a0DcCCPhUwK0iR9BmYMXbR8lS/vOf/1xz5szRFVdckbY3IL9ZRbaE0YoxiTa3cpvo81O5Lt7SQZsNZRur26br8ZrN2LI9riZPnpzQI21p5rBhw3T88ccfu37Lli2R/m2zWmezk5ds9l2ZMmUK7JsCVkL0kYsoYOW2ooCV+LvDlQggkBkBmxVtX9g52gBJYzMzGp6KAALJCvihgDVOUr9oYPZN/sCBA5ONk+sRQCAEAm4VOYJWwLJXIV5xxf7cZupYcalq1apFfmM2btyo3r1751o6aJ2mslzRrdwWOch8Oti/f39kJtRzzz2X64rbbrst8iVMdE+reLfnd2/stTab6qmnntKll16a60c2k8tON+zRo0eukwrtokSKWEEqYLGE0K03PH6/FLCK15unIYBA8gKjR4/Wvffe67zxT5LuSb4n7kAAgUwI+KGA9bikzlEc26i2S5cumbDimQgg4HEBt4ocQSxg2dI+OwUv5pe4SIZtn65JkybJ9hxMZM+k2Nfixx9/jOxvZZuH2wwVZ7MZSHYqnhVSkmlu5TaZMSR6bX6zqJJZxpdIEcuWFQ4fPlwlSthhvblbQfm1JY2W+zPPPDNuSEEqYLGJe6JvbXquo4CVHkd6QQAB9wRmz54dOwN8jqRb3HsiPSOAQDoF/FDAWibpd9Gg7dvsFi1apNOAvhBAICACbhU5Uv1Q5sVTCJ2pzm+/JLvGCk12Ap6dWHjOOeck9IbYzB/bsN2KKnPnzo17j82itcJWvKJLQQ9xK7cJBZbERfkVr5LdSN0e+cknn0RmsMXO4rKfJXLSXUHLEZs3bx4pUtqy0djm1wLW0qVL8xRGbQN3+/vrXGKZRDoLvTRd72W6+il0wC5fkOq/lS4Pi+4RQACBYwJx/lvxV0nXQoQAAv4Q8EMB61VJx46pWr16tRo2bOgPXUaJAALFKuDWh8BUP5R5vYBlySlspo8VXn73u9+pTZs2qlGjhs4++2ydfPLJx/L69ddf68CBA3r11Vcjm6L+9a/2e2D8ZgUxO0WvoOVz+d3rVm7T+YJawWjQoEGaOHFinm5TLdzZMkw7vOS9997L1afto9WtW7dCZ8gVlF87ick2jf/lL3+Zq2+/FrDivSNmZPkoWbJkOlNd0AchWXHQZhkmekCBdeaH9zsRwFT/rUykb65BAAEE0iGQk5OjRo0aObt6TdLl6eibPhBAwH0BPxSwtko6thnL5s2b8+z34T4TT0AAAT8IuPUhMNUPZX4oYFlebaaPbWoae3JdOnNuy93sf6kUr/zyAd+KeHfffbfeeOONXHSpFu7yKz5ZMdE2Y0+0QPLuu+/q97//vf7+97/nSanNwJo6daquvvrqYz/zawFrx44dkWLf1q32a8N/25VXXqkFCxbku1yyqO+47WdmOXc22/vM/txZ6C3sOW7822UnYHbsaIdrha+5ffpk+ESJGIHgCNhBJzaL2dG2SaoWnAiJBIFgC/ihgPW+pAuiabBvoX/xi18EOytEhwACKQm48SHQBhL0ApbFeOjQIdksoUcffTTPxt8pJePoTaeddprGjRun9u3bKysrK+Wu3MptygPK50abjWb7S9kpgmaayKbp8bqykyJtNpf15WxWcLLChM2eSqblV8T6wx/+EDn10Fls8WsBy+ztPVu5cuUxmosuukiLFy925Yuv7777LrIcNvbEyFT23XLj/aaA1SGZvyJciwACIRGwrQ4uvPBCZ7QfSOLDZUjyT5j+F/BDAesfko7tNGvfSJ911ln+lycCBBBIu4AbHwLDUsCyOG3z9ZdeeikyUyp2FlEqybrppptkexBVq1b0Lzbdym0qcRV2j+0FtmnTpshpjnZqbrx9pgrqwzZgtxk8Vji1Ipiz2dHfd955Z6FLB+P1/9lnn0WKVba8zZaG2gl9dlJh7H5kfi1gHT58OLJnm7k7m1t7Z+7bt08dOnTQyy+/nOt5djJku3btCntNcv3cjfebAhYFrKReQi5GICQC//jHP1SmTBlntAck8eEyJPknTP8L+KGA9ZXtJxyl/uqrryK/eNMQQACBWAE3PgSGqYAV9bTZP6tWrYps8l3Qnlbx3kD797lly5aRwoidunfcccel5UV1K7dpGVwaO7Hi15NPPhnxiy1epboU0Tk826fLimD27bMVWeLlx68FLIsz3pI+Wx5rswtPPPHENGbqv/tW/fa3v82VJzvwYNmyZapVq1ZSz3Lj/aaARQErqZeQixEIiYD9t/VnP/uZM1r7pijXH4SEgjAR8KWAHwpY30k6tu7EpuwXZRmKL7PEoBFAICEBNz4EhrGA5cS2kwrXrFmjV155RbYH4YcffqidO3ceu6RmzZqRGUb169ePLGuzjd5T3eeqoCS7lduEXqxiusiKVwsXLoycPPjFF1/kemqqSxFTGbqfC1jZ2dmRAqqz+GeFVCsKpnP7gX//+9+R0zZtlpyz2V5iNsPtjDPOSIrejfebAhYFrKReQi5GICQC9iXdSSed5Iz2iKRcfxASCsJEwJcCfihg/VvSsa/w7ZfGdH2j78uMMWgEEMhXwI0PgWEvYHnldXMrt16Jz8bx7bffRva8spMaYwswjz32mKpUqVIsw/VzASu/ZX22rLBr165p87M9VGyJ7Lp163L1OWTIEA0bNkzHH398Us8Kw/udFAgXI4AAAi4J2HYJMf9G/ygpuX+0XRob3SKAQOECfihg/ccZhn1DTUMAAQTiCbj1ITAMm7h7/Y1yK7dei9v+G7dx40b17ds3skTNZrfNmTNHV1xxRbEN1c8FrPxmRjVp0iQyM+rcc88tsqPl6JFHHonkyNls+ewLL7yQ9Ab71kdY3u8i49MBAgggkAaBn/wkz0dgP3wmTkPkdIGA/wX88JeVApb/3zMiQKBYBNz6EEgBq1jSV+BD3Mpt5iOLPwLbq8r2cypfvrxuvPHGlDZtTzU2PxewLOb169fr+uuv16effpqLoCgb4Ds72r59e2T2lS2pdTZbujhr1iydeuqpSdOH7f1OGogbEEAAgTQKUMBKIyZdIVDMAn4oYLGEsJhfCh6HgF8F3PoQSAEr82+EW7nNfGTeG4HfC1i2FNM2bp82bVou3HTMZrPCovU9Y8aMPIlbsmSJbrjhhpQSyvudEhs3IYAAAkkLsIQwaTJuQMBTAn4oYLGJu6deGQaDgHcF3PoQSAEr8zl3K7eZj8x7I/B7ActEN2zYoNatW0cOHXA229A91f3Efvjhh8geZffee2+epLVp0yZSMEtl9pV15pf325ZP/vOf/9Tu3bv17rvvas+ePXrzzTd1+PBhHThwQJs2bYr7QleqVCmyHPaEE06IHPRgG+pXrlxZFStW1Omnn87ept77Z4ARIRBYATZxD2xqCSwkAn4oYH0lqVQ0H1999ZVsnwkaAgggECvg1odACliZf9fcym3mI/PeCIJQwLJi00MPPSTbVD22XXXVVZo4cWKkgJJos1ldtrn+H/7whzy3WGHGTvyzUzhTbV5+vy1226z+2Wef1YoVK3KdQppqvM77zK9x48ayImDDhg1jj7dPxyPoAwEEEDgmYIek/OxnP3OKHJKU6w/gQgAB7wr4oYD1D0lnRgn379+vs846y7uijAwBBDImEO9DoFuDGTFiRNwPx87nxSsEVK9eXQsXLpTNSIhtXigc5Lf8at68eerQIXPH0nv5A75b71im+vXCe5iO2O33he7du+u5557L0539/Rs6dKhatWqlrKysAh/3wQcf6P7779eTTz4Z9zorlPXr108lSpRIedhefL8/+ugjPf7445Fi3xdffJFybMnceNppp6lTp06RvFmBMc4+Ncl0x7UIIIBAHoF//OMfKlOmjPPPD0jiwyXvCgI+EfBDAet9SRdEPd97773I1HMaAgggECtAAavo7wQFrKIbJtuDzd7p2LFjrtvsA7xt4n7yyScn212Rrw9KAcsgbMP1W2+9NTKDKF6zGT+33Xab7JTCs88+O1KEii6Ts03ardhs+bFv7OO1Xr16RWZmnXLKKUVy91IBy5YC2lLJyZMn5xt3kYJN4Gabad+1a1cNHDgwkhcaAgggkC6B999/XxdeeKGzuw8k8eEyXcD0g4DLAn4oYG2VVDXqYL9QXnrppS6z0D0CCPhRgAJW0bNGAavohsn2QAErWbHkrl+9erVuv/32tC99s8KXzb6yWUNFbV4pYNl+VnfeeWdkTy4vNJspZ6dHNmvWjNlYXkgIY0AgAAJbtmyRzYZ3tG2SqgUgNEJAIBQCfihgvSrp2MYS9ouofWNKQwABBGIFKGAV/Z2ggFV0w2R7oICVrFjy16e7MGMbuduywnTtyZnpApbNOlu1apW6dOmSZ+P7WG0rKtWvX1+XX355ZBN2mxVvMwVLliyZ74zB77//PjKby/Ymsw3gd+zYEdn8/fXXX8934/foc8146tSpuummmyhiJf/qcwcCCMQI5OTkqFGjRs4/tYr95UAhgIA/BPxQwFom6XdRTtvLokWLFv7QZZQIIFCsAhSwis5NAavohsn2QAErWbHUrrelcbbcb9y4cal1IEX2rhs2bFhkw/Gi7HmVSPHdZh3Zu2Gn9LndbEbCjTfeGFlyGa9Vq1YtMovNTna0vWPStTeVFc5sr7IXX3xRM2bMkH2wjNdso/c5c+boiiuucJuC/hFAIOACS5cu1XXXXeeM8q+Srg142ISHQGAE/FDAelxS56j4rFmzIt8Q0hBAAAGvC7CJe/oylOkZKumLJG9PFLDc1M3dtxVMrFgzfvz4yKl6+e1tFTsiK6DccccduuWWW1wpKGXy/bbTnS22uXPn5klEMpvdFzWLNjvrpZde0oABA2TbRcQ226fsiSee0LnnnlvUR3E/AgiEWGD27NmRPfYcbY6kW0JMQugI+ErADwUs+6q0X1TV9puwTT1pCCCAgNcFKGB5PUPeGJ/XCljeUHF/FHYS1dq1a7VixQpt3bpVb7311rGClhVuqlSpElkq17hxY9WoUUMnnniia4PKZAErOztbLVu2zFPMu+qqqyInENppgMXZPvnkE/Xu3Tvu6ZEzZ86M/eBZnEPjWQggEACB0aNHy5aBO9qfJN0TgNAIAYFQCPihgNVf0phoNvr27Rs5mYmGAAIIeF2AApbXM+SN8VHA8kYeMjmKTBWw/v3vf2vIkCF68MEHc4VvxbunnnoqY4fm5Hd6pM2A+/Of/1zkUx8zmWuejQACmRW46667IodDONoASWMzOyqejgACiQr4oYDVQdK8aEBt27aNHGtNQwABBLwuQAHL6xnyxvgoYHkjD5kcRaYKWF9++aU6deqk5cuX5wr/vvvu0wMPPKDjjz8+Iyy21NO+rOzX79gE/Mg4bDac/X0pW7ZsRsbFQxFAwP8C7dq106JFi5yBdJQ03/+REQEC4RDwQwGrsaRV0XRcdtllnjneORyvCFEigECqAhSwUpUL130UsMKV73jRZqqAFe/fKBufbZh+8803ZzQxtrG7LWN0turVq0e+xLQlnjQEEEAgFYEGDRpozZo1zlubSHo5lb64BwEEil/ADwWs8pJ2R2nKlSunjz/+uPileCICCCCQpAAFrCTBQno5BayQJt4RNgWsvO8ABSz+XiCAgBsC5513nvbu3evsuoKkPW48iz4RQCD9An4oYJWQ9C9n6N99952ysrLSr0GPCCCAQBoFKGClETPAXVHACnByEwwtUwWsgwcPqlu3blq8eHGukd55550aM2ZMxn7XYglhgi8OlyGAQFICR44c0UknnRR7zwmSfkiqIy5GAIGMCfihgGU470u6IKr0zjvvRE4HoiGAAAJeFqCA5eXseGdsFLC8k4tMjSRTBaz8NnH/+c9/Hilq1a5dOyMk+W3i3r1798jeWCeffHJGxsVDEUDA3wL2b8vFF1/sDOIDSb/wd1SMHoFwCfilgLVSUtNoap577jm1aNEiXJkiWgQQ8J0ABSzfpSwjA6aAlRF2Tz00UwUsQ8jOzlbLli116NChXCa2T8y0adN0ySWXFKvVhx9+qN69e+fZWN4GMXPmTHXt2rVYx8PDEEAgOAJLly7Vdddd5wwoW9KVwYmQSBAIvoBfCliTJfWMpsOmtffv3z/42SFCBBDwtQAFLF+nr9gGTwGr2Kg9+6BMFrC++uor3XHHHZo7d24eH9ssffDgwWrVqpXrs55sac/KlSs1aNAgbd68Oc9Y7IvLGTNm6KyzzvJsHhkYAgh4W2Ds2LEaMGCAc5BTJPXy9qgZHQIIOAX8UsC6U9LE6MBvvfVWzZ49m0wigAACnhaggOXp9HhmcBSwPJOKjA0kkwUsC9qW1dx0001xC0f282rVqkVmPl1//fWyDZCPO+64tFjZXlf79++Xbdj+6KOP6o033ojbry1ptJMRr7jiirQ8l04QQCCcAl26dNFjjz3mDL6PpEfCqUHUCPhTwC8FrN9I+nuUuE6dOlq3bp0/xRk1AgiERoACVmhSXaRAKWAViS8QN2e6gGWIr7zyijp37ixbwldQs1lZ9evX169+9avIXjIVKlSIzM4qWbJkvrO0vv32Wx0+fFj2/++//7527dqlN998M7J8cefOnQU+77TTTtOkSZPUrl07/eQnfvm1NRCvJUEgEDiBunXrav369c64rpL0YuACJSAEAizgl98EzpG0L5oHOz3CfgmiIYAAAl4WCFIBy8vOft/YOV4By6vezZo1k4339NNP9+oQfTkuLxSwDM6KSnYCoY3HC82KZRMmTJC9dxSvvJARxoCAvwWs2G6n2TtaWUmf+jsqRo9AuAT8UsCyrFgBywpZkbZ161ZVrVo1XNkiWgQQ8JUABaziSRcFrOJxtqdQwHLH2isFLIvuiy++kO01Onny5Dwbu7sTfd5eS5UqpV69eqlfv34688wzi+uxPAcBBAIssG3btshyaEezwpUVsGgIIOAjAT8VsJZLuiZqa5uNdurUyUfUDBUBBMImQAGreDJOAat4nClguefspQJWNMqPPvooUsSyjdOtqFUczZYL2u929ne6cuXKzLoqDnSegUBIBJ544gndfPPNzmifl9Q8JOETJgKBEfBTAesBSYOj8jbFfeLEY/u6ByYhBIIAAsERoIBVPLmkgFU8zhSw3HP2YgErGq1t2WD7jj777LNasWJFoXtWJatkG7Q3btxYbdq0UcOGDfWzn/0s2S64HgEEEChUoE+fPnrkkVz7tY+UNKTQG7kAAQQ8JeCnAtZ1kv4S1atXr55ef/11T2EyGAQQQMApQAGreN4HCljF40wByz1nLxewnFHbqYH//Oc/tXv3bm3ZskX79u2L7JtlG7QfOHBAmzZtiotke1lZoeqEE05QjRo19Itf/CIyw6pixYqR/dTSdaqhexmiZwQQ8LuAHT6xdu1aZxjXS3rO73ExfgTCJuCnAlaujdwtUbYJX1ZWVthyRrwIIBBQgXgFLwv11VdfVYMGDQIaNWEhgIBfClhkCgEEEPCjwJEjR2SHgMU0NnD3YzIZc+gF/FTAsmTZWcsVo1l76aWX1KRJk9AnEQAEEAiGAAWsYOSRKBBIVoACVrJiXI8AAggkLrBq1Sr9+te/dt6wS1KlxHvgSgQQ8IqA3wpYsyXdGsUbPny4hg4d6hVLxoEAAggggAACCCCAAAIIIOAhgREjRmjYsGHOET0mqYuHhshQEEAgQQG/FbDsH5pZ0diaNm2qlStXJhgqlyGAAE2QTx4AABxKSURBVAIIIIAAAggggAACCIRJ4Morr1R2drYz5K6SbGIEDQEEfCbgtwJWeUm7o8a26adtHMo+WD576xguAggggAACCCCAAAIIIOCygO1/VbJkSf3444/OJ1WQtMflR9M9Agi4IOC3ApYR5NoHa/ny5brmmmtcoKFLBBBAAAEEEEAAAQQQQAABvwo8//zzat68uXP47H/l12QybgQk+bGANVlSz2j2+vbtq4cffphkIoAAAggggAACCCCAAAIIIHBM4K677tKECROcIlMk9YIIAQT8KeDHAlZLSc9EuatUqaJ33nnHn/qMGgEEEEAAAQQQQAABBBBAwBWBiy++WNu3b3f2fYOkZ115GJ0igIDrAn4sYJWU9I1TZuvWrapatarrWDwAAQQQQAABBBBAAAEEEEDA+wLbtm1TtWrVYgd6iqTD3h89I0QAgXgCfixgWRzLJR3b+Oqhhx7SwIEDyTACCCCAAAIIIIAAAggggAACGj16tO69916nxPOScm2IBRMCCPhLwK8FLFu3PClKfdlll+m1117zlzyjRQABBBBAAAEEEEAAAQQQcEWgQYMGWrNmjbPv3pJsP2UaAgj4VMCvBazzJH3kNN+9e7fKly/v0zQwbAQQQAABBBBAAAEEEEAAgXQI7NmzRxUqVIjt6nxJH6ejf/pAAIHMCPi1gGVaL0u6Iso2ZswY9e/fPzOKPBUBBBBAAAEEEEAAAQQQQMATAmPHjtWAAQOcY3lFUmNPDI5BIIBAygJ+LmDdKWliNPI6depo3bp1KUNwIwIIIIAAAggggAACCCCAgP8F6tatq/Xr1zsD6SPpEf9HRgQIhFvAzwWscyXtdaZv06ZNqlGjRrgzSvQIIIAAAggggAACCCCAQEgF3nrrLdWsWTM2+nKSPgkpCWEjEBgBPxewLAm5TiO0aaJ22gQNAQQQQAABBBBAAAEEEEAgfAJ2Or1tL+NonD4YvteAiAMq4PcC1s2S5kRzU65cOX38MfvyBfRdJSwEEEAAAQQQQAABBBBAoECB8847T3v35lqo01nSXNgQQMD/An4vYJWQ9IWkUtFULF68WK1atfJ/ZogAAQQQQAABBBBAAAEEEEAgYYElS5aodevWzusPSTpN0g8Jd8KFCCDgWQG/F7AMdrKknlHha6+9VkuXLvUsOANDAAEEEEAAAQQQQAABBBBIv0CLFi20bNkyZ8dTJPVK/5PoEQEEMiEQhAJWPUmvO/F27NihSpUqZcKTZyKAAAIIIIAAAggggAACCBSzwM6dO1W5cuXYp9aXtLaYh8LjEEDAJYEgFLCM5lVJDaJG99xzj8aOHesSGd0igAACCCCAAAIIIIAAAgh4SaB///4aN26cc0ivSbrcS2NkLAggUDSBoBSwukiaFaUoXbq09u/fr6ysrKLpcDcCCCCAAAIIIIAAAggggICnBY4cOaIyZcro4MGDznF2lTTb0wNncAggkJRAUApYFvRnkspEo58wYYL69OmTFAYXI4AAAggggAACCCCAAAII+Etg4sSJ6tu3r3PQ+yWd7a8oGC0CCBQmEKQC1nBJQ6MBV6xYUbYOmoYAAggggAACCCCAAAIIIBBcAdv/eNeuXc4AR0gaFtyIiQyBcAoEqYB1jqR9zjTOnTtXnTp1CmdmiRoBBBBAAAEEEEAAAQQQCLjAE088oZtvvjk2yrKSPg146ISHQOgEglTAsuRNltQzmsVatWppw4YNoUsqASOAAAIIIIAAAggggAACYRCoXbu2Nm7c6Ax1iqReYYidGBEIm0DQClhVJL3jTOJTTz2ldu3ahS2vxIsAAggggAACCCCAAAIIBFpg4cKFuvHGG2NjvFjS9kAHTnAIhFQgaAUsS+PjkjpH81mnTh2tW7cupOklbAQQQAABBBBAAAEEEEAgmAJ169bV+vXrncHNkXRLMKMlKgQQCGIBq4akTc7Uzps3Tx06dCDbCCCAAAIIIIAAAggggAACARCYP3++OnbsGBtJTUlvBSA8QkAAgTgCQSxgWZi5ZmFVq1ZNW7Zs4QVAAAEEEEAAAQQQQAABBBAIgMCll16qrVu3OiNh9lUA8koICBQkENQC1iWStjkDnzRpknr1Yi8//joggAACCCCAAAIIIIAAAn4WmDx5snr37h0bQlVJb/s5LsaOAAIFCwS1gGVR5zqRsGzZsnrvvfeUlZXFO4EAAggggAACCCCAAAIIIOBDgSNHjujCCy/Uvn37nKPn5EEf5pIhI5CsQJALWOdJ+kDScVGUQYMGaeTIkckacT0CCCCAAAIIIIAAAggggIAHBAYPHqxRo0Y5R/KjpAskfeyB4TEEBBBwUSDIBSxjGy5pqNNvx44dqlSpkoukdI0AAggggAACCCCAAAIIIJBugZ07d6py5cqx3Y6QNCzdz6I/BBDwnkDQC1glJO2RdH6Uvm3btlq4cKH3MsGIEEAAAQQQQAABBBBAAAEE8hVo166dFi1a5Pz5R5LKS/oBNgQQCL5A0AtYlsEukmY5U7l48WK1atUq+NklQgQQQAABBBBAAAEEEEAgAAJLlixR69atYyPpKml2AMIjBAQQSEAgDAUsY1gpqWnUo2LFirLppzQEEEAAAQQQQAABBBBAAAHvC9g2MLt27XIONFvSld4fOSNEAIF0CYSlgFVP0utOtAEDBmj06NHpcqQfBBBAAAEEEEAAAQQQQAABFwQGDhyoMWPGxPZcX9JaFx5Hlwgg4FGBsBSwjH+cpH7OPKxevVoNGzb0aGoYFgIIIIAAAggggAACCCAQboGcnBw1atQoFuFPku4JtwzRIxA+gTAVsGxD9+2SKkTTXKdOHa1bty58WSdiBBBAAAEEEEAAAQQQQMAHAnXr1tX69eudI90tqQobt/sgeQwRgTQLhKmAZXQtJT3jNBw0aJBGjhyZZla6QwABBBBAAAEEEEAAAQQQKIrA4MGDNWrUqNgubpD0bFH65V4EEPCnQNgKWJal6ZJuc6Zr5cqVatr02B7v/swko0YAAQQQQAABBBBAAAEEAiKQnZ2tK6/Ms0f7DEm3ByREwkAAgSQFwljA+qmkrZIuiFpVqVJFmzZtUlZWVpJ8XI4AAggggAACCCCAAAIIIJBOgSNHjqhmzZravt12gDnWPpBUTdLX6XwWfSGAgH8EwljAsuxcJ+kvzjR17dpVM2fO9E/mGCkCCCCAAAIIIIAAAgggEECBbt26adasWbGRXS/puQCGS0gIIJCgQFgLWMYzXtJdTqdp06bp9tuZkZrgu8NlCCCAAAIIIIAAAggggEBaBaZPn67u3bvH9vmwpLvT+iA6QwAB3wmEuYBlyVorqa4za2+88YZq167tu0QyYAQQQAABBBBAAAEEEEDAzwIbNmzQr371q9gQ7Nj4en6Oi7EjgEB6BMJewPqlpI1OyurVq2vdunXsh5We94teEEAAAQQQQAABBBBAAIFCBWzfq7p162rz5s2x19aS9GahHXABAggEXiDsBSxLsK0ZnObMdPv27TV//vzAJ58AEUAAAQQQQAABBBBAAAEvCHTo0EELFiyIHYqtJbRT5GkIIICAKGD99yWYLKmn830YPny4hg4dyiuCAAIIIIAAAggggAACCCDgosCIESM0bNiw2CdMkdTLxcfSNQII+EyAAtb/ErZaUkNn/ubNmyf7JoCGAAIIIIAAAggggAACCCCQfgFb+dKxY8fYjnMkNUr/0+gRAQT8LEAB63/ZKy/pdUlnOhO6evVqNWyYq67l53wzdgQQQAABBBBAAAEEEEDAEwI5OTlq1ChPneqApPqS9nhikAwCAQQ8I0ABK3cqfivpeecflStXTi+//LLKl7f6Fg0BBBBAAAEEEEAAAQQQQKCoAnv27FHjxo21d+/e2K6ukfRCUfvnfgQQCJ4ABay8ObV11pOcf1yrVi2tWrVKpUqVCt4bQEQIIIAAAggggAACCCCAQDEKHDp0SE2aNNHGjbkOhLcR9D66P3ExjoZHIYCAXwQoYMXP1IOS7nX+qFmzZvrb3/7ml7wyTgQQQAABBBBAAAEEEEDAkwJXX321VqxYETu2hyTd58kBMygEEPCEAAWs/NPwuKTOzh+3bdtWCxcu9ETiGAQCCCCAAAIIIIAAAggg4DeBdu3aadGiRbHDniPpFr/FwngRQKB4BShgFey9XJKtwT7Wbr31Vs2ePbt4s8TTEEAAAQQQQAABBBBAAAGfC3Tp0kWPPfZYbBS2B3Fzn4fG8BFAoBgEKGAVjFxS0sqjp2Acu7J79+6aOnVqMaSHRyCAAAIIIIAAAggggAAC/hfo0aOHpk2bFhuInQJ/paTD/o+QCBBAwG0BCliFC58j6e+Sqjov7dmzpyZPnlz43VyBAAIIIIAAAggggAACCIRYoFevXpoyZUqswDZJV0n6NMQ0hI4AAkkIUMBKDKu8JNvBvYLzcmZiJYbHVQgggAACCCCAAAIIIBBOgXxmXu2WdLWkPeFUIWoEEEhFgAJW4mpVJNn67Auct7AnVuKAXIkAAggggAACCCCAAALhEchnz6sPju4zvD08EkSKAALpEKCAlZziJZL+GlvE4nTC5BC5GgEEEEAAAQQQQAABBIItkM9pg1a8+p2kt4MdPdEhgIAbAhSwkle1mVhLY5cTNmvWTE8//bRKlSqVfI/cgQACCCCAAAIIIIAAAggEQODQoUNq06aNVqxYERuNLRtsIYmZVwHIMyEgkAkBClipqdueWH+J3di9Vq1aWrhwocqXtx/TEEAAAQQQQAABBBBAAIHwCOzZs0c282rjxo2xQduG7dez51V43gUiRcANAQpYqava6YRLJNV3dlGuXDktWLBADRs2TL1n7kQAAQQQQAABBBBAAAEEfCSQk5Oj9u3ba+/evbGjfl1SK04b9FEyGSoCHhWggFW0xJSU9PTRTQhz9TRv3jx16NChaL1zNwIIIIAAAggggAACCCDgcYH58+erY8eO8UZph2C1kXTY4yEwPAQQ8IEABaz0JOlxSZ1juxo+fLiGDh2anifQCwIIIIAAAggggAACCCDgMYERI0Zo2LBh8UY1R9ItHhsuw0EAAR8LUMBKX/IelHRvbHc2jXb27NnKyspK35PoCQEEEEAAAQQQQAABBBDIoMCRI0fUpUuXyPYpcdpDku7L4PB4NAIIBFCAAlZ6k9pL0qTYLqtXr66ZM2eqdu3a6X0avSGAAAIIIIAAAggggAACxSywYcMGdevWTZs3b4735N6SJhfzkHgcAgiEQIACVvqT/FtJNl32zNiup02bpttvvz39T6RHBBBAAAEEEEAAAQQQQKAYBKZPn67u3bvHe9KBo9uqvFAMw+ARCCAQQgEKWO4kvbykxyTlOYqwa9eumjRpEksK3XGnVwQQQAABBBBAAAEEEHBBwJYM9u7dW7NmzYrXe46kWyXtceHRdIkAAghEBChgufsi2NTZnrGPqFKlih599FE1bdrU3afTOwIIIIAAAggggAACCCBQRIHs7Gzdcccd2r59e7yepkiyrVRoCCCAgKsCFLBc5Y10bmsGp8V7zKBBgzRy5Ej3R8ATEEAAAQQQQAABBBBAAIEUBAYPHqxRo0bld6etJZyeQrfcggACCCQtQAErabKUbvjl0Y0M68beXadOHY0bN04NG+ZZbZjSg7gJAQQQQAABBBBAAAEEECiqQE5Oju655x6tX78+Xlfrjs66erOoz+F+BBBAIFEBCliJSqXnuvGS7orX1YABAzR69Oj0PIVeEEAAAQQQQAABBBBAAIEUBQYOHKgxY8bkd/fDku5OsWtuQwABBFIWoICVMl3KN14naYKkC2J7qFixov74xz+qVatWKXfOjQgggAACCCCAAAIIIIBAKgJLlizR/fffr127dsW7/QNJfSU9l0rf3IMAAggUVYACVlEFU7v/p5JsNtZt8W5v27atRowYoUqVKqXWO3chgAACCCCAAAIIIIAAAgkK7Ny5U0OHDtWiRYvyu2PG0VlXXyfYJZchgAACaReggJV20qQ6bCnJ5uZWiHeXbfI+ZMgQZWVlJdUpFyOAAAIIIIAAAggggAAChQkcOXJEDzzwQEGbtO+WNEDSs4X1xc8RQAABtwUoYLktXHj/JSQ9JKlfvEvLli0rK2T16sXJtIVTcgUCCCCAAAIIIIAAAggkIjB58uRI4Wrfvn35Xf4nSfdK+iGR/rgGAQQQcFuAApbbwon3X0/SSElN491SrVo12WaKHTp0SLxHrkQAAQQQQAABBBBAAAEEHALz58+PHB61devW/FyyJQ2WtBY4BBBAwEsCFLC8lI3/jqWLpGGSzo83tDp16ujuu+9Wu3btvDdyRoQAAggggAACCCCAAAKeFFi4cKHGjx+v9evX5ze+jyQNlzTbkwEwKAQQCL0ABSxvvgK2rHDI0W8+jos3xFq1aqlPnz7q1KmTNyNgVAgggAACCCCAAAIIIJBxgSeeeEITJ07Uxo0b8xvLj0dXgjzAcsGMp4sBIIBAAQIUsLz9epwn6T5JPfMbZsWKFSP7Y/Xo0YPN3r2dS0aHAAIIIIAAAggggECxCNjm7FOnTpXtc7Vr166CnjlF0oOSPi6WgfEQBBBAoAgCFLCKgFeMt14iqb+kzvk9s3Tp0rrtttvUrVs3VapUqRiHxqMQQAABBBBAAAEEEEDACwI7d+7UzJkzNWPGDB08eLCgIc2RNFbS214YN2NAAAEEEhGggJWIkneuqSGpb0GFLBvqtddeq86dO6tVq1beGTkjQQABBBBAAAEEEEAAAVcElixZojlz5mjZsmWF9W+FqwmS3irsQn6OAAIIeE2AApbXMpLYeKpIuqOgpYXWTbly5dS+fXvddNNNqlHDal80BBBAAAEEEEAAAQQQCILAW2+9pSeffFILFizQ3r17CwvJlgo+Kml7YRfycwQQQMCrAhSwvJqZxMZ1jqQekrpLKlPQLXZ6YevWrXXDDTeofPnyifXOVQgggAACCCCAAAIIIOAZgT179uiZZ57R4sWLCzpNMDre/ZKmSZoq6VPPBMFAEEAAgRQFKGClCOfB27pIsv81KGxsl112mVq0aKHmzZuratWqhV3OzxFAAAEEEEAAAQQQQCBDAtu2bdPy5cu1dOlSrVmzJpFRvCZp9tH/JXI91yCAAAK+EKCA5Ys0JTXIepJultRRUqnC7qxSpYqaNWum3/zmN2ratCknGRYGxs8RQAABBBBAAAEEEHBRwE4QzM7O1osvvqgVK1Zo+/aEVv0dkjRP0lxJa10cHl0jgAACGROggJUxetcfXEJSe0ntJF2TyNOOO+44NWnSRI0aNVLDhg1lM7WysrISuZVrEEAAAQQQQAABBBBAIAUBK1jZzKqcnBytXr1aq1at0o8//phoT89LWihpgaQfEr2J6xBAAAE/ClDA8mPWkh/zuZLsSMIbJF2RzO316tWT7Z9Vu3Zt1axZkyWHyeBxLQIIIIAAAggggAACMQK2JHDTpk3asGFDZB+rtWuTnjD1iqRnJC2R9AnACCCAQFgEKGCFJdP/i/M8SddKap7ozCwn0UknnaRLL71Ul1xyiWz5YaVKlXTRRRfpwgsvZLZW+N4lIkYAAQQQQAABBBCII2Czqt577z29++672rlzZ2QZ4Ntvv60tW7bou+++S8XMZlotl7RM0sepdMA9CCCAgN8FKGD5PYNFG39JSc0k/UZSU0kVi9JduXLldP7558v+v2zZsjr77LN15pln6owzztCpp56q0qVLq1SpUjrllFN08skn68QTT9QJJ5wgW7pIQwABBBBAAAEEEEDAawK2lO9f//qXvv/+e3377bf65ptvdOjQIR08eFBffvmlPv/8cx04cECfffaZ9u3bp7179+qjjz6K/H8R2y5J2ZJelLRC0uEi9sftCCCAgO8FKGD5PoVpDaD80SWGlx89zbBIBa20jozOEEAAAQQQQAABBBAIroAVrOz0wFcl2RLBPcENlcgQQACB1AQoYKXmFpa7zpFUR1JtSb+UVFOS/RkNAQQQQAABBBBAAAEEUhP4VNImSW9K2iBpvST7MxoCCCCAQAECFLB4PZIVsAJWVUlVJFU+uuzQZm5dkGxHXI8AAggggAACCCCAQIAFPjg6k8pmV+2QtF3SNopVAc44oSGAgKsCFLBc5Q1V5yUk/VySbRJvpx6WlVRG0hmSTpd0qqTSkn4q6RRJJ0k6UdIJktgEK1SvCsEigAACCCCAAAK+EfhR0r8kfS/Jdl//RtLXkg5K+lLS/0n6XNJ+SfuOngpom6x/KOkH30TJQBFAAAEfCFDA8kGSGCICCCCAAAIIIIAAAggggAACCCAQZgEKWGHOPrEjgAACCCCAAAIIIIAAAggggAACPhCggOWDJDFEBBBAAAEEEEAAAQQQQAABBBBAIMwCFLDCnH1iRwABBBBAAAEEEEAAAQQQQAABBHwgQAHLB0liiAgggAACCCCAAAIIIIAAAggggECYBShghTn7xI4AAggggAACCCCAAAIIIIAAAgj4QIAClg+SxBARQAABBBBAAAEEEEAAAQQQQACBMAtQwApz9okdAQQQQAABBBBAAAEEEEAAAQQQ8IEABSwfJIkhIoAAAggggAACCCCAAAIIIIAAAmEWoIAV5uwTOwIIIIAAAggggAACCCCAAAIIIOADAQpYPkgSQ0QAAQQQQAABBBBAAAEEEEAAAQTCLEABK8zZJ3YEEEAAAQQQQAABBBBAAAEEEEDABwIUsHyQJIaIAAIIIIAAAggggAACCCCAAAIIhFmAAlaYs0/sCCCAAAIIIIAAAggggAACCCCAgA8EKGD5IEkMEQEEEEAAAQQQQAABBBBAAAEEEAizAAWsMGef2BFAAAEEEEAAAQQQQAABBBBAAAEfCFDA8kGSGCICCCCAAAIIIIAAAggggAACCCAQZgEKWGHOPrEjgAACCCCAAAIIIIAAAggggAACPhCggOWDJDFEBBBAAAEEEEAAAQQQQAABBBBAIMwCFLDCnH1iRwABBBBAAAEEEEAAAQQQQAABBHwgQAHLB0liiAgggAACCCCAAAIIIIAAAggggECYBShghTn7xI4AAggggAACCCCAAAIIIIAAAgj4QIAClg+SxBARQAABBBBAAAEEEEAAAQQQQACBMAtQwApz9okdAQQQQAABBBBAAAEEEEAAAQQQ8IEABSwfJIkhIoAAAggggAACCCCAAAIIIIAAAmEWoIAV5uwTOwIIIIAAAggggMD/t2MHRQAAAAQE+7eW48Y2YP0QIECAAAECBAICDqzASCISIECAAAECBAgQIECAAAECBJ4FHFjP6+tOgAABAgQIECBAgAABAgQIEAgIOLACI4lIgAABAgQIECBAgAABAgQIEHgWcGA9r687AQIECBAgQIAAAQIECBAgQCAg4MAKjCQiAQIECBAgQIAAAQIECBAgQOBZwIH1vL7uBAgQIECAAAECBAgQIECAAIGAgAMrMJKIBAgQIECAAAECBAgQIECAAIFnAQfW8/q6EyBAgAABAgQIECBAgAABAgQCAg6swEgiEiBAgAABAgQIECBAgAABAgSeBRxYz+vrToAAAQIECBAgQIAAAQIECBAICDiwAiOJSIAAAQIECBAgQIAAAQIECBB4FnBgPa+vOwECBAgQIECAAAECBAgQIEAgIODACowkIgECBAgQIECAAAECBAgQIEDgWcCB9by+7gQIECBAgAABAgQIECBAgACBgMAAZn0Fp+hmh5QAAAAASUVORK5CYII="/>
          <p:cNvSpPr>
            <a:spLocks noChangeAspect="1" noChangeArrowheads="1"/>
          </p:cNvSpPr>
          <p:nvPr/>
        </p:nvSpPr>
        <p:spPr bwMode="auto">
          <a:xfrm>
            <a:off x="168275" y="-2193925"/>
            <a:ext cx="2857500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691680" y="123478"/>
            <a:ext cx="4187076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trike="sngStrike" dirty="0">
                <a:solidFill>
                  <a:sysClr val="windowText" lastClr="000000"/>
                </a:solidFill>
              </a:rPr>
              <a:t>[</a:t>
            </a:r>
            <a:r>
              <a:rPr lang="ko-KR" altLang="en-US" sz="1100" strike="sngStrike" dirty="0">
                <a:solidFill>
                  <a:sysClr val="windowText" lastClr="000000"/>
                </a:solidFill>
              </a:rPr>
              <a:t>심리치료 꿈 </a:t>
            </a:r>
            <a:r>
              <a:rPr lang="ko-KR" altLang="en-US" sz="1100" strike="sngStrike" dirty="0" err="1">
                <a:solidFill>
                  <a:sysClr val="windowText" lastClr="000000"/>
                </a:solidFill>
              </a:rPr>
              <a:t>트라우마</a:t>
            </a:r>
            <a:r>
              <a:rPr lang="en-US" altLang="ko-KR" sz="1100" strike="sngStrike" dirty="0" smtClean="0">
                <a:solidFill>
                  <a:sysClr val="windowText" lastClr="000000"/>
                </a:solidFill>
              </a:rPr>
              <a:t>]</a:t>
            </a:r>
          </a:p>
          <a:p>
            <a:r>
              <a:rPr lang="en-US" altLang="ko-KR" sz="1100" strike="sngStrike" dirty="0" smtClean="0">
                <a:solidFill>
                  <a:sysClr val="windowText" lastClr="000000"/>
                </a:solidFill>
              </a:rPr>
              <a:t>[</a:t>
            </a:r>
            <a:r>
              <a:rPr lang="ko-KR" altLang="en-US" sz="1100" strike="sngStrike" dirty="0" smtClean="0">
                <a:solidFill>
                  <a:sysClr val="windowText" lastClr="000000"/>
                </a:solidFill>
              </a:rPr>
              <a:t>동화</a:t>
            </a:r>
            <a:r>
              <a:rPr lang="en-US" altLang="ko-KR" sz="1100" strike="sngStrike" dirty="0" smtClean="0">
                <a:solidFill>
                  <a:sysClr val="windowText" lastClr="000000"/>
                </a:solidFill>
              </a:rPr>
              <a:t>? </a:t>
            </a:r>
            <a:r>
              <a:rPr lang="ko-KR" altLang="en-US" sz="1100" strike="sngStrike" dirty="0" err="1" smtClean="0">
                <a:solidFill>
                  <a:sysClr val="windowText" lastClr="000000"/>
                </a:solidFill>
              </a:rPr>
              <a:t>헨젤과</a:t>
            </a:r>
            <a:r>
              <a:rPr lang="ko-KR" altLang="en-US" sz="1100" strike="sngStrike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100" strike="sngStrike" dirty="0" err="1" smtClean="0">
                <a:solidFill>
                  <a:sysClr val="windowText" lastClr="000000"/>
                </a:solidFill>
              </a:rPr>
              <a:t>그레텔</a:t>
            </a:r>
            <a:r>
              <a:rPr lang="en-US" altLang="ko-KR" sz="1100" strike="sngStrike" dirty="0" smtClean="0">
                <a:solidFill>
                  <a:sysClr val="windowText" lastClr="000000"/>
                </a:solidFill>
              </a:rPr>
              <a:t>] </a:t>
            </a:r>
            <a:endParaRPr lang="en-US" altLang="ko-KR" sz="1100" strike="sngStrike" dirty="0">
              <a:solidFill>
                <a:sysClr val="windowText" lastClr="000000"/>
              </a:solidFill>
            </a:endParaRPr>
          </a:p>
          <a:p>
            <a:endParaRPr lang="en-US" altLang="ko-KR" sz="1100" dirty="0"/>
          </a:p>
          <a:p>
            <a:r>
              <a:rPr lang="ko-KR" altLang="en-US" sz="1100" dirty="0"/>
              <a:t>과일 </a:t>
            </a:r>
            <a:r>
              <a:rPr lang="en-US" altLang="ko-KR" sz="1100" dirty="0" smtClean="0"/>
              <a:t>- </a:t>
            </a:r>
            <a:r>
              <a:rPr lang="ko-KR" altLang="en-US" sz="1100" dirty="0" smtClean="0"/>
              <a:t>기본</a:t>
            </a:r>
            <a:endParaRPr lang="en-US" altLang="ko-KR" sz="1100" dirty="0" smtClean="0"/>
          </a:p>
          <a:p>
            <a:r>
              <a:rPr lang="ko-KR" altLang="en-US" sz="1100" dirty="0" smtClean="0"/>
              <a:t>과자 </a:t>
            </a:r>
            <a:r>
              <a:rPr lang="en-US" altLang="ko-KR" sz="1100" dirty="0" smtClean="0"/>
              <a:t>- </a:t>
            </a:r>
            <a:r>
              <a:rPr lang="ko-KR" altLang="en-US" sz="1100" dirty="0" smtClean="0"/>
              <a:t>기본</a:t>
            </a:r>
            <a:endParaRPr lang="en-US" altLang="ko-KR" sz="1100" dirty="0" smtClean="0"/>
          </a:p>
          <a:p>
            <a:r>
              <a:rPr lang="ko-KR" altLang="en-US" sz="1100" dirty="0" smtClean="0"/>
              <a:t>장난감 </a:t>
            </a:r>
            <a:r>
              <a:rPr lang="en-US" altLang="ko-KR" sz="1100" dirty="0" smtClean="0"/>
              <a:t>– </a:t>
            </a:r>
            <a:r>
              <a:rPr lang="ko-KR" altLang="en-US" sz="1100" dirty="0" smtClean="0"/>
              <a:t>기본</a:t>
            </a:r>
            <a:endParaRPr lang="en-US" altLang="ko-KR" sz="1100" dirty="0" smtClean="0"/>
          </a:p>
          <a:p>
            <a:r>
              <a:rPr lang="ko-KR" altLang="en-US" sz="1100" dirty="0"/>
              <a:t>보석 </a:t>
            </a:r>
            <a:r>
              <a:rPr lang="en-US" altLang="ko-KR" sz="1100" dirty="0" smtClean="0"/>
              <a:t>– </a:t>
            </a:r>
            <a:r>
              <a:rPr lang="ko-KR" altLang="en-US" sz="1100" dirty="0" smtClean="0"/>
              <a:t>기본</a:t>
            </a:r>
            <a:endParaRPr lang="en-US" altLang="ko-KR" sz="1100" dirty="0" smtClean="0"/>
          </a:p>
          <a:p>
            <a:r>
              <a:rPr lang="ko-KR" altLang="en-US" sz="1100" dirty="0"/>
              <a:t>학용품 </a:t>
            </a:r>
            <a:r>
              <a:rPr lang="en-US" altLang="ko-KR" sz="1100" dirty="0" smtClean="0"/>
              <a:t>– </a:t>
            </a:r>
            <a:r>
              <a:rPr lang="ko-KR" altLang="en-US" sz="1100" dirty="0" smtClean="0"/>
              <a:t>기본</a:t>
            </a:r>
            <a:endParaRPr lang="en-US" altLang="ko-KR" sz="1100" dirty="0" smtClean="0"/>
          </a:p>
          <a:p>
            <a:r>
              <a:rPr lang="en-US" altLang="ko-KR" sz="1100" dirty="0"/>
              <a:t>----------------------------------------------------------------------</a:t>
            </a:r>
            <a:endParaRPr lang="en-US" altLang="ko-KR" sz="1100" dirty="0" smtClean="0"/>
          </a:p>
          <a:p>
            <a:r>
              <a:rPr lang="ko-KR" altLang="en-US" sz="1100" dirty="0" smtClean="0"/>
              <a:t>트럼프카드 </a:t>
            </a:r>
            <a:r>
              <a:rPr lang="en-US" altLang="ko-KR" sz="1100" dirty="0" smtClean="0"/>
              <a:t>– </a:t>
            </a:r>
            <a:r>
              <a:rPr lang="ko-KR" altLang="en-US" sz="1100" dirty="0" smtClean="0"/>
              <a:t>문양</a:t>
            </a:r>
            <a:endParaRPr lang="en-US" altLang="ko-KR" sz="1100" dirty="0" smtClean="0"/>
          </a:p>
          <a:p>
            <a:r>
              <a:rPr lang="ko-KR" altLang="en-US" sz="1100" dirty="0" smtClean="0"/>
              <a:t>주사위 </a:t>
            </a:r>
            <a:r>
              <a:rPr lang="en-US" altLang="ko-KR" sz="1100" dirty="0" smtClean="0"/>
              <a:t>- </a:t>
            </a:r>
            <a:r>
              <a:rPr lang="ko-KR" altLang="en-US" sz="1100" dirty="0" smtClean="0"/>
              <a:t>숫자</a:t>
            </a:r>
            <a:endParaRPr lang="en-US" altLang="ko-KR" sz="1100" dirty="0" smtClean="0"/>
          </a:p>
          <a:p>
            <a:r>
              <a:rPr lang="ko-KR" altLang="en-US" sz="1100" dirty="0" err="1" smtClean="0"/>
              <a:t>큐브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– </a:t>
            </a:r>
            <a:r>
              <a:rPr lang="ko-KR" altLang="en-US" sz="1100" dirty="0" smtClean="0"/>
              <a:t>맵 </a:t>
            </a:r>
            <a:r>
              <a:rPr lang="ko-KR" altLang="en-US" sz="1100" dirty="0" smtClean="0"/>
              <a:t>회전</a:t>
            </a:r>
            <a:endParaRPr lang="en-US" altLang="ko-KR" sz="1100" dirty="0" smtClean="0"/>
          </a:p>
          <a:p>
            <a:r>
              <a:rPr lang="ko-KR" altLang="en-US" sz="1100" dirty="0"/>
              <a:t>쓰레기</a:t>
            </a:r>
            <a:r>
              <a:rPr lang="en-US" altLang="ko-KR" sz="1100" dirty="0"/>
              <a:t>(</a:t>
            </a:r>
            <a:r>
              <a:rPr lang="ko-KR" altLang="en-US" sz="1100" dirty="0"/>
              <a:t>처리장</a:t>
            </a:r>
            <a:r>
              <a:rPr lang="en-US" altLang="ko-KR" sz="1100" dirty="0"/>
              <a:t>) – </a:t>
            </a:r>
            <a:r>
              <a:rPr lang="ko-KR" altLang="en-US" sz="1100" dirty="0"/>
              <a:t>주기적으로 가장 밑 블록 </a:t>
            </a:r>
            <a:r>
              <a:rPr lang="ko-KR" altLang="en-US" sz="1100" dirty="0" smtClean="0"/>
              <a:t>제거</a:t>
            </a:r>
            <a:endParaRPr lang="ko-KR" altLang="en-US" sz="1100" dirty="0"/>
          </a:p>
          <a:p>
            <a:r>
              <a:rPr lang="ko-KR" altLang="en-US" sz="1100" dirty="0" smtClean="0"/>
              <a:t>엘리베이터  </a:t>
            </a:r>
            <a:r>
              <a:rPr lang="en-US" altLang="ko-KR" sz="1100" dirty="0" smtClean="0"/>
              <a:t>- </a:t>
            </a:r>
            <a:r>
              <a:rPr lang="ko-KR" altLang="en-US" sz="1100" dirty="0" smtClean="0"/>
              <a:t>층 이동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- </a:t>
            </a:r>
            <a:r>
              <a:rPr lang="ko-KR" altLang="en-US" sz="1100" dirty="0" smtClean="0"/>
              <a:t>효과</a:t>
            </a:r>
            <a:endParaRPr lang="en-US" altLang="ko-KR" sz="1100" dirty="0" smtClean="0"/>
          </a:p>
          <a:p>
            <a:r>
              <a:rPr lang="ko-KR" altLang="en-US" sz="1100" dirty="0" smtClean="0"/>
              <a:t>냉동창고 </a:t>
            </a:r>
            <a:r>
              <a:rPr lang="en-US" altLang="ko-KR" sz="1100" dirty="0" smtClean="0"/>
              <a:t>– </a:t>
            </a:r>
            <a:r>
              <a:rPr lang="ko-KR" altLang="en-US" sz="1100" dirty="0" smtClean="0"/>
              <a:t>냉기 </a:t>
            </a:r>
            <a:endParaRPr lang="en-US" altLang="ko-KR" sz="1100" dirty="0" smtClean="0"/>
          </a:p>
          <a:p>
            <a:r>
              <a:rPr lang="ko-KR" altLang="en-US" sz="1100" dirty="0" smtClean="0"/>
              <a:t>불타는 집 </a:t>
            </a:r>
            <a:r>
              <a:rPr lang="en-US" altLang="ko-KR" sz="1100" dirty="0" smtClean="0"/>
              <a:t>- </a:t>
            </a:r>
            <a:r>
              <a:rPr lang="ko-KR" altLang="en-US" sz="1100" dirty="0" smtClean="0"/>
              <a:t>발화지역</a:t>
            </a:r>
            <a:endParaRPr lang="en-US" altLang="ko-KR" sz="1100" dirty="0" smtClean="0"/>
          </a:p>
          <a:p>
            <a:r>
              <a:rPr lang="ko-KR" altLang="en-US" sz="1100" dirty="0" smtClean="0"/>
              <a:t>어두운 숲 </a:t>
            </a:r>
            <a:r>
              <a:rPr lang="en-US" altLang="ko-KR" sz="1100" dirty="0" smtClean="0"/>
              <a:t>– </a:t>
            </a:r>
            <a:r>
              <a:rPr lang="ko-KR" altLang="en-US" sz="1100" dirty="0" smtClean="0"/>
              <a:t>시야 제한</a:t>
            </a:r>
            <a:endParaRPr lang="en-US" altLang="ko-KR" sz="1100" dirty="0" smtClean="0"/>
          </a:p>
          <a:p>
            <a:r>
              <a:rPr lang="ko-KR" altLang="en-US" sz="1100" dirty="0" smtClean="0"/>
              <a:t>차오르는 물 </a:t>
            </a:r>
            <a:r>
              <a:rPr lang="en-US" altLang="ko-KR" sz="1100" dirty="0" smtClean="0"/>
              <a:t>– </a:t>
            </a:r>
            <a:r>
              <a:rPr lang="ko-KR" altLang="en-US" sz="1100" dirty="0" smtClean="0"/>
              <a:t>게임 오버지역이 위로 상승</a:t>
            </a:r>
            <a:endParaRPr lang="en-US" altLang="ko-KR" sz="1100" dirty="0" smtClean="0"/>
          </a:p>
          <a:p>
            <a:r>
              <a:rPr lang="ko-KR" altLang="en-US" sz="1100" dirty="0" smtClean="0"/>
              <a:t>사진 </a:t>
            </a:r>
            <a:r>
              <a:rPr lang="en-US" altLang="ko-KR" sz="1100" dirty="0" smtClean="0"/>
              <a:t>– </a:t>
            </a:r>
            <a:r>
              <a:rPr lang="ko-KR" altLang="en-US" sz="1100" dirty="0" smtClean="0"/>
              <a:t>사진 찍고 일정시간 후 찍힌 시점으로 맵이 되돌아감</a:t>
            </a:r>
            <a:endParaRPr lang="en-US" altLang="ko-KR" sz="1100" dirty="0" smtClean="0"/>
          </a:p>
          <a:p>
            <a:r>
              <a:rPr lang="ko-KR" altLang="en-US" sz="1100" dirty="0" smtClean="0"/>
              <a:t>상하반전 </a:t>
            </a:r>
            <a:r>
              <a:rPr lang="en-US" altLang="ko-KR" sz="1100" dirty="0" smtClean="0"/>
              <a:t>– </a:t>
            </a:r>
            <a:r>
              <a:rPr lang="ko-KR" altLang="en-US" sz="1100" dirty="0" smtClean="0"/>
              <a:t>플레이 도중 상하반전</a:t>
            </a:r>
            <a:endParaRPr lang="en-US" altLang="ko-KR" sz="1100" dirty="0" smtClean="0"/>
          </a:p>
          <a:p>
            <a:r>
              <a:rPr lang="ko-KR" altLang="en-US" sz="1100" dirty="0" smtClean="0"/>
              <a:t>행성</a:t>
            </a:r>
            <a:r>
              <a:rPr lang="en-US" altLang="ko-KR" sz="1100" dirty="0" smtClean="0"/>
              <a:t>-</a:t>
            </a:r>
            <a:r>
              <a:rPr lang="ko-KR" altLang="en-US" sz="1100" dirty="0" smtClean="0"/>
              <a:t>블랙홀 </a:t>
            </a:r>
            <a:r>
              <a:rPr lang="en-US" altLang="ko-KR" sz="1100" dirty="0" smtClean="0"/>
              <a:t>– </a:t>
            </a:r>
            <a:r>
              <a:rPr lang="ko-KR" altLang="en-US" sz="1100" dirty="0" smtClean="0"/>
              <a:t>플레이어 이동 방해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방해 방향 회전</a:t>
            </a:r>
            <a:endParaRPr lang="en-US" altLang="ko-KR" sz="1100" dirty="0" smtClean="0"/>
          </a:p>
          <a:p>
            <a:endParaRPr lang="ko-KR" altLang="en-US" sz="1100" dirty="0"/>
          </a:p>
          <a:p>
            <a:endParaRPr lang="ko-KR" altLang="en-US" sz="1100" dirty="0"/>
          </a:p>
          <a:p>
            <a:r>
              <a:rPr lang="en-US" altLang="ko-KR" sz="1100" dirty="0"/>
              <a:t>Ep1. </a:t>
            </a:r>
            <a:endParaRPr lang="en-US" altLang="ko-KR" sz="1100" dirty="0" smtClean="0"/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927563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1347614"/>
            <a:ext cx="388119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latin typeface="ELAND 초이스 Medium" pitchFamily="18" charset="-127"/>
                <a:ea typeface="ELAND 초이스 Medium" pitchFamily="18" charset="-127"/>
              </a:rPr>
              <a:t>장르 </a:t>
            </a:r>
            <a:r>
              <a:rPr lang="en-US" altLang="ko-KR" dirty="0" smtClean="0">
                <a:latin typeface="ELAND 초이스 Medium" pitchFamily="18" charset="-127"/>
                <a:ea typeface="ELAND 초이스 Medium" pitchFamily="18" charset="-127"/>
              </a:rPr>
              <a:t>: </a:t>
            </a:r>
            <a:r>
              <a:rPr lang="ko-KR" altLang="en-US" dirty="0" smtClean="0">
                <a:latin typeface="ELAND 초이스 Medium" pitchFamily="18" charset="-127"/>
                <a:ea typeface="ELAND 초이스 Medium" pitchFamily="18" charset="-127"/>
              </a:rPr>
              <a:t>캐주얼</a:t>
            </a:r>
            <a:r>
              <a:rPr lang="en-US" altLang="ko-KR" dirty="0">
                <a:latin typeface="ELAND 초이스 Medium" pitchFamily="18" charset="-127"/>
                <a:ea typeface="ELAND 초이스 Medium" pitchFamily="18" charset="-127"/>
              </a:rPr>
              <a:t/>
            </a:r>
            <a:br>
              <a:rPr lang="en-US" altLang="ko-KR" dirty="0">
                <a:latin typeface="ELAND 초이스 Medium" pitchFamily="18" charset="-127"/>
                <a:ea typeface="ELAND 초이스 Medium" pitchFamily="18" charset="-127"/>
              </a:rPr>
            </a:br>
            <a:r>
              <a:rPr lang="ko-KR" altLang="en-US" sz="1400" dirty="0" smtClean="0">
                <a:solidFill>
                  <a:srgbClr val="777777"/>
                </a:solidFill>
                <a:latin typeface="ELAND 초이스 Medium" pitchFamily="18" charset="-127"/>
                <a:ea typeface="ELAND 초이스 Medium" pitchFamily="18" charset="-127"/>
              </a:rPr>
              <a:t>키워드 </a:t>
            </a:r>
            <a:r>
              <a:rPr lang="en-US" altLang="ko-KR" sz="1400" dirty="0" smtClean="0">
                <a:solidFill>
                  <a:srgbClr val="777777"/>
                </a:solidFill>
                <a:latin typeface="ELAND 초이스 Medium" pitchFamily="18" charset="-127"/>
                <a:ea typeface="ELAND 초이스 Medium" pitchFamily="18" charset="-127"/>
              </a:rPr>
              <a:t>: </a:t>
            </a:r>
            <a:r>
              <a:rPr lang="ko-KR" altLang="en-US" sz="1400" dirty="0" smtClean="0">
                <a:solidFill>
                  <a:srgbClr val="777777"/>
                </a:solidFill>
                <a:latin typeface="ELAND 초이스 Medium" pitchFamily="18" charset="-127"/>
                <a:ea typeface="ELAND 초이스 Medium" pitchFamily="18" charset="-127"/>
              </a:rPr>
              <a:t>피하기</a:t>
            </a:r>
            <a:r>
              <a:rPr lang="en-US" altLang="ko-KR" sz="1400" dirty="0" smtClean="0">
                <a:solidFill>
                  <a:srgbClr val="777777"/>
                </a:solidFill>
                <a:latin typeface="ELAND 초이스 Medium" pitchFamily="18" charset="-127"/>
                <a:ea typeface="ELAND 초이스 Medium" pitchFamily="18" charset="-127"/>
              </a:rPr>
              <a:t>,</a:t>
            </a:r>
            <a:r>
              <a:rPr lang="ko-KR" altLang="en-US" sz="1400" dirty="0" smtClean="0">
                <a:solidFill>
                  <a:srgbClr val="777777"/>
                </a:solidFill>
                <a:latin typeface="ELAND 초이스 Medium" pitchFamily="18" charset="-127"/>
                <a:ea typeface="ELAND 초이스 Medium" pitchFamily="18" charset="-127"/>
              </a:rPr>
              <a:t> 추락</a:t>
            </a:r>
            <a:r>
              <a:rPr lang="en-US" altLang="ko-KR" sz="1400" dirty="0" smtClean="0">
                <a:solidFill>
                  <a:srgbClr val="777777"/>
                </a:solidFill>
                <a:latin typeface="ELAND 초이스 Medium" pitchFamily="18" charset="-127"/>
                <a:ea typeface="ELAND 초이스 Medium" pitchFamily="18" charset="-127"/>
              </a:rPr>
              <a:t>,</a:t>
            </a:r>
            <a:r>
              <a:rPr lang="ko-KR" altLang="en-US" sz="1400" dirty="0" smtClean="0">
                <a:solidFill>
                  <a:srgbClr val="777777"/>
                </a:solidFill>
                <a:latin typeface="ELAND 초이스 Medium" pitchFamily="18" charset="-127"/>
                <a:ea typeface="ELAND 초이스 Medium" pitchFamily="18" charset="-127"/>
              </a:rPr>
              <a:t> 점프</a:t>
            </a:r>
            <a:r>
              <a:rPr lang="en-US" altLang="ko-KR" sz="1400" dirty="0" smtClean="0">
                <a:solidFill>
                  <a:srgbClr val="777777"/>
                </a:solidFill>
                <a:latin typeface="ELAND 초이스 Medium" pitchFamily="18" charset="-127"/>
                <a:ea typeface="ELAND 초이스 Medium" pitchFamily="18" charset="-127"/>
              </a:rPr>
              <a:t>, </a:t>
            </a:r>
            <a:r>
              <a:rPr lang="ko-KR" altLang="en-US" sz="1400" dirty="0" smtClean="0">
                <a:solidFill>
                  <a:srgbClr val="777777"/>
                </a:solidFill>
                <a:latin typeface="ELAND 초이스 Medium" pitchFamily="18" charset="-127"/>
                <a:ea typeface="ELAND 초이스 Medium" pitchFamily="18" charset="-127"/>
              </a:rPr>
              <a:t>생존</a:t>
            </a:r>
            <a:r>
              <a:rPr lang="en-US" altLang="ko-KR" sz="1400" dirty="0" smtClean="0">
                <a:solidFill>
                  <a:srgbClr val="777777"/>
                </a:solidFill>
                <a:latin typeface="ELAND 초이스 Medium" pitchFamily="18" charset="-127"/>
                <a:ea typeface="ELAND 초이스 Medium" pitchFamily="18" charset="-127"/>
              </a:rPr>
              <a:t>, </a:t>
            </a:r>
            <a:r>
              <a:rPr lang="ko-KR" altLang="en-US" sz="1400" dirty="0" smtClean="0">
                <a:solidFill>
                  <a:srgbClr val="777777"/>
                </a:solidFill>
                <a:latin typeface="ELAND 초이스 Medium" pitchFamily="18" charset="-127"/>
                <a:ea typeface="ELAND 초이스 Medium" pitchFamily="18" charset="-127"/>
              </a:rPr>
              <a:t>블록설치</a:t>
            </a:r>
            <a:endParaRPr lang="en-US" altLang="ko-KR" sz="1400" dirty="0" smtClean="0">
              <a:solidFill>
                <a:srgbClr val="777777"/>
              </a:solidFill>
              <a:latin typeface="ELAND 초이스 Medium" pitchFamily="18" charset="-127"/>
              <a:ea typeface="ELAND 초이스 Medium" pitchFamily="18" charset="-127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sz="1600" dirty="0">
              <a:latin typeface="ELAND 초이스 Medium" pitchFamily="18" charset="-127"/>
              <a:ea typeface="ELAND 초이스 Medium" pitchFamily="18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latin typeface="ELAND 초이스 Medium" pitchFamily="18" charset="-127"/>
                <a:ea typeface="ELAND 초이스 Medium" pitchFamily="18" charset="-127"/>
              </a:rPr>
              <a:t>목표 </a:t>
            </a:r>
            <a:r>
              <a:rPr lang="en-US" altLang="ko-KR" dirty="0" smtClean="0">
                <a:latin typeface="ELAND 초이스 Medium" pitchFamily="18" charset="-127"/>
                <a:ea typeface="ELAND 초이스 Medium" pitchFamily="18" charset="-127"/>
              </a:rPr>
              <a:t>: </a:t>
            </a:r>
            <a:r>
              <a:rPr lang="ko-KR" altLang="en-US" dirty="0" smtClean="0">
                <a:latin typeface="ELAND 초이스 Medium" pitchFamily="18" charset="-127"/>
                <a:ea typeface="ELAND 초이스 Medium" pitchFamily="18" charset="-127"/>
              </a:rPr>
              <a:t>떨어지는 장애물을 피해 </a:t>
            </a:r>
            <a:r>
              <a:rPr lang="en-US" altLang="ko-KR" dirty="0">
                <a:latin typeface="ELAND 초이스 Medium" pitchFamily="18" charset="-127"/>
                <a:ea typeface="ELAND 초이스 Medium" pitchFamily="18" charset="-127"/>
              </a:rPr>
              <a:t/>
            </a:r>
            <a:br>
              <a:rPr lang="en-US" altLang="ko-KR" dirty="0">
                <a:latin typeface="ELAND 초이스 Medium" pitchFamily="18" charset="-127"/>
                <a:ea typeface="ELAND 초이스 Medium" pitchFamily="18" charset="-127"/>
              </a:rPr>
            </a:br>
            <a:r>
              <a:rPr lang="ko-KR" altLang="en-US" dirty="0" smtClean="0">
                <a:latin typeface="ELAND 초이스 Medium" pitchFamily="18" charset="-127"/>
                <a:ea typeface="ELAND 초이스 Medium" pitchFamily="18" charset="-127"/>
              </a:rPr>
              <a:t>최대한</a:t>
            </a:r>
            <a:r>
              <a:rPr lang="en-US" altLang="ko-KR" dirty="0" smtClean="0">
                <a:latin typeface="ELAND 초이스 Medium" pitchFamily="18" charset="-127"/>
                <a:ea typeface="ELAND 초이스 Medium" pitchFamily="18" charset="-127"/>
              </a:rPr>
              <a:t> </a:t>
            </a:r>
            <a:r>
              <a:rPr lang="ko-KR" altLang="en-US" dirty="0" smtClean="0">
                <a:latin typeface="ELAND 초이스 Medium" pitchFamily="18" charset="-127"/>
                <a:ea typeface="ELAND 초이스 Medium" pitchFamily="18" charset="-127"/>
              </a:rPr>
              <a:t>오래 살아남아야 </a:t>
            </a:r>
            <a:r>
              <a:rPr lang="ko-KR" altLang="en-US" dirty="0">
                <a:latin typeface="ELAND 초이스 Medium" pitchFamily="18" charset="-127"/>
                <a:ea typeface="ELAND 초이스 Medium" pitchFamily="18" charset="-127"/>
              </a:rPr>
              <a:t>함</a:t>
            </a:r>
            <a:r>
              <a:rPr lang="en-US" altLang="ko-KR" dirty="0" smtClean="0">
                <a:latin typeface="ELAND 초이스 Medium" pitchFamily="18" charset="-127"/>
                <a:ea typeface="ELAND 초이스 Medium" pitchFamily="18" charset="-127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ko-KR" dirty="0">
              <a:latin typeface="ELAND 초이스 Medium" pitchFamily="18" charset="-127"/>
              <a:ea typeface="ELAND 초이스 Medium" pitchFamily="18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latin typeface="ELAND 초이스 Medium" pitchFamily="18" charset="-127"/>
                <a:ea typeface="ELAND 초이스 Medium" pitchFamily="18" charset="-127"/>
              </a:rPr>
              <a:t>플랫폼 </a:t>
            </a:r>
            <a:r>
              <a:rPr lang="en-US" altLang="ko-KR" dirty="0" smtClean="0">
                <a:latin typeface="ELAND 초이스 Medium" pitchFamily="18" charset="-127"/>
                <a:ea typeface="ELAND 초이스 Medium" pitchFamily="18" charset="-127"/>
              </a:rPr>
              <a:t>: </a:t>
            </a:r>
            <a:r>
              <a:rPr lang="ko-KR" altLang="en-US" dirty="0" err="1" smtClean="0">
                <a:latin typeface="ELAND 초이스 Medium" pitchFamily="18" charset="-127"/>
                <a:ea typeface="ELAND 초이스 Medium" pitchFamily="18" charset="-127"/>
              </a:rPr>
              <a:t>모바</a:t>
            </a:r>
            <a:r>
              <a:rPr lang="ko-KR" altLang="en-US" dirty="0" err="1">
                <a:latin typeface="ELAND 초이스 Medium" pitchFamily="18" charset="-127"/>
                <a:ea typeface="ELAND 초이스 Medium" pitchFamily="18" charset="-127"/>
              </a:rPr>
              <a:t>일</a:t>
            </a:r>
            <a:endParaRPr lang="en-US" altLang="ko-KR" dirty="0" smtClean="0">
              <a:latin typeface="ELAND 초이스 Medium" pitchFamily="18" charset="-127"/>
              <a:ea typeface="ELAND 초이스 Medium" pitchFamily="18" charset="-127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dirty="0">
              <a:latin typeface="ELAND 초이스 Medium" pitchFamily="18" charset="-127"/>
              <a:ea typeface="ELAND 초이스 Medium" pitchFamily="18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latin typeface="ELAND 초이스 Medium" pitchFamily="18" charset="-127"/>
                <a:ea typeface="ELAND 초이스 Medium" pitchFamily="18" charset="-127"/>
              </a:rPr>
              <a:t>타겟층 </a:t>
            </a:r>
            <a:r>
              <a:rPr lang="en-US" altLang="ko-KR" dirty="0" smtClean="0">
                <a:latin typeface="ELAND 초이스 Medium" pitchFamily="18" charset="-127"/>
                <a:ea typeface="ELAND 초이스 Medium" pitchFamily="18" charset="-127"/>
              </a:rPr>
              <a:t>: 10~20</a:t>
            </a:r>
            <a:r>
              <a:rPr lang="ko-KR" altLang="en-US" dirty="0" smtClean="0">
                <a:latin typeface="ELAND 초이스 Medium" pitchFamily="18" charset="-127"/>
                <a:ea typeface="ELAND 초이스 Medium" pitchFamily="18" charset="-127"/>
              </a:rPr>
              <a:t>대</a:t>
            </a:r>
            <a:r>
              <a:rPr lang="en-US" altLang="ko-KR" dirty="0" smtClean="0">
                <a:latin typeface="ELAND 초이스 Medium" pitchFamily="18" charset="-127"/>
                <a:ea typeface="ELAND 초이스 Medium" pitchFamily="18" charset="-127"/>
              </a:rPr>
              <a:t>, </a:t>
            </a:r>
            <a:br>
              <a:rPr lang="en-US" altLang="ko-KR" dirty="0" smtClean="0">
                <a:latin typeface="ELAND 초이스 Medium" pitchFamily="18" charset="-127"/>
                <a:ea typeface="ELAND 초이스 Medium" pitchFamily="18" charset="-127"/>
              </a:rPr>
            </a:br>
            <a:r>
              <a:rPr lang="ko-KR" altLang="en-US" dirty="0" smtClean="0">
                <a:latin typeface="ELAND 초이스 Medium" pitchFamily="18" charset="-127"/>
                <a:ea typeface="ELAND 초이스 Medium" pitchFamily="18" charset="-127"/>
              </a:rPr>
              <a:t>캐주얼한 게임을 좋아하는 사람</a:t>
            </a:r>
            <a:r>
              <a:rPr lang="en-US" altLang="ko-KR" dirty="0" smtClean="0">
                <a:latin typeface="ELAND 초이스 Medium" pitchFamily="18" charset="-127"/>
                <a:ea typeface="ELAND 초이스 Medium" pitchFamily="18" charset="-127"/>
              </a:rPr>
              <a:t>,</a:t>
            </a:r>
            <a:r>
              <a:rPr lang="en-US" altLang="ko-KR" dirty="0">
                <a:latin typeface="ELAND 초이스 Medium" pitchFamily="18" charset="-127"/>
                <a:ea typeface="ELAND 초이스 Medium" pitchFamily="18" charset="-127"/>
              </a:rPr>
              <a:t/>
            </a:r>
            <a:br>
              <a:rPr lang="en-US" altLang="ko-KR" dirty="0">
                <a:latin typeface="ELAND 초이스 Medium" pitchFamily="18" charset="-127"/>
                <a:ea typeface="ELAND 초이스 Medium" pitchFamily="18" charset="-127"/>
              </a:rPr>
            </a:br>
            <a:r>
              <a:rPr lang="ko-KR" altLang="en-US" dirty="0" smtClean="0">
                <a:latin typeface="ELAND 초이스 Medium" pitchFamily="18" charset="-127"/>
                <a:ea typeface="ELAND 초이스 Medium" pitchFamily="18" charset="-127"/>
              </a:rPr>
              <a:t>컨트롤의 재미를 느끼고 싶은 사람</a:t>
            </a:r>
            <a:r>
              <a:rPr lang="en-US" altLang="ko-KR" dirty="0" smtClean="0">
                <a:latin typeface="ELAND 초이스 Medium" pitchFamily="18" charset="-127"/>
                <a:ea typeface="ELAND 초이스 Medium" pitchFamily="18" charset="-127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552" y="234962"/>
            <a:ext cx="12682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rgbClr val="070262"/>
                </a:solidFill>
                <a:latin typeface="210 밤의해변 B" pitchFamily="18" charset="-127"/>
                <a:ea typeface="210 밤의해변 B" pitchFamily="18" charset="-127"/>
              </a:rPr>
              <a:t>개요</a:t>
            </a:r>
            <a:endParaRPr lang="ko-KR" altLang="en-US" sz="4400" dirty="0">
              <a:solidFill>
                <a:srgbClr val="070262"/>
              </a:solidFill>
              <a:latin typeface="210 밤의해변 B" pitchFamily="18" charset="-127"/>
              <a:ea typeface="210 밤의해변 B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83568" y="1008355"/>
            <a:ext cx="1656184" cy="0"/>
          </a:xfrm>
          <a:prstGeom prst="line">
            <a:avLst/>
          </a:prstGeom>
          <a:ln w="38100"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292080" y="411510"/>
            <a:ext cx="0" cy="43446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ROG\Desktop\자구\자료\설명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1" b="7836"/>
          <a:stretch/>
        </p:blipFill>
        <p:spPr bwMode="auto">
          <a:xfrm>
            <a:off x="5605861" y="147912"/>
            <a:ext cx="3208389" cy="487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92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9" t="17728" r="6457" b="19143"/>
          <a:stretch/>
        </p:blipFill>
        <p:spPr bwMode="auto">
          <a:xfrm>
            <a:off x="1504941" y="1888430"/>
            <a:ext cx="1512168" cy="1014704"/>
          </a:xfrm>
          <a:prstGeom prst="roundRect">
            <a:avLst>
              <a:gd name="adj" fmla="val 8594"/>
            </a:avLst>
          </a:prstGeom>
          <a:solidFill>
            <a:srgbClr val="0000CC"/>
          </a:solidFill>
          <a:ln>
            <a:noFill/>
          </a:ln>
          <a:effectLst/>
          <a:extLst/>
        </p:spPr>
      </p:pic>
      <p:pic>
        <p:nvPicPr>
          <p:cNvPr id="1031" name="Picture 7" descr="Spacebar Coworking (@spacebar_ch) | Twitter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4" t="35290" r="14973" b="31568"/>
          <a:stretch/>
        </p:blipFill>
        <p:spPr bwMode="auto">
          <a:xfrm>
            <a:off x="3815916" y="2241396"/>
            <a:ext cx="1512168" cy="6608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sp>
        <p:nvSpPr>
          <p:cNvPr id="8" name="TextBox 7"/>
          <p:cNvSpPr txBox="1"/>
          <p:nvPr/>
        </p:nvSpPr>
        <p:spPr>
          <a:xfrm>
            <a:off x="1411273" y="3185676"/>
            <a:ext cx="1699504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7022C"/>
                </a:solidFill>
                <a:latin typeface="ELAND 초이스 Medium" pitchFamily="18" charset="-127"/>
                <a:ea typeface="ELAND 초이스 Medium" pitchFamily="18" charset="-127"/>
              </a:rPr>
              <a:t>상하좌우 이동</a:t>
            </a:r>
            <a:endParaRPr lang="ko-KR" altLang="en-US" sz="2000" dirty="0">
              <a:solidFill>
                <a:srgbClr val="07022C"/>
              </a:solidFill>
              <a:latin typeface="ELAND 초이스 Medium" pitchFamily="18" charset="-127"/>
              <a:ea typeface="ELAND 초이스 Mediu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39216" y="3185676"/>
            <a:ext cx="665567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7022C"/>
                </a:solidFill>
                <a:latin typeface="ELAND 초이스 Medium" pitchFamily="18" charset="-127"/>
                <a:ea typeface="ELAND 초이스 Medium" pitchFamily="18" charset="-127"/>
              </a:rPr>
              <a:t>점프</a:t>
            </a:r>
            <a:endParaRPr lang="ko-KR" altLang="en-US" sz="2000" dirty="0">
              <a:solidFill>
                <a:srgbClr val="07022C"/>
              </a:solidFill>
              <a:latin typeface="ELAND 초이스 Medium" pitchFamily="18" charset="-127"/>
              <a:ea typeface="ELAND 초이스 Mediu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234962"/>
            <a:ext cx="28103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rgbClr val="070262"/>
                </a:solidFill>
                <a:latin typeface="210 밤의해변 B" pitchFamily="18" charset="-127"/>
                <a:ea typeface="210 밤의해변 B" pitchFamily="18" charset="-127"/>
              </a:rPr>
              <a:t>조작 </a:t>
            </a:r>
            <a:r>
              <a:rPr lang="en-US" altLang="ko-KR" sz="4400" dirty="0" smtClean="0">
                <a:solidFill>
                  <a:srgbClr val="070262"/>
                </a:solidFill>
                <a:latin typeface="210 밤의해변 B" pitchFamily="18" charset="-127"/>
                <a:ea typeface="210 밤의해변 B" pitchFamily="18" charset="-127"/>
              </a:rPr>
              <a:t>(PC)</a:t>
            </a:r>
            <a:r>
              <a:rPr lang="ko-KR" altLang="en-US" sz="4400" dirty="0" smtClean="0">
                <a:solidFill>
                  <a:srgbClr val="070262"/>
                </a:solidFill>
                <a:latin typeface="210 밤의해변 B" pitchFamily="18" charset="-127"/>
                <a:ea typeface="210 밤의해변 B" pitchFamily="18" charset="-127"/>
              </a:rPr>
              <a:t> </a:t>
            </a:r>
            <a:endParaRPr lang="ko-KR" altLang="en-US" sz="4400" dirty="0">
              <a:solidFill>
                <a:srgbClr val="070262"/>
              </a:solidFill>
              <a:latin typeface="210 밤의해변 B" pitchFamily="18" charset="-127"/>
              <a:ea typeface="210 밤의해변 B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83568" y="1008355"/>
            <a:ext cx="2592288" cy="0"/>
          </a:xfrm>
          <a:prstGeom prst="line">
            <a:avLst/>
          </a:prstGeom>
          <a:ln w="38100"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321458" y="3096729"/>
            <a:ext cx="1879135" cy="0"/>
          </a:xfrm>
          <a:prstGeom prst="line">
            <a:avLst/>
          </a:prstGeom>
          <a:ln w="38100">
            <a:solidFill>
              <a:srgbClr val="F7C9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ROG\Downloads\mouse-right-butt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56987" y="1852394"/>
            <a:ext cx="1086776" cy="108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직선 연결선 17"/>
          <p:cNvCxnSpPr/>
          <p:nvPr/>
        </p:nvCxnSpPr>
        <p:spPr>
          <a:xfrm>
            <a:off x="3632433" y="3096729"/>
            <a:ext cx="1879135" cy="0"/>
          </a:xfrm>
          <a:prstGeom prst="line">
            <a:avLst/>
          </a:prstGeom>
          <a:ln w="38100">
            <a:solidFill>
              <a:srgbClr val="F7C9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960808" y="3096729"/>
            <a:ext cx="1879135" cy="0"/>
          </a:xfrm>
          <a:prstGeom prst="line">
            <a:avLst/>
          </a:prstGeom>
          <a:ln w="38100">
            <a:solidFill>
              <a:srgbClr val="F7C9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91073" y="3185676"/>
            <a:ext cx="1218603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7022C"/>
                </a:solidFill>
                <a:latin typeface="ELAND 초이스 Medium" pitchFamily="18" charset="-127"/>
                <a:ea typeface="ELAND 초이스 Medium" pitchFamily="18" charset="-127"/>
              </a:rPr>
              <a:t>블록 설치</a:t>
            </a:r>
            <a:endParaRPr lang="ko-KR" altLang="en-US" sz="2000" dirty="0">
              <a:solidFill>
                <a:srgbClr val="07022C"/>
              </a:solidFill>
              <a:latin typeface="ELAND 초이스 Medium" pitchFamily="18" charset="-127"/>
              <a:ea typeface="ELAND 초이스 Medium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398097" y="1137514"/>
            <a:ext cx="0" cy="3456384"/>
          </a:xfrm>
          <a:prstGeom prst="line">
            <a:avLst/>
          </a:prstGeom>
          <a:ln w="12700">
            <a:solidFill>
              <a:srgbClr val="0702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750842" y="1174027"/>
            <a:ext cx="0" cy="3456384"/>
          </a:xfrm>
          <a:prstGeom prst="line">
            <a:avLst/>
          </a:prstGeom>
          <a:ln w="12700">
            <a:solidFill>
              <a:srgbClr val="0702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26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39552" y="234962"/>
            <a:ext cx="12682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rgbClr val="070262"/>
                </a:solidFill>
                <a:latin typeface="210 밤의해변 B" pitchFamily="18" charset="-127"/>
                <a:ea typeface="210 밤의해변 B" pitchFamily="18" charset="-127"/>
              </a:rPr>
              <a:t>조</a:t>
            </a:r>
            <a:r>
              <a:rPr lang="ko-KR" altLang="en-US" sz="4400" dirty="0">
                <a:solidFill>
                  <a:srgbClr val="070262"/>
                </a:solidFill>
                <a:latin typeface="210 밤의해변 B" pitchFamily="18" charset="-127"/>
                <a:ea typeface="210 밤의해변 B" pitchFamily="18" charset="-127"/>
              </a:rPr>
              <a:t>작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683568" y="1008355"/>
            <a:ext cx="1656184" cy="0"/>
          </a:xfrm>
          <a:prstGeom prst="line">
            <a:avLst/>
          </a:prstGeom>
          <a:ln w="38100"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7" name="그룹 2066"/>
          <p:cNvGrpSpPr/>
          <p:nvPr/>
        </p:nvGrpSpPr>
        <p:grpSpPr>
          <a:xfrm>
            <a:off x="1691680" y="1347614"/>
            <a:ext cx="5796644" cy="3459703"/>
            <a:chOff x="1691680" y="1488311"/>
            <a:chExt cx="5796644" cy="3459703"/>
          </a:xfrm>
        </p:grpSpPr>
        <p:grpSp>
          <p:nvGrpSpPr>
            <p:cNvPr id="9" name="그룹 8"/>
            <p:cNvGrpSpPr/>
            <p:nvPr/>
          </p:nvGrpSpPr>
          <p:grpSpPr>
            <a:xfrm>
              <a:off x="2008500" y="2185550"/>
              <a:ext cx="5210010" cy="2762464"/>
              <a:chOff x="1691679" y="1297202"/>
              <a:chExt cx="5843649" cy="3098438"/>
            </a:xfrm>
          </p:grpSpPr>
          <p:pic>
            <p:nvPicPr>
              <p:cNvPr id="1026" name="Picture 2" descr="C:\Users\ROG\Downloads\—Pngtree—smartphone mobile mockup illustration design_5885422.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428" t="10762" r="29910" b="12550"/>
              <a:stretch/>
            </p:blipFill>
            <p:spPr bwMode="auto">
              <a:xfrm rot="16200000">
                <a:off x="3064285" y="-75404"/>
                <a:ext cx="3098438" cy="5843649"/>
              </a:xfrm>
              <a:prstGeom prst="rect">
                <a:avLst/>
              </a:prstGeom>
              <a:noFill/>
            </p:spPr>
          </p:pic>
          <p:grpSp>
            <p:nvGrpSpPr>
              <p:cNvPr id="6" name="그룹 5"/>
              <p:cNvGrpSpPr/>
              <p:nvPr/>
            </p:nvGrpSpPr>
            <p:grpSpPr>
              <a:xfrm>
                <a:off x="2771799" y="3075811"/>
                <a:ext cx="936104" cy="936105"/>
                <a:chOff x="2771800" y="3075806"/>
                <a:chExt cx="936104" cy="936104"/>
              </a:xfrm>
            </p:grpSpPr>
            <p:sp>
              <p:nvSpPr>
                <p:cNvPr id="2" name="타원 1"/>
                <p:cNvSpPr/>
                <p:nvPr/>
              </p:nvSpPr>
              <p:spPr>
                <a:xfrm>
                  <a:off x="2771800" y="3075806"/>
                  <a:ext cx="936104" cy="936104"/>
                </a:xfrm>
                <a:prstGeom prst="ellipse">
                  <a:avLst/>
                </a:prstGeom>
                <a:solidFill>
                  <a:schemeClr val="bg1">
                    <a:lumMod val="65000"/>
                    <a:alpha val="33000"/>
                  </a:schemeClr>
                </a:solidFill>
                <a:ln w="19050">
                  <a:solidFill>
                    <a:srgbClr val="FF00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타원 20"/>
                <p:cNvSpPr/>
                <p:nvPr/>
              </p:nvSpPr>
              <p:spPr>
                <a:xfrm>
                  <a:off x="3059832" y="3363838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65000"/>
                    <a:alpha val="33000"/>
                  </a:schemeClr>
                </a:solidFill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" name="갈매기형 수장 4"/>
                <p:cNvSpPr/>
                <p:nvPr/>
              </p:nvSpPr>
              <p:spPr>
                <a:xfrm>
                  <a:off x="3329862" y="3498853"/>
                  <a:ext cx="90010" cy="90010"/>
                </a:xfrm>
                <a:prstGeom prst="chevron">
                  <a:avLst>
                    <a:gd name="adj" fmla="val 5761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갈매기형 수장 21"/>
                <p:cNvSpPr/>
                <p:nvPr/>
              </p:nvSpPr>
              <p:spPr>
                <a:xfrm flipH="1">
                  <a:off x="3059832" y="3498853"/>
                  <a:ext cx="90010" cy="90010"/>
                </a:xfrm>
                <a:prstGeom prst="chevron">
                  <a:avLst>
                    <a:gd name="adj" fmla="val 5761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갈매기형 수장 22"/>
                <p:cNvSpPr/>
                <p:nvPr/>
              </p:nvSpPr>
              <p:spPr>
                <a:xfrm rot="16200000" flipH="1">
                  <a:off x="3194847" y="3633868"/>
                  <a:ext cx="90010" cy="90010"/>
                </a:xfrm>
                <a:prstGeom prst="chevron">
                  <a:avLst>
                    <a:gd name="adj" fmla="val 5761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갈매기형 수장 23"/>
                <p:cNvSpPr/>
                <p:nvPr/>
              </p:nvSpPr>
              <p:spPr>
                <a:xfrm rot="5400000" flipH="1" flipV="1">
                  <a:off x="3194847" y="3363838"/>
                  <a:ext cx="90010" cy="90010"/>
                </a:xfrm>
                <a:prstGeom prst="chevron">
                  <a:avLst>
                    <a:gd name="adj" fmla="val 5761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6" name="타원 25"/>
              <p:cNvSpPr/>
              <p:nvPr/>
            </p:nvSpPr>
            <p:spPr>
              <a:xfrm>
                <a:off x="4932039" y="3219827"/>
                <a:ext cx="720080" cy="720081"/>
              </a:xfrm>
              <a:prstGeom prst="ellipse">
                <a:avLst/>
              </a:prstGeom>
              <a:solidFill>
                <a:schemeClr val="bg1">
                  <a:lumMod val="65000"/>
                  <a:alpha val="33000"/>
                </a:schemeClr>
              </a:solidFill>
              <a:ln w="19050">
                <a:solidFill>
                  <a:srgbClr val="F7C90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86359" y="3389116"/>
                <a:ext cx="811441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bg1">
                        <a:lumMod val="50000"/>
                      </a:schemeClr>
                    </a:solidFill>
                    <a:latin typeface="210 밤의해변 B" pitchFamily="18" charset="-127"/>
                    <a:ea typeface="210 밤의해변 B" pitchFamily="18" charset="-127"/>
                  </a:rPr>
                  <a:t>Block</a:t>
                </a:r>
                <a:endParaRPr lang="ko-KR" altLang="en-US" dirty="0">
                  <a:solidFill>
                    <a:schemeClr val="bg1">
                      <a:lumMod val="50000"/>
                    </a:schemeClr>
                  </a:solidFill>
                  <a:latin typeface="210 밤의해변 B" pitchFamily="18" charset="-127"/>
                  <a:ea typeface="210 밤의해변 B" pitchFamily="18" charset="-127"/>
                </a:endParaRPr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5829794" y="3219826"/>
                <a:ext cx="720080" cy="720081"/>
              </a:xfrm>
              <a:prstGeom prst="ellipse">
                <a:avLst/>
              </a:prstGeom>
              <a:solidFill>
                <a:schemeClr val="bg1">
                  <a:lumMod val="65000"/>
                  <a:alpha val="33000"/>
                </a:schemeClr>
              </a:solidFill>
              <a:ln w="19050">
                <a:solidFill>
                  <a:srgbClr val="E291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796136" y="3389111"/>
                <a:ext cx="787395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bg1">
                        <a:lumMod val="50000"/>
                      </a:schemeClr>
                    </a:solidFill>
                    <a:latin typeface="210 밤의해변 B" pitchFamily="18" charset="-127"/>
                    <a:ea typeface="210 밤의해변 B" pitchFamily="18" charset="-127"/>
                  </a:rPr>
                  <a:t>Jump</a:t>
                </a:r>
                <a:endParaRPr lang="ko-KR" altLang="en-US" dirty="0">
                  <a:solidFill>
                    <a:schemeClr val="bg1">
                      <a:lumMod val="50000"/>
                    </a:schemeClr>
                  </a:solidFill>
                  <a:latin typeface="210 밤의해변 B" pitchFamily="18" charset="-127"/>
                  <a:ea typeface="210 밤의해변 B" pitchFamily="18" charset="-127"/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1691680" y="2139702"/>
              <a:ext cx="5796644" cy="2592288"/>
            </a:xfrm>
            <a:prstGeom prst="rect">
              <a:avLst/>
            </a:prstGeom>
            <a:gradFill>
              <a:gsLst>
                <a:gs pos="40000">
                  <a:srgbClr val="FFFFFF">
                    <a:alpha val="51000"/>
                  </a:srgbClr>
                </a:gs>
                <a:gs pos="0">
                  <a:schemeClr val="bg1"/>
                </a:gs>
                <a:gs pos="71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8" name="TextBox 2047"/>
            <p:cNvSpPr txBox="1"/>
            <p:nvPr/>
          </p:nvSpPr>
          <p:spPr>
            <a:xfrm>
              <a:off x="2774295" y="1748871"/>
              <a:ext cx="1204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ELAND 초이스 Medium" pitchFamily="18" charset="-127"/>
                  <a:ea typeface="ELAND 초이스 Medium" pitchFamily="18" charset="-127"/>
                </a:rPr>
                <a:t>캐릭터 이동</a:t>
              </a:r>
              <a:endParaRPr lang="ko-KR" altLang="en-US" sz="1600" dirty="0">
                <a:latin typeface="ELAND 초이스 Medium" pitchFamily="18" charset="-127"/>
                <a:ea typeface="ELAND 초이스 Medium" pitchFamily="18" charset="-127"/>
              </a:endParaRPr>
            </a:p>
          </p:txBody>
        </p:sp>
        <p:cxnSp>
          <p:nvCxnSpPr>
            <p:cNvPr id="2051" name="직선 연결선 2050"/>
            <p:cNvCxnSpPr/>
            <p:nvPr/>
          </p:nvCxnSpPr>
          <p:spPr>
            <a:xfrm>
              <a:off x="2872327" y="2067169"/>
              <a:ext cx="1008112" cy="0"/>
            </a:xfrm>
            <a:prstGeom prst="line">
              <a:avLst/>
            </a:prstGeom>
            <a:ln w="1905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4" name="직선 연결선 2053"/>
            <p:cNvCxnSpPr/>
            <p:nvPr/>
          </p:nvCxnSpPr>
          <p:spPr>
            <a:xfrm flipV="1">
              <a:off x="5218501" y="2062992"/>
              <a:ext cx="0" cy="1832530"/>
            </a:xfrm>
            <a:prstGeom prst="line">
              <a:avLst/>
            </a:prstGeom>
            <a:ln w="19050">
              <a:solidFill>
                <a:srgbClr val="F7C9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721372" y="1749921"/>
              <a:ext cx="10118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ELAND 초이스 Medium" pitchFamily="18" charset="-127"/>
                  <a:ea typeface="ELAND 초이스 Medium" pitchFamily="18" charset="-127"/>
                </a:rPr>
                <a:t>블록 설치</a:t>
              </a:r>
              <a:endParaRPr lang="ko-KR" altLang="en-US" sz="1600" dirty="0">
                <a:latin typeface="ELAND 초이스 Medium" pitchFamily="18" charset="-127"/>
                <a:ea typeface="ELAND 초이스 Medium" pitchFamily="18" charset="-127"/>
              </a:endParaRPr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4815732" y="2062992"/>
              <a:ext cx="811128" cy="1"/>
            </a:xfrm>
            <a:prstGeom prst="line">
              <a:avLst/>
            </a:prstGeom>
            <a:ln w="19050">
              <a:solidFill>
                <a:srgbClr val="F7C9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5872788" y="1745219"/>
              <a:ext cx="5693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ELAND 초이스 Medium" pitchFamily="18" charset="-127"/>
                  <a:ea typeface="ELAND 초이스 Medium" pitchFamily="18" charset="-127"/>
                </a:rPr>
                <a:t>점</a:t>
              </a:r>
              <a:r>
                <a:rPr lang="ko-KR" altLang="en-US" sz="1600" dirty="0">
                  <a:latin typeface="ELAND 초이스 Medium" pitchFamily="18" charset="-127"/>
                  <a:ea typeface="ELAND 초이스 Medium" pitchFamily="18" charset="-127"/>
                </a:rPr>
                <a:t>프</a:t>
              </a: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5918933" y="2067170"/>
              <a:ext cx="474048" cy="0"/>
            </a:xfrm>
            <a:prstGeom prst="line">
              <a:avLst/>
            </a:prstGeom>
            <a:ln w="19050">
              <a:solidFill>
                <a:srgbClr val="E29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V="1">
              <a:off x="6062737" y="2062992"/>
              <a:ext cx="0" cy="1832530"/>
            </a:xfrm>
            <a:prstGeom prst="line">
              <a:avLst/>
            </a:prstGeom>
            <a:ln w="19050">
              <a:solidFill>
                <a:srgbClr val="E29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flipV="1">
              <a:off x="3376383" y="2062992"/>
              <a:ext cx="0" cy="1708307"/>
            </a:xfrm>
            <a:prstGeom prst="line">
              <a:avLst/>
            </a:prstGeom>
            <a:ln w="1905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5" name="직사각형 2064"/>
            <p:cNvSpPr/>
            <p:nvPr/>
          </p:nvSpPr>
          <p:spPr>
            <a:xfrm>
              <a:off x="2971049" y="1511047"/>
              <a:ext cx="807405" cy="216674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66" name="TextBox 2065"/>
            <p:cNvSpPr txBox="1"/>
            <p:nvPr/>
          </p:nvSpPr>
          <p:spPr>
            <a:xfrm>
              <a:off x="3012555" y="1488311"/>
              <a:ext cx="7243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smtClean="0">
                  <a:solidFill>
                    <a:schemeClr val="bg1"/>
                  </a:solidFill>
                  <a:latin typeface="210 밤의해변 B" pitchFamily="18" charset="-127"/>
                  <a:ea typeface="210 밤의해변 B" pitchFamily="18" charset="-127"/>
                </a:rPr>
                <a:t>조이스틱</a:t>
              </a:r>
              <a:endParaRPr lang="ko-KR" altLang="en-US" sz="1100">
                <a:solidFill>
                  <a:schemeClr val="bg1"/>
                </a:solidFill>
                <a:latin typeface="210 밤의해변 B" pitchFamily="18" charset="-127"/>
                <a:ea typeface="210 밤의해변 B" pitchFamily="18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855716" y="1511047"/>
              <a:ext cx="724396" cy="216674"/>
            </a:xfrm>
            <a:prstGeom prst="rect">
              <a:avLst/>
            </a:prstGeom>
            <a:solidFill>
              <a:srgbClr val="F7C9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855717" y="1488311"/>
              <a:ext cx="7243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  <a:latin typeface="210 밤의해변 B" pitchFamily="18" charset="-127"/>
                  <a:ea typeface="210 밤의해변 B" pitchFamily="18" charset="-127"/>
                </a:rPr>
                <a:t>버튼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210 밤의해변 B" pitchFamily="18" charset="-127"/>
                  <a:ea typeface="210 밤의해변 B" pitchFamily="18" charset="-127"/>
                </a:rPr>
                <a:t>1</a:t>
              </a:r>
              <a:endParaRPr lang="ko-KR" altLang="en-US" sz="1100" dirty="0">
                <a:solidFill>
                  <a:schemeClr val="bg1"/>
                </a:solidFill>
                <a:latin typeface="210 밤의해변 B" pitchFamily="18" charset="-127"/>
                <a:ea typeface="210 밤의해변 B" pitchFamily="18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791820" y="1511047"/>
              <a:ext cx="724396" cy="216674"/>
            </a:xfrm>
            <a:prstGeom prst="rect">
              <a:avLst/>
            </a:prstGeom>
            <a:solidFill>
              <a:srgbClr val="E29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791821" y="1488311"/>
              <a:ext cx="7243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  <a:latin typeface="210 밤의해변 B" pitchFamily="18" charset="-127"/>
                  <a:ea typeface="210 밤의해변 B" pitchFamily="18" charset="-127"/>
                </a:rPr>
                <a:t>버튼</a:t>
              </a:r>
              <a:r>
                <a:rPr lang="en-US" altLang="ko-KR" sz="1100" dirty="0">
                  <a:solidFill>
                    <a:schemeClr val="bg1"/>
                  </a:solidFill>
                  <a:latin typeface="210 밤의해변 B" pitchFamily="18" charset="-127"/>
                  <a:ea typeface="210 밤의해변 B" pitchFamily="18" charset="-127"/>
                </a:rPr>
                <a:t>2</a:t>
              </a:r>
              <a:endParaRPr lang="ko-KR" altLang="en-US" sz="1100" dirty="0">
                <a:solidFill>
                  <a:schemeClr val="bg1"/>
                </a:solidFill>
                <a:latin typeface="210 밤의해변 B" pitchFamily="18" charset="-127"/>
                <a:ea typeface="210 밤의해변 B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75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70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34962"/>
            <a:ext cx="7264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rgbClr val="070262"/>
                </a:solidFill>
                <a:latin typeface="210 밤의해변 B" pitchFamily="18" charset="-127"/>
                <a:ea typeface="210 밤의해변 B" pitchFamily="18" charset="-127"/>
              </a:rPr>
              <a:t>맵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83568" y="1008355"/>
            <a:ext cx="1152128" cy="0"/>
          </a:xfrm>
          <a:prstGeom prst="line">
            <a:avLst/>
          </a:prstGeom>
          <a:ln w="38100"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22494" y="832812"/>
            <a:ext cx="415690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chemeClr val="bg1"/>
                </a:solidFill>
                <a:latin typeface="ELAND 초이스 Medium" pitchFamily="18" charset="-127"/>
                <a:ea typeface="ELAND 초이스 Medium" pitchFamily="18" charset="-127"/>
              </a:rPr>
              <a:t>난이도에 따라 </a:t>
            </a:r>
            <a:r>
              <a:rPr lang="en-US" altLang="ko-KR" sz="1600" dirty="0" smtClean="0">
                <a:solidFill>
                  <a:schemeClr val="bg1"/>
                </a:solidFill>
                <a:latin typeface="ELAND 초이스 Medium" pitchFamily="18" charset="-127"/>
                <a:ea typeface="ELAND 초이스 Medium" pitchFamily="18" charset="-127"/>
              </a:rPr>
              <a:t>3x3 4x4</a:t>
            </a:r>
            <a:r>
              <a:rPr lang="ko-KR" altLang="en-US" sz="1600" dirty="0" smtClean="0">
                <a:solidFill>
                  <a:schemeClr val="bg1"/>
                </a:solidFill>
                <a:latin typeface="ELAND 초이스 Medium" pitchFamily="18" charset="-127"/>
                <a:ea typeface="ELAND 초이스 Medium" pitchFamily="18" charset="-127"/>
              </a:rPr>
              <a:t>등 다양한 맵이 있으며</a:t>
            </a:r>
            <a:r>
              <a:rPr lang="en-US" altLang="ko-KR" sz="1600" dirty="0" smtClean="0">
                <a:solidFill>
                  <a:schemeClr val="bg1"/>
                </a:solidFill>
                <a:latin typeface="ELAND 초이스 Medium" pitchFamily="18" charset="-127"/>
                <a:ea typeface="ELAND 초이스 Medium" pitchFamily="18" charset="-127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chemeClr val="bg1"/>
                </a:solidFill>
                <a:latin typeface="ELAND 초이스 Medium" pitchFamily="18" charset="-127"/>
                <a:ea typeface="ELAND 초이스 Medium" pitchFamily="18" charset="-127"/>
              </a:rPr>
              <a:t>플레이어는 절대 </a:t>
            </a:r>
            <a:r>
              <a:rPr lang="ko-KR" altLang="en-US" sz="1600" dirty="0" smtClean="0">
                <a:solidFill>
                  <a:srgbClr val="F7C903"/>
                </a:solidFill>
                <a:latin typeface="ELAND 초이스 Medium" pitchFamily="18" charset="-127"/>
                <a:ea typeface="ELAND 초이스 Medium" pitchFamily="18" charset="-127"/>
              </a:rPr>
              <a:t>맵 밖으로 나갈 수 없고</a:t>
            </a:r>
            <a:endParaRPr lang="en-US" altLang="ko-KR" sz="1600" dirty="0" smtClean="0">
              <a:solidFill>
                <a:srgbClr val="F7C903"/>
              </a:solidFill>
              <a:latin typeface="ELAND 초이스 Medium" pitchFamily="18" charset="-127"/>
              <a:ea typeface="ELAND 초이스 Medium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rgbClr val="F7C903"/>
                </a:solidFill>
                <a:latin typeface="ELAND 초이스 Medium" pitchFamily="18" charset="-127"/>
                <a:ea typeface="ELAND 초이스 Medium" pitchFamily="18" charset="-127"/>
              </a:rPr>
              <a:t>위</a:t>
            </a:r>
            <a:r>
              <a:rPr lang="ko-KR" altLang="en-US" sz="1600" dirty="0" smtClean="0">
                <a:solidFill>
                  <a:schemeClr val="bg1"/>
                </a:solidFill>
                <a:latin typeface="ELAND 초이스 Medium" pitchFamily="18" charset="-127"/>
                <a:ea typeface="ELAND 초이스 Medium" pitchFamily="18" charset="-127"/>
              </a:rPr>
              <a:t> 혹은 </a:t>
            </a:r>
            <a:r>
              <a:rPr lang="ko-KR" altLang="en-US" sz="1600" dirty="0" smtClean="0">
                <a:solidFill>
                  <a:srgbClr val="F7C903"/>
                </a:solidFill>
                <a:latin typeface="ELAND 초이스 Medium" pitchFamily="18" charset="-127"/>
                <a:ea typeface="ELAND 초이스 Medium" pitchFamily="18" charset="-127"/>
              </a:rPr>
              <a:t>아래</a:t>
            </a:r>
            <a:r>
              <a:rPr lang="ko-KR" altLang="en-US" sz="1600" dirty="0" smtClean="0">
                <a:solidFill>
                  <a:schemeClr val="bg1"/>
                </a:solidFill>
                <a:latin typeface="ELAND 초이스 Medium" pitchFamily="18" charset="-127"/>
                <a:ea typeface="ELAND 초이스 Medium" pitchFamily="18" charset="-127"/>
              </a:rPr>
              <a:t>로 이동할 수 있</a:t>
            </a:r>
            <a:r>
              <a:rPr lang="ko-KR" altLang="en-US" sz="1600" dirty="0">
                <a:solidFill>
                  <a:schemeClr val="bg1"/>
                </a:solidFill>
                <a:latin typeface="ELAND 초이스 Medium" pitchFamily="18" charset="-127"/>
                <a:ea typeface="ELAND 초이스 Medium" pitchFamily="18" charset="-127"/>
              </a:rPr>
              <a:t>음</a:t>
            </a:r>
            <a:r>
              <a:rPr lang="en-US" altLang="ko-KR" sz="1600" dirty="0" smtClean="0">
                <a:solidFill>
                  <a:schemeClr val="bg1"/>
                </a:solidFill>
                <a:latin typeface="ELAND 초이스 Medium" pitchFamily="18" charset="-127"/>
                <a:ea typeface="ELAND 초이스 Medium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600" dirty="0">
              <a:solidFill>
                <a:schemeClr val="bg1"/>
              </a:solidFill>
              <a:latin typeface="ELAND 초이스 Medium" pitchFamily="18" charset="-127"/>
              <a:ea typeface="ELAND 초이스 Medium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chemeClr val="bg1"/>
                </a:solidFill>
                <a:latin typeface="ELAND 초이스 Medium" pitchFamily="18" charset="-127"/>
                <a:ea typeface="ELAND 초이스 Medium" pitchFamily="18" charset="-127"/>
              </a:rPr>
              <a:t>가장 </a:t>
            </a:r>
            <a:r>
              <a:rPr lang="ko-KR" altLang="en-US" sz="1600" dirty="0">
                <a:solidFill>
                  <a:srgbClr val="F7C903"/>
                </a:solidFill>
                <a:latin typeface="ELAND 초이스 Medium" pitchFamily="18" charset="-127"/>
                <a:ea typeface="ELAND 초이스 Medium" pitchFamily="18" charset="-127"/>
              </a:rPr>
              <a:t>밑</a:t>
            </a:r>
            <a:r>
              <a:rPr lang="ko-KR" altLang="en-US" sz="1600" dirty="0" smtClean="0">
                <a:solidFill>
                  <a:srgbClr val="F7C903"/>
                </a:solidFill>
                <a:latin typeface="ELAND 초이스 Medium" pitchFamily="18" charset="-127"/>
                <a:ea typeface="ELAND 초이스 Medium" pitchFamily="18" charset="-127"/>
              </a:rPr>
              <a:t>층</a:t>
            </a:r>
            <a:r>
              <a:rPr lang="en-US" altLang="ko-KR" sz="1600" dirty="0" smtClean="0">
                <a:solidFill>
                  <a:schemeClr val="bg1"/>
                </a:solidFill>
                <a:latin typeface="ELAND 초이스 Medium" pitchFamily="18" charset="-127"/>
                <a:ea typeface="ELAND 초이스 Medium" pitchFamily="18" charset="-127"/>
              </a:rPr>
              <a:t>(f=0)</a:t>
            </a:r>
            <a:r>
              <a:rPr lang="ko-KR" altLang="en-US" sz="1600" dirty="0" smtClean="0">
                <a:solidFill>
                  <a:schemeClr val="bg1"/>
                </a:solidFill>
                <a:latin typeface="ELAND 초이스 Medium" pitchFamily="18" charset="-127"/>
                <a:ea typeface="ELAND 초이스 Medium" pitchFamily="18" charset="-127"/>
              </a:rPr>
              <a:t>은 시작할 때 모두 채워져 있고</a:t>
            </a:r>
            <a:r>
              <a:rPr lang="en-US" altLang="ko-KR" sz="1600" dirty="0" smtClean="0">
                <a:solidFill>
                  <a:schemeClr val="bg1"/>
                </a:solidFill>
                <a:latin typeface="ELAND 초이스 Medium" pitchFamily="18" charset="-127"/>
                <a:ea typeface="ELAND 초이스 Medium" pitchFamily="18" charset="-127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chemeClr val="bg1"/>
                </a:solidFill>
                <a:latin typeface="ELAND 초이스 Medium" pitchFamily="18" charset="-127"/>
                <a:ea typeface="ELAND 초이스 Medium" pitchFamily="18" charset="-127"/>
              </a:rPr>
              <a:t>장애물에 의해 한 번이라도 </a:t>
            </a:r>
            <a:r>
              <a:rPr lang="ko-KR" altLang="en-US" sz="1600" dirty="0" smtClean="0">
                <a:solidFill>
                  <a:srgbClr val="F7C903"/>
                </a:solidFill>
                <a:latin typeface="ELAND 초이스 Medium" pitchFamily="18" charset="-127"/>
                <a:ea typeface="ELAND 초이스 Medium" pitchFamily="18" charset="-127"/>
              </a:rPr>
              <a:t>파괴</a:t>
            </a:r>
            <a:r>
              <a:rPr lang="ko-KR" altLang="en-US" sz="1600" dirty="0" smtClean="0">
                <a:solidFill>
                  <a:schemeClr val="bg1"/>
                </a:solidFill>
                <a:latin typeface="ELAND 초이스 Medium" pitchFamily="18" charset="-127"/>
                <a:ea typeface="ELAND 초이스 Medium" pitchFamily="18" charset="-127"/>
              </a:rPr>
              <a:t>가 되면 </a:t>
            </a:r>
            <a:endParaRPr lang="en-US" altLang="ko-KR" sz="1600" dirty="0" smtClean="0">
              <a:solidFill>
                <a:schemeClr val="bg1"/>
              </a:solidFill>
              <a:latin typeface="ELAND 초이스 Medium" pitchFamily="18" charset="-127"/>
              <a:ea typeface="ELAND 초이스 Medium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rgbClr val="F7C903"/>
                </a:solidFill>
                <a:latin typeface="ELAND 초이스 Medium" pitchFamily="18" charset="-127"/>
                <a:ea typeface="ELAND 초이스 Medium" pitchFamily="18" charset="-127"/>
              </a:rPr>
              <a:t>다시 채워지지 않음</a:t>
            </a:r>
            <a:r>
              <a:rPr lang="en-US" altLang="ko-KR" sz="1600" dirty="0" smtClean="0">
                <a:solidFill>
                  <a:schemeClr val="bg1"/>
                </a:solidFill>
                <a:latin typeface="ELAND 초이스 Medium" pitchFamily="18" charset="-127"/>
                <a:ea typeface="ELAND 초이스 Medium" pitchFamily="18" charset="-127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ELAND 초이스 Medium" pitchFamily="18" charset="-127"/>
              <a:ea typeface="ELAND 초이스 Mediu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347864" y="3867894"/>
            <a:ext cx="648072" cy="432048"/>
          </a:xfrm>
          <a:prstGeom prst="line">
            <a:avLst/>
          </a:prstGeom>
          <a:ln w="38100">
            <a:solidFill>
              <a:srgbClr val="F7C90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35923" y="4256454"/>
            <a:ext cx="534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E29100"/>
                </a:solidFill>
                <a:latin typeface="210 밤의해변 B" pitchFamily="18" charset="-127"/>
                <a:ea typeface="210 밤의해변 B" pitchFamily="18" charset="-127"/>
              </a:rPr>
              <a:t>f=0</a:t>
            </a:r>
            <a:endParaRPr lang="ko-KR" altLang="en-US" sz="1600" dirty="0">
              <a:solidFill>
                <a:srgbClr val="E29100"/>
              </a:solidFill>
              <a:latin typeface="210 밤의해변 B" pitchFamily="18" charset="-127"/>
              <a:ea typeface="210 밤의해변 B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6760" y="1231734"/>
            <a:ext cx="4330440" cy="3644272"/>
            <a:chOff x="146760" y="1231734"/>
            <a:chExt cx="4330440" cy="3644272"/>
          </a:xfrm>
        </p:grpSpPr>
        <p:pic>
          <p:nvPicPr>
            <p:cNvPr id="2050" name="Picture 2" descr="C:\Users\ROG\Desktop\자구\자료\설명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760" y="1779662"/>
              <a:ext cx="4330440" cy="3096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4" name="직선 연결선 23"/>
            <p:cNvCxnSpPr/>
            <p:nvPr/>
          </p:nvCxnSpPr>
          <p:spPr>
            <a:xfrm flipV="1">
              <a:off x="2311980" y="1231734"/>
              <a:ext cx="0" cy="763952"/>
            </a:xfrm>
            <a:prstGeom prst="line">
              <a:avLst/>
            </a:prstGeom>
            <a:ln w="38100">
              <a:solidFill>
                <a:srgbClr val="C0C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V="1">
              <a:off x="4370044" y="2348692"/>
              <a:ext cx="0" cy="763952"/>
            </a:xfrm>
            <a:prstGeom prst="line">
              <a:avLst/>
            </a:prstGeom>
            <a:ln w="38100">
              <a:solidFill>
                <a:srgbClr val="C0C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244486" y="2348692"/>
              <a:ext cx="0" cy="763952"/>
            </a:xfrm>
            <a:prstGeom prst="line">
              <a:avLst/>
            </a:prstGeom>
            <a:ln w="38100">
              <a:solidFill>
                <a:srgbClr val="C0C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303248" y="3507854"/>
              <a:ext cx="0" cy="1051984"/>
            </a:xfrm>
            <a:prstGeom prst="line">
              <a:avLst/>
            </a:prstGeom>
            <a:ln w="38100">
              <a:solidFill>
                <a:srgbClr val="C0C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7" name="그룹 2056"/>
          <p:cNvGrpSpPr/>
          <p:nvPr/>
        </p:nvGrpSpPr>
        <p:grpSpPr>
          <a:xfrm>
            <a:off x="4866906" y="627534"/>
            <a:ext cx="3854058" cy="144016"/>
            <a:chOff x="4866906" y="771550"/>
            <a:chExt cx="3854058" cy="144016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4866906" y="915566"/>
              <a:ext cx="1663059" cy="0"/>
            </a:xfrm>
            <a:prstGeom prst="line">
              <a:avLst/>
            </a:prstGeom>
            <a:ln w="19050">
              <a:solidFill>
                <a:srgbClr val="E29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7057905" y="915566"/>
              <a:ext cx="1663059" cy="0"/>
            </a:xfrm>
            <a:prstGeom prst="line">
              <a:avLst/>
            </a:prstGeom>
            <a:ln w="19050">
              <a:solidFill>
                <a:srgbClr val="E29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V="1">
              <a:off x="6516215" y="771550"/>
              <a:ext cx="284732" cy="144016"/>
            </a:xfrm>
            <a:prstGeom prst="line">
              <a:avLst/>
            </a:prstGeom>
            <a:ln w="19050">
              <a:solidFill>
                <a:srgbClr val="E29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H="1" flipV="1">
              <a:off x="6787197" y="771550"/>
              <a:ext cx="284732" cy="144016"/>
            </a:xfrm>
            <a:prstGeom prst="line">
              <a:avLst/>
            </a:prstGeom>
            <a:ln w="19050">
              <a:solidFill>
                <a:srgbClr val="E29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 flipV="1">
            <a:off x="4866906" y="4450992"/>
            <a:ext cx="3854058" cy="144016"/>
            <a:chOff x="4866906" y="771550"/>
            <a:chExt cx="3854058" cy="144016"/>
          </a:xfrm>
        </p:grpSpPr>
        <p:cxnSp>
          <p:nvCxnSpPr>
            <p:cNvPr id="48" name="직선 연결선 47"/>
            <p:cNvCxnSpPr/>
            <p:nvPr/>
          </p:nvCxnSpPr>
          <p:spPr>
            <a:xfrm>
              <a:off x="4866906" y="915566"/>
              <a:ext cx="1663059" cy="0"/>
            </a:xfrm>
            <a:prstGeom prst="line">
              <a:avLst/>
            </a:prstGeom>
            <a:ln w="19050">
              <a:solidFill>
                <a:srgbClr val="E29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7057905" y="915566"/>
              <a:ext cx="1663059" cy="0"/>
            </a:xfrm>
            <a:prstGeom prst="line">
              <a:avLst/>
            </a:prstGeom>
            <a:ln w="19050">
              <a:solidFill>
                <a:srgbClr val="E29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V="1">
              <a:off x="6516215" y="771550"/>
              <a:ext cx="284732" cy="144016"/>
            </a:xfrm>
            <a:prstGeom prst="line">
              <a:avLst/>
            </a:prstGeom>
            <a:ln w="19050">
              <a:solidFill>
                <a:srgbClr val="E29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H="1" flipV="1">
              <a:off x="6787197" y="771550"/>
              <a:ext cx="284732" cy="144016"/>
            </a:xfrm>
            <a:prstGeom prst="line">
              <a:avLst/>
            </a:prstGeom>
            <a:ln w="19050">
              <a:solidFill>
                <a:srgbClr val="E29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483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539552" y="341243"/>
            <a:ext cx="3983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rgbClr val="070262"/>
                </a:solidFill>
                <a:latin typeface="210 밤의해변 B" pitchFamily="18" charset="-127"/>
                <a:ea typeface="210 밤의해변 B" pitchFamily="18" charset="-127"/>
              </a:rPr>
              <a:t>블록 설</a:t>
            </a:r>
            <a:r>
              <a:rPr lang="ko-KR" altLang="en-US" sz="3600" dirty="0">
                <a:solidFill>
                  <a:srgbClr val="070262"/>
                </a:solidFill>
                <a:latin typeface="210 밤의해변 B" pitchFamily="18" charset="-127"/>
                <a:ea typeface="210 밤의해변 B" pitchFamily="18" charset="-127"/>
              </a:rPr>
              <a:t>치</a:t>
            </a:r>
            <a:r>
              <a:rPr lang="ko-KR" altLang="en-US" sz="3600" dirty="0" smtClean="0">
                <a:solidFill>
                  <a:srgbClr val="070262"/>
                </a:solidFill>
                <a:latin typeface="210 밤의해변 B" pitchFamily="18" charset="-127"/>
                <a:ea typeface="210 밤의해변 B" pitchFamily="18" charset="-127"/>
              </a:rPr>
              <a:t> 메커니즘</a:t>
            </a:r>
            <a:endParaRPr lang="ko-KR" altLang="en-US" sz="3600" dirty="0">
              <a:solidFill>
                <a:srgbClr val="070262"/>
              </a:solidFill>
              <a:latin typeface="210 밤의해변 B" pitchFamily="18" charset="-127"/>
              <a:ea typeface="210 밤의해변 B" pitchFamily="18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683568" y="1008355"/>
            <a:ext cx="4608512" cy="0"/>
          </a:xfrm>
          <a:prstGeom prst="line">
            <a:avLst/>
          </a:prstGeom>
          <a:ln w="38100"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1" name="그룹 2050"/>
          <p:cNvGrpSpPr/>
          <p:nvPr/>
        </p:nvGrpSpPr>
        <p:grpSpPr>
          <a:xfrm>
            <a:off x="552159" y="1289460"/>
            <a:ext cx="8064896" cy="3265949"/>
            <a:chOff x="207220" y="1347614"/>
            <a:chExt cx="8712968" cy="3528392"/>
          </a:xfrm>
        </p:grpSpPr>
        <p:grpSp>
          <p:nvGrpSpPr>
            <p:cNvPr id="6" name="그룹 5"/>
            <p:cNvGrpSpPr/>
            <p:nvPr/>
          </p:nvGrpSpPr>
          <p:grpSpPr>
            <a:xfrm>
              <a:off x="493427" y="1728271"/>
              <a:ext cx="2235897" cy="2924656"/>
              <a:chOff x="688504" y="1275606"/>
              <a:chExt cx="2587352" cy="3384376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755576" y="3435846"/>
                <a:ext cx="1224136" cy="1224136"/>
              </a:xfrm>
              <a:prstGeom prst="rect">
                <a:avLst/>
              </a:prstGeom>
              <a:solidFill>
                <a:srgbClr val="070262">
                  <a:alpha val="8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2051720" y="3435846"/>
                <a:ext cx="1224136" cy="1224136"/>
              </a:xfrm>
              <a:prstGeom prst="rect">
                <a:avLst/>
              </a:prstGeom>
              <a:solidFill>
                <a:srgbClr val="070262">
                  <a:alpha val="8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3074" name="Picture 2" descr="C:\Users\ROG\Desktop\자구\자료\설명2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8504" y="2283718"/>
                <a:ext cx="1363216" cy="13632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U자형 화살표 4"/>
              <p:cNvSpPr/>
              <p:nvPr/>
            </p:nvSpPr>
            <p:spPr>
              <a:xfrm>
                <a:off x="1309548" y="1275606"/>
                <a:ext cx="1620180" cy="1152128"/>
              </a:xfrm>
              <a:prstGeom prst="uturnArrow">
                <a:avLst>
                  <a:gd name="adj1" fmla="val 13576"/>
                  <a:gd name="adj2" fmla="val 25000"/>
                  <a:gd name="adj3" fmla="val 25000"/>
                  <a:gd name="adj4" fmla="val 43750"/>
                  <a:gd name="adj5" fmla="val 75000"/>
                </a:avLst>
              </a:prstGeom>
              <a:solidFill>
                <a:srgbClr val="F7C90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n>
                    <a:solidFill>
                      <a:srgbClr val="F7C903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3515399" y="1435839"/>
              <a:ext cx="2238029" cy="3231524"/>
              <a:chOff x="3995936" y="920502"/>
              <a:chExt cx="2589820" cy="3739480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3995936" y="3435846"/>
                <a:ext cx="1224136" cy="1224136"/>
              </a:xfrm>
              <a:prstGeom prst="rect">
                <a:avLst/>
              </a:prstGeom>
              <a:solidFill>
                <a:srgbClr val="070262">
                  <a:alpha val="8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5292080" y="3435846"/>
                <a:ext cx="1224136" cy="1224136"/>
              </a:xfrm>
              <a:prstGeom prst="rect">
                <a:avLst/>
              </a:prstGeom>
              <a:solidFill>
                <a:srgbClr val="070262">
                  <a:alpha val="8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5" name="Picture 2" descr="C:\Users\ROG\Desktop\자구\자료\설명2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22540" y="920502"/>
                <a:ext cx="1363216" cy="13632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직사각형 27"/>
              <p:cNvSpPr/>
              <p:nvPr/>
            </p:nvSpPr>
            <p:spPr>
              <a:xfrm>
                <a:off x="5292080" y="2139702"/>
                <a:ext cx="1224136" cy="1224136"/>
              </a:xfrm>
              <a:prstGeom prst="rect">
                <a:avLst/>
              </a:prstGeom>
              <a:pattFill prst="wdUpDiag">
                <a:fgClr>
                  <a:srgbClr val="FAD82E"/>
                </a:fgClr>
                <a:bgClr>
                  <a:schemeClr val="bg1"/>
                </a:bgClr>
              </a:pattFill>
              <a:ln>
                <a:solidFill>
                  <a:srgbClr val="F7C90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6397017" y="1490046"/>
              <a:ext cx="2238029" cy="3173563"/>
              <a:chOff x="6804248" y="987574"/>
              <a:chExt cx="2589820" cy="3672408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6804248" y="3435846"/>
                <a:ext cx="1224136" cy="1224136"/>
              </a:xfrm>
              <a:prstGeom prst="rect">
                <a:avLst/>
              </a:prstGeom>
              <a:solidFill>
                <a:srgbClr val="070262">
                  <a:alpha val="8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8100392" y="3435846"/>
                <a:ext cx="1224136" cy="1224136"/>
              </a:xfrm>
              <a:prstGeom prst="rect">
                <a:avLst/>
              </a:prstGeom>
              <a:solidFill>
                <a:srgbClr val="070262">
                  <a:alpha val="8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31" name="Picture 2" descr="C:\Users\ROG\Desktop\자구\자료\설명2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30852" y="987574"/>
                <a:ext cx="1363216" cy="13632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직사각형 32"/>
              <p:cNvSpPr/>
              <p:nvPr/>
            </p:nvSpPr>
            <p:spPr>
              <a:xfrm>
                <a:off x="8100392" y="2152392"/>
                <a:ext cx="1224136" cy="1224136"/>
              </a:xfrm>
              <a:prstGeom prst="rect">
                <a:avLst/>
              </a:prstGeom>
              <a:solidFill>
                <a:srgbClr val="070262">
                  <a:alpha val="8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207220" y="1347614"/>
              <a:ext cx="2808312" cy="3528392"/>
            </a:xfrm>
            <a:prstGeom prst="rect">
              <a:avLst/>
            </a:prstGeom>
            <a:noFill/>
            <a:ln>
              <a:solidFill>
                <a:srgbClr val="0702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159548" y="1347614"/>
              <a:ext cx="2808312" cy="3528392"/>
            </a:xfrm>
            <a:prstGeom prst="rect">
              <a:avLst/>
            </a:prstGeom>
            <a:noFill/>
            <a:ln>
              <a:solidFill>
                <a:srgbClr val="0702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111876" y="1347614"/>
              <a:ext cx="2808312" cy="3528392"/>
            </a:xfrm>
            <a:prstGeom prst="rect">
              <a:avLst/>
            </a:prstGeom>
            <a:noFill/>
            <a:ln>
              <a:solidFill>
                <a:srgbClr val="0702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49" name="직사각형 2048"/>
            <p:cNvSpPr/>
            <p:nvPr/>
          </p:nvSpPr>
          <p:spPr>
            <a:xfrm>
              <a:off x="207220" y="1347614"/>
              <a:ext cx="504056" cy="504056"/>
            </a:xfrm>
            <a:prstGeom prst="rect">
              <a:avLst/>
            </a:prstGeom>
            <a:solidFill>
              <a:srgbClr val="070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LAND 초이스 Bold" pitchFamily="18" charset="-127"/>
                  <a:ea typeface="ELAND 초이스 Bold" pitchFamily="18" charset="-127"/>
                </a:rPr>
                <a:t>1</a:t>
              </a:r>
              <a:endPara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AND 초이스 Bold" pitchFamily="18" charset="-127"/>
                <a:ea typeface="ELAND 초이스 Bold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159548" y="1347614"/>
              <a:ext cx="504056" cy="504056"/>
            </a:xfrm>
            <a:prstGeom prst="rect">
              <a:avLst/>
            </a:prstGeom>
            <a:solidFill>
              <a:srgbClr val="070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LAND 초이스 Bold" pitchFamily="18" charset="-127"/>
                  <a:ea typeface="ELAND 초이스 Bold" pitchFamily="18" charset="-127"/>
                </a:rPr>
                <a:t>2</a:t>
              </a:r>
              <a:endPara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AND 초이스 Bold" pitchFamily="18" charset="-127"/>
                <a:ea typeface="ELAND 초이스 Bold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11876" y="1347614"/>
              <a:ext cx="504056" cy="504056"/>
            </a:xfrm>
            <a:prstGeom prst="rect">
              <a:avLst/>
            </a:prstGeom>
            <a:solidFill>
              <a:srgbClr val="070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LAND 초이스 Bold" pitchFamily="18" charset="-127"/>
                  <a:ea typeface="ELAND 초이스 Bold" pitchFamily="18" charset="-127"/>
                </a:rPr>
                <a:t>3</a:t>
              </a:r>
              <a:endPara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AND 초이스 Bold" pitchFamily="18" charset="-127"/>
                <a:ea typeface="ELAND 초이스 Bold" pitchFamily="18" charset="-127"/>
              </a:endParaRPr>
            </a:p>
          </p:txBody>
        </p:sp>
      </p:grpSp>
      <p:sp>
        <p:nvSpPr>
          <p:cNvPr id="2052" name="TextBox 2051"/>
          <p:cNvSpPr txBox="1"/>
          <p:nvPr/>
        </p:nvSpPr>
        <p:spPr>
          <a:xfrm>
            <a:off x="539552" y="4530559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ELAND 초이스 Light" pitchFamily="18" charset="-127"/>
                <a:ea typeface="ELAND 초이스 Light" pitchFamily="18" charset="-127"/>
              </a:rPr>
              <a:t>Input -&gt; space</a:t>
            </a:r>
            <a:endParaRPr lang="ko-KR" altLang="en-US" dirty="0">
              <a:latin typeface="ELAND 초이스 Light" pitchFamily="18" charset="-127"/>
              <a:ea typeface="ELAND 초이스 Light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84892" y="4530559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ELAND 초이스 Light" pitchFamily="18" charset="-127"/>
                <a:ea typeface="ELAND 초이스 Light" pitchFamily="18" charset="-127"/>
              </a:rPr>
              <a:t>Input -&gt; click</a:t>
            </a:r>
            <a:endParaRPr lang="ko-KR" altLang="en-US" dirty="0">
              <a:latin typeface="ELAND 초이스 Light" pitchFamily="18" charset="-127"/>
              <a:ea typeface="ELAND 초이스 Light" pitchFamily="18" charset="-127"/>
            </a:endParaRPr>
          </a:p>
        </p:txBody>
      </p:sp>
      <p:cxnSp>
        <p:nvCxnSpPr>
          <p:cNvPr id="3" name="직선 연결선 2"/>
          <p:cNvCxnSpPr>
            <a:stCxn id="14" idx="3"/>
            <a:endCxn id="37" idx="1"/>
          </p:cNvCxnSpPr>
          <p:nvPr/>
        </p:nvCxnSpPr>
        <p:spPr>
          <a:xfrm>
            <a:off x="3151588" y="2922435"/>
            <a:ext cx="133304" cy="0"/>
          </a:xfrm>
          <a:prstGeom prst="line">
            <a:avLst/>
          </a:prstGeom>
          <a:ln w="28575">
            <a:solidFill>
              <a:srgbClr val="0702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884321" y="2922435"/>
            <a:ext cx="133304" cy="0"/>
          </a:xfrm>
          <a:prstGeom prst="line">
            <a:avLst/>
          </a:prstGeom>
          <a:ln w="28575">
            <a:solidFill>
              <a:srgbClr val="0702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75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341243"/>
            <a:ext cx="4041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rgbClr val="070262"/>
                </a:solidFill>
                <a:latin typeface="210 밤의해변 B" pitchFamily="18" charset="-127"/>
                <a:ea typeface="210 밤의해변 B" pitchFamily="18" charset="-127"/>
              </a:rPr>
              <a:t>&lt;</a:t>
            </a:r>
            <a:r>
              <a:rPr lang="ko-KR" altLang="en-US" sz="3600" dirty="0" smtClean="0">
                <a:solidFill>
                  <a:srgbClr val="070262"/>
                </a:solidFill>
                <a:latin typeface="210 밤의해변 B" pitchFamily="18" charset="-127"/>
                <a:ea typeface="210 밤의해변 B" pitchFamily="18" charset="-127"/>
              </a:rPr>
              <a:t>블록 </a:t>
            </a:r>
            <a:r>
              <a:rPr lang="ko-KR" altLang="en-US" sz="3600" dirty="0">
                <a:solidFill>
                  <a:srgbClr val="070262"/>
                </a:solidFill>
                <a:latin typeface="210 밤의해변 B" pitchFamily="18" charset="-127"/>
                <a:ea typeface="210 밤의해변 B" pitchFamily="18" charset="-127"/>
              </a:rPr>
              <a:t>반</a:t>
            </a:r>
            <a:r>
              <a:rPr lang="ko-KR" altLang="en-US" sz="3600" dirty="0" smtClean="0">
                <a:solidFill>
                  <a:srgbClr val="070262"/>
                </a:solidFill>
                <a:latin typeface="210 밤의해변 B" pitchFamily="18" charset="-127"/>
                <a:ea typeface="210 밤의해변 B" pitchFamily="18" charset="-127"/>
              </a:rPr>
              <a:t>투명 처리</a:t>
            </a:r>
            <a:r>
              <a:rPr lang="en-US" altLang="ko-KR" sz="3600" dirty="0" smtClean="0">
                <a:solidFill>
                  <a:srgbClr val="070262"/>
                </a:solidFill>
                <a:latin typeface="210 밤의해변 B" pitchFamily="18" charset="-127"/>
                <a:ea typeface="210 밤의해변 B" pitchFamily="18" charset="-127"/>
              </a:rPr>
              <a:t>&gt;</a:t>
            </a:r>
            <a:endParaRPr lang="ko-KR" altLang="en-US" sz="3600" dirty="0">
              <a:solidFill>
                <a:srgbClr val="070262"/>
              </a:solidFill>
              <a:latin typeface="210 밤의해변 B" pitchFamily="18" charset="-127"/>
              <a:ea typeface="210 밤의해변 B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83568" y="1008355"/>
            <a:ext cx="4320480" cy="0"/>
          </a:xfrm>
          <a:prstGeom prst="line">
            <a:avLst/>
          </a:prstGeom>
          <a:ln w="38100"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2123728" y="2499743"/>
            <a:ext cx="3129429" cy="2412267"/>
            <a:chOff x="2123728" y="2499743"/>
            <a:chExt cx="3129429" cy="2412267"/>
          </a:xfrm>
        </p:grpSpPr>
        <p:sp>
          <p:nvSpPr>
            <p:cNvPr id="15" name="정육면체 14"/>
            <p:cNvSpPr/>
            <p:nvPr/>
          </p:nvSpPr>
          <p:spPr>
            <a:xfrm>
              <a:off x="3036478" y="2499743"/>
              <a:ext cx="1303929" cy="1369125"/>
            </a:xfrm>
            <a:prstGeom prst="cube">
              <a:avLst>
                <a:gd name="adj" fmla="val 49431"/>
              </a:avLst>
            </a:prstGeom>
            <a:gradFill>
              <a:gsLst>
                <a:gs pos="100000">
                  <a:srgbClr val="070262"/>
                </a:gs>
                <a:gs pos="0">
                  <a:srgbClr val="070262">
                    <a:lumMod val="82000"/>
                    <a:lumOff val="18000"/>
                    <a:alpha val="87000"/>
                  </a:srgbClr>
                </a:gs>
              </a:gsLst>
              <a:lin ang="5400000" scaled="0"/>
            </a:gradFill>
            <a:ln w="28575">
              <a:solidFill>
                <a:srgbClr val="F7C903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정육면체 9"/>
            <p:cNvSpPr/>
            <p:nvPr/>
          </p:nvSpPr>
          <p:spPr>
            <a:xfrm>
              <a:off x="2580103" y="2760529"/>
              <a:ext cx="1303929" cy="1369125"/>
            </a:xfrm>
            <a:prstGeom prst="cube">
              <a:avLst>
                <a:gd name="adj" fmla="val 49431"/>
              </a:avLst>
            </a:prstGeom>
            <a:gradFill>
              <a:gsLst>
                <a:gs pos="100000">
                  <a:srgbClr val="070262"/>
                </a:gs>
                <a:gs pos="0">
                  <a:srgbClr val="070262">
                    <a:lumMod val="82000"/>
                    <a:lumOff val="18000"/>
                    <a:alpha val="87000"/>
                  </a:srgbClr>
                </a:gs>
              </a:gsLst>
              <a:lin ang="5400000" scaled="0"/>
            </a:gradFill>
            <a:ln w="28575">
              <a:solidFill>
                <a:srgbClr val="F7C903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정육면체 10"/>
            <p:cNvSpPr/>
            <p:nvPr/>
          </p:nvSpPr>
          <p:spPr>
            <a:xfrm>
              <a:off x="3491642" y="2760529"/>
              <a:ext cx="1303929" cy="1369125"/>
            </a:xfrm>
            <a:prstGeom prst="cube">
              <a:avLst>
                <a:gd name="adj" fmla="val 49431"/>
              </a:avLst>
            </a:prstGeom>
            <a:gradFill>
              <a:gsLst>
                <a:gs pos="100000">
                  <a:srgbClr val="070262"/>
                </a:gs>
                <a:gs pos="0">
                  <a:srgbClr val="070262">
                    <a:lumMod val="82000"/>
                    <a:lumOff val="18000"/>
                    <a:alpha val="87000"/>
                  </a:srgbClr>
                </a:gs>
              </a:gsLst>
              <a:lin ang="5400000" scaled="0"/>
            </a:gradFill>
            <a:ln w="28575">
              <a:solidFill>
                <a:srgbClr val="F7C903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정육면체 11"/>
            <p:cNvSpPr/>
            <p:nvPr/>
          </p:nvSpPr>
          <p:spPr>
            <a:xfrm>
              <a:off x="3036478" y="3021314"/>
              <a:ext cx="1303929" cy="1369125"/>
            </a:xfrm>
            <a:prstGeom prst="cube">
              <a:avLst>
                <a:gd name="adj" fmla="val 49431"/>
              </a:avLst>
            </a:prstGeom>
            <a:gradFill>
              <a:gsLst>
                <a:gs pos="100000">
                  <a:srgbClr val="070262"/>
                </a:gs>
                <a:gs pos="0">
                  <a:srgbClr val="070262">
                    <a:lumMod val="82000"/>
                    <a:lumOff val="18000"/>
                    <a:alpha val="87000"/>
                  </a:srgbClr>
                </a:gs>
              </a:gsLst>
              <a:lin ang="5400000" scaled="0"/>
            </a:gradFill>
            <a:ln w="28575">
              <a:solidFill>
                <a:srgbClr val="F7C903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정육면체 13"/>
            <p:cNvSpPr/>
            <p:nvPr/>
          </p:nvSpPr>
          <p:spPr>
            <a:xfrm>
              <a:off x="2123728" y="3021314"/>
              <a:ext cx="1303929" cy="1369125"/>
            </a:xfrm>
            <a:prstGeom prst="cube">
              <a:avLst>
                <a:gd name="adj" fmla="val 49431"/>
              </a:avLst>
            </a:prstGeom>
            <a:gradFill>
              <a:gsLst>
                <a:gs pos="100000">
                  <a:srgbClr val="070262"/>
                </a:gs>
                <a:gs pos="0">
                  <a:srgbClr val="070262">
                    <a:lumMod val="82000"/>
                    <a:lumOff val="18000"/>
                    <a:alpha val="87000"/>
                  </a:srgbClr>
                </a:gs>
              </a:gsLst>
              <a:lin ang="5400000" scaled="0"/>
            </a:gradFill>
            <a:ln w="28575">
              <a:solidFill>
                <a:srgbClr val="F7C903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정육면체 12"/>
            <p:cNvSpPr/>
            <p:nvPr/>
          </p:nvSpPr>
          <p:spPr>
            <a:xfrm>
              <a:off x="3949228" y="3021314"/>
              <a:ext cx="1303929" cy="1369125"/>
            </a:xfrm>
            <a:prstGeom prst="cube">
              <a:avLst>
                <a:gd name="adj" fmla="val 49431"/>
              </a:avLst>
            </a:prstGeom>
            <a:gradFill>
              <a:gsLst>
                <a:gs pos="100000">
                  <a:srgbClr val="070262"/>
                </a:gs>
                <a:gs pos="0">
                  <a:srgbClr val="070262">
                    <a:lumMod val="82000"/>
                    <a:lumOff val="18000"/>
                    <a:alpha val="87000"/>
                  </a:srgbClr>
                </a:gs>
              </a:gsLst>
              <a:lin ang="5400000" scaled="0"/>
            </a:gradFill>
            <a:ln w="28575">
              <a:solidFill>
                <a:srgbClr val="F7C903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정육면체 5"/>
            <p:cNvSpPr/>
            <p:nvPr/>
          </p:nvSpPr>
          <p:spPr>
            <a:xfrm>
              <a:off x="2580103" y="3282100"/>
              <a:ext cx="1303929" cy="1369125"/>
            </a:xfrm>
            <a:prstGeom prst="cube">
              <a:avLst>
                <a:gd name="adj" fmla="val 49431"/>
              </a:avLst>
            </a:prstGeom>
            <a:gradFill>
              <a:gsLst>
                <a:gs pos="100000">
                  <a:srgbClr val="070262"/>
                </a:gs>
                <a:gs pos="0">
                  <a:srgbClr val="070262">
                    <a:lumMod val="82000"/>
                    <a:lumOff val="18000"/>
                    <a:alpha val="87000"/>
                  </a:srgbClr>
                </a:gs>
              </a:gsLst>
              <a:lin ang="5400000" scaled="0"/>
            </a:gradFill>
            <a:ln w="28575">
              <a:solidFill>
                <a:srgbClr val="F7C903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정육면체 6"/>
            <p:cNvSpPr/>
            <p:nvPr/>
          </p:nvSpPr>
          <p:spPr>
            <a:xfrm>
              <a:off x="3491642" y="3282100"/>
              <a:ext cx="1303929" cy="1369125"/>
            </a:xfrm>
            <a:prstGeom prst="cube">
              <a:avLst>
                <a:gd name="adj" fmla="val 49431"/>
              </a:avLst>
            </a:prstGeom>
            <a:gradFill>
              <a:gsLst>
                <a:gs pos="100000">
                  <a:srgbClr val="070262"/>
                </a:gs>
                <a:gs pos="0">
                  <a:srgbClr val="070262">
                    <a:lumMod val="82000"/>
                    <a:lumOff val="18000"/>
                    <a:alpha val="87000"/>
                  </a:srgbClr>
                </a:gs>
              </a:gsLst>
              <a:lin ang="5400000" scaled="0"/>
            </a:gradFill>
            <a:ln w="28575">
              <a:solidFill>
                <a:srgbClr val="F7C903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정육면체 8"/>
            <p:cNvSpPr/>
            <p:nvPr/>
          </p:nvSpPr>
          <p:spPr>
            <a:xfrm>
              <a:off x="3036478" y="3542885"/>
              <a:ext cx="1303929" cy="1369125"/>
            </a:xfrm>
            <a:prstGeom prst="cube">
              <a:avLst>
                <a:gd name="adj" fmla="val 49431"/>
              </a:avLst>
            </a:prstGeom>
            <a:gradFill>
              <a:gsLst>
                <a:gs pos="100000">
                  <a:srgbClr val="070262"/>
                </a:gs>
                <a:gs pos="0">
                  <a:srgbClr val="070262">
                    <a:lumMod val="82000"/>
                    <a:lumOff val="18000"/>
                    <a:alpha val="87000"/>
                  </a:srgbClr>
                </a:gs>
              </a:gsLst>
              <a:lin ang="5400000" scaled="0"/>
            </a:gradFill>
            <a:ln w="28575">
              <a:solidFill>
                <a:srgbClr val="F7C903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" name="정육면체 19"/>
          <p:cNvSpPr/>
          <p:nvPr/>
        </p:nvSpPr>
        <p:spPr>
          <a:xfrm>
            <a:off x="5436096" y="2476500"/>
            <a:ext cx="1303929" cy="1369125"/>
          </a:xfrm>
          <a:prstGeom prst="cube">
            <a:avLst>
              <a:gd name="adj" fmla="val 49431"/>
            </a:avLst>
          </a:prstGeom>
          <a:gradFill>
            <a:gsLst>
              <a:gs pos="100000">
                <a:srgbClr val="070262"/>
              </a:gs>
              <a:gs pos="0">
                <a:srgbClr val="070262">
                  <a:lumMod val="82000"/>
                  <a:lumOff val="18000"/>
                  <a:alpha val="87000"/>
                </a:srgbClr>
              </a:gs>
            </a:gsLst>
            <a:lin ang="5400000" scaled="0"/>
          </a:gradFill>
          <a:ln w="28575">
            <a:solidFill>
              <a:srgbClr val="F7C903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1" name="Picture 3" descr="C:\Users\ROG\Desktop\자구\자료\설명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285" y="1491630"/>
            <a:ext cx="849153" cy="84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650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39552" y="279688"/>
            <a:ext cx="1661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rgbClr val="070262"/>
                </a:solidFill>
                <a:latin typeface="210 밤의해변 B" pitchFamily="18" charset="-127"/>
                <a:ea typeface="210 밤의해변 B" pitchFamily="18" charset="-127"/>
              </a:rPr>
              <a:t>장애</a:t>
            </a:r>
            <a:r>
              <a:rPr lang="ko-KR" altLang="en-US" sz="4000" dirty="0">
                <a:solidFill>
                  <a:srgbClr val="070262"/>
                </a:solidFill>
                <a:latin typeface="210 밤의해변 B" pitchFamily="18" charset="-127"/>
                <a:ea typeface="210 밤의해변 B" pitchFamily="18" charset="-127"/>
              </a:rPr>
              <a:t>물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683568" y="1008355"/>
            <a:ext cx="2088232" cy="0"/>
          </a:xfrm>
          <a:prstGeom prst="line">
            <a:avLst/>
          </a:prstGeom>
          <a:ln w="38100"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652120" y="0"/>
            <a:ext cx="3491880" cy="5143500"/>
          </a:xfrm>
          <a:prstGeom prst="rect">
            <a:avLst/>
          </a:prstGeom>
          <a:solidFill>
            <a:srgbClr val="070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1" y="1720145"/>
            <a:ext cx="491352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E29100"/>
                </a:solidFill>
                <a:latin typeface="ELAND 초이스 Medium" pitchFamily="18" charset="-127"/>
                <a:ea typeface="ELAND 초이스 Medium" pitchFamily="18" charset="-127"/>
              </a:rPr>
              <a:t>1~4</a:t>
            </a:r>
            <a:r>
              <a:rPr lang="ko-KR" altLang="en-US" b="1" dirty="0" smtClean="0">
                <a:solidFill>
                  <a:srgbClr val="E29100"/>
                </a:solidFill>
                <a:latin typeface="ELAND 초이스 Medium" pitchFamily="18" charset="-127"/>
                <a:ea typeface="ELAND 초이스 Medium" pitchFamily="18" charset="-127"/>
              </a:rPr>
              <a:t>칸</a:t>
            </a:r>
            <a:r>
              <a:rPr lang="ko-KR" altLang="en-US" dirty="0" smtClean="0">
                <a:latin typeface="ELAND 초이스 Medium" pitchFamily="18" charset="-127"/>
                <a:ea typeface="ELAND 초이스 Medium" pitchFamily="18" charset="-127"/>
              </a:rPr>
              <a:t>에 영향을 입히는 장애물을</a:t>
            </a:r>
            <a:r>
              <a:rPr lang="en-US" altLang="ko-KR" dirty="0">
                <a:latin typeface="ELAND 초이스 Medium" pitchFamily="18" charset="-127"/>
                <a:ea typeface="ELAND 초이스 Medium" pitchFamily="18" charset="-127"/>
              </a:rPr>
              <a:t> </a:t>
            </a:r>
            <a:r>
              <a:rPr lang="ko-KR" altLang="en-US" dirty="0" smtClean="0">
                <a:latin typeface="ELAND 초이스 Medium" pitchFamily="18" charset="-127"/>
                <a:ea typeface="ELAND 초이스 Medium" pitchFamily="18" charset="-127"/>
              </a:rPr>
              <a:t>랜덤 생성하며</a:t>
            </a:r>
            <a:r>
              <a:rPr lang="en-US" altLang="ko-KR" dirty="0" smtClean="0">
                <a:latin typeface="ELAND 초이스 Medium" pitchFamily="18" charset="-127"/>
                <a:ea typeface="ELAND 초이스 Medium" pitchFamily="18" charset="-127"/>
              </a:rPr>
              <a:t>, </a:t>
            </a:r>
          </a:p>
          <a:p>
            <a:r>
              <a:rPr lang="ko-KR" altLang="en-US" dirty="0" smtClean="0">
                <a:latin typeface="ELAND 초이스 Medium" pitchFamily="18" charset="-127"/>
                <a:ea typeface="ELAND 초이스 Medium" pitchFamily="18" charset="-127"/>
              </a:rPr>
              <a:t>시간이 지날수록 더 자주 생성함</a:t>
            </a:r>
            <a:r>
              <a:rPr lang="en-US" altLang="ko-KR" dirty="0" smtClean="0">
                <a:latin typeface="ELAND 초이스 Medium" pitchFamily="18" charset="-127"/>
                <a:ea typeface="ELAND 초이스 Medium" pitchFamily="18" charset="-127"/>
              </a:rPr>
              <a:t>.</a:t>
            </a:r>
          </a:p>
          <a:p>
            <a:endParaRPr lang="en-US" altLang="ko-KR" dirty="0" smtClean="0">
              <a:latin typeface="ELAND 초이스 Medium" pitchFamily="18" charset="-127"/>
              <a:ea typeface="ELAND 초이스 Medium" pitchFamily="18" charset="-127"/>
            </a:endParaRPr>
          </a:p>
          <a:p>
            <a:r>
              <a:rPr lang="ko-KR" altLang="en-US" dirty="0">
                <a:latin typeface="ELAND 초이스 Medium" pitchFamily="18" charset="-127"/>
                <a:ea typeface="ELAND 초이스 Medium" pitchFamily="18" charset="-127"/>
              </a:rPr>
              <a:t>떨어질 때 플레이어가 맞으면 </a:t>
            </a:r>
            <a:r>
              <a:rPr lang="ko-KR" altLang="en-US" b="1" dirty="0" smtClean="0">
                <a:solidFill>
                  <a:srgbClr val="E29100"/>
                </a:solidFill>
                <a:latin typeface="ELAND 초이스 Medium" pitchFamily="18" charset="-127"/>
                <a:ea typeface="ELAND 초이스 Medium" pitchFamily="18" charset="-127"/>
              </a:rPr>
              <a:t>튕겨</a:t>
            </a:r>
            <a:r>
              <a:rPr lang="ko-KR" altLang="en-US" dirty="0" smtClean="0">
                <a:latin typeface="ELAND 초이스 Medium" pitchFamily="18" charset="-127"/>
                <a:ea typeface="ELAND 초이스 Medium" pitchFamily="18" charset="-127"/>
              </a:rPr>
              <a:t>내며</a:t>
            </a:r>
            <a:r>
              <a:rPr lang="en-US" altLang="ko-KR" dirty="0" smtClean="0">
                <a:latin typeface="ELAND 초이스 Medium" pitchFamily="18" charset="-127"/>
                <a:ea typeface="ELAND 초이스 Medium" pitchFamily="18" charset="-127"/>
              </a:rPr>
              <a:t>,</a:t>
            </a:r>
            <a:endParaRPr lang="en-US" altLang="ko-KR" dirty="0">
              <a:latin typeface="ELAND 초이스 Medium" pitchFamily="18" charset="-127"/>
              <a:ea typeface="ELAND 초이스 Medium" pitchFamily="18" charset="-127"/>
            </a:endParaRPr>
          </a:p>
          <a:p>
            <a:r>
              <a:rPr lang="ko-KR" altLang="en-US" dirty="0" smtClean="0">
                <a:latin typeface="ELAND 초이스 Medium" pitchFamily="18" charset="-127"/>
                <a:ea typeface="ELAND 초이스 Medium" pitchFamily="18" charset="-127"/>
              </a:rPr>
              <a:t>두 가지 종류의 장애물이 있음</a:t>
            </a:r>
            <a:r>
              <a:rPr lang="en-US" altLang="ko-KR" dirty="0" smtClean="0">
                <a:latin typeface="ELAND 초이스 Medium" pitchFamily="18" charset="-127"/>
                <a:ea typeface="ELAND 초이스 Medium" pitchFamily="18" charset="-127"/>
              </a:rPr>
              <a:t>.</a:t>
            </a:r>
          </a:p>
          <a:p>
            <a:endParaRPr lang="en-US" altLang="ko-KR" dirty="0" smtClean="0">
              <a:latin typeface="ELAND 초이스 Medium" pitchFamily="18" charset="-127"/>
              <a:ea typeface="ELAND 초이스 Medium" pitchFamily="18" charset="-127"/>
            </a:endParaRPr>
          </a:p>
          <a:p>
            <a:r>
              <a:rPr lang="ko-KR" altLang="en-US" dirty="0" smtClean="0">
                <a:latin typeface="ELAND 초이스 Medium" pitchFamily="18" charset="-127"/>
                <a:ea typeface="ELAND 초이스 Medium" pitchFamily="18" charset="-127"/>
              </a:rPr>
              <a:t>블록을 </a:t>
            </a:r>
            <a:r>
              <a:rPr lang="ko-KR" altLang="en-US" b="1" dirty="0" smtClean="0">
                <a:solidFill>
                  <a:srgbClr val="E29100"/>
                </a:solidFill>
                <a:latin typeface="ELAND 초이스 Medium" pitchFamily="18" charset="-127"/>
                <a:ea typeface="ELAND 초이스 Medium" pitchFamily="18" charset="-127"/>
              </a:rPr>
              <a:t>설치</a:t>
            </a:r>
            <a:r>
              <a:rPr lang="ko-KR" altLang="en-US" dirty="0" smtClean="0">
                <a:latin typeface="ELAND 초이스 Medium" pitchFamily="18" charset="-127"/>
                <a:ea typeface="ELAND 초이스 Medium" pitchFamily="18" charset="-127"/>
              </a:rPr>
              <a:t>하거나 </a:t>
            </a:r>
            <a:r>
              <a:rPr lang="ko-KR" altLang="en-US" b="1" dirty="0" smtClean="0">
                <a:solidFill>
                  <a:srgbClr val="E29100"/>
                </a:solidFill>
                <a:latin typeface="ELAND 초이스 Medium" pitchFamily="18" charset="-127"/>
                <a:ea typeface="ELAND 초이스 Medium" pitchFamily="18" charset="-127"/>
              </a:rPr>
              <a:t>파괴</a:t>
            </a:r>
            <a:r>
              <a:rPr lang="ko-KR" altLang="en-US" dirty="0" smtClean="0">
                <a:latin typeface="ELAND 초이스 Medium" pitchFamily="18" charset="-127"/>
                <a:ea typeface="ELAND 초이스 Medium" pitchFamily="18" charset="-127"/>
              </a:rPr>
              <a:t>하는 장애물이 존재함</a:t>
            </a:r>
            <a:r>
              <a:rPr lang="en-US" altLang="ko-KR" dirty="0" smtClean="0">
                <a:latin typeface="ELAND 초이스 Medium" pitchFamily="18" charset="-127"/>
                <a:ea typeface="ELAND 초이스 Medium" pitchFamily="18" charset="-127"/>
              </a:rPr>
              <a:t>.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5220072" y="3291830"/>
            <a:ext cx="1296144" cy="1296144"/>
          </a:xfrm>
          <a:prstGeom prst="roundRect">
            <a:avLst/>
          </a:prstGeom>
          <a:solidFill>
            <a:srgbClr val="F7C903"/>
          </a:solidFill>
          <a:ln w="57150">
            <a:solidFill>
              <a:srgbClr val="070262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6845810" y="2499742"/>
            <a:ext cx="1224136" cy="1224136"/>
          </a:xfrm>
          <a:prstGeom prst="ellipse">
            <a:avLst/>
          </a:prstGeom>
          <a:solidFill>
            <a:srgbClr val="F7C903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아래쪽 화살표 6"/>
          <p:cNvSpPr/>
          <p:nvPr/>
        </p:nvSpPr>
        <p:spPr>
          <a:xfrm>
            <a:off x="7133842" y="411773"/>
            <a:ext cx="648072" cy="1308372"/>
          </a:xfrm>
          <a:prstGeom prst="downArrow">
            <a:avLst>
              <a:gd name="adj1" fmla="val 26485"/>
              <a:gd name="adj2" fmla="val 68171"/>
            </a:avLst>
          </a:prstGeom>
          <a:solidFill>
            <a:srgbClr val="E29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아래쪽 화살표 11"/>
          <p:cNvSpPr/>
          <p:nvPr/>
        </p:nvSpPr>
        <p:spPr>
          <a:xfrm>
            <a:off x="5751836" y="1491897"/>
            <a:ext cx="534880" cy="1079853"/>
          </a:xfrm>
          <a:prstGeom prst="downArrow">
            <a:avLst>
              <a:gd name="adj1" fmla="val 26688"/>
              <a:gd name="adj2" fmla="val 64246"/>
            </a:avLst>
          </a:prstGeom>
          <a:solidFill>
            <a:srgbClr val="E29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39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66985" y="4291646"/>
            <a:ext cx="2618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atin typeface="G마켓 산스 TTF Light" pitchFamily="2" charset="-127"/>
                <a:ea typeface="G마켓 산스 TTF Light" pitchFamily="2" charset="-127"/>
              </a:rPr>
              <a:t>떨어진 자리에 블록 설치</a:t>
            </a:r>
            <a:endParaRPr lang="ko-KR" altLang="en-US" sz="1600" dirty="0">
              <a:latin typeface="G마켓 산스 TTF Light" pitchFamily="2" charset="-127"/>
              <a:ea typeface="G마켓 산스 TTF Light" pitchFamily="2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26346" y="4291646"/>
            <a:ext cx="3522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atin typeface="G마켓 산스 TTF Light" pitchFamily="2" charset="-127"/>
                <a:ea typeface="G마켓 산스 TTF Light" pitchFamily="2" charset="-127"/>
              </a:rPr>
              <a:t>떨어질 때 일정 개수만큼 블록 파괴</a:t>
            </a:r>
            <a:endParaRPr lang="ko-KR" altLang="en-US" sz="1600" dirty="0">
              <a:latin typeface="G마켓 산스 TTF Light" pitchFamily="2" charset="-127"/>
              <a:ea typeface="G마켓 산스 TTF Light" pitchFamily="2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4572000" y="423704"/>
            <a:ext cx="0" cy="43082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578953" y="423704"/>
            <a:ext cx="3312368" cy="3804230"/>
            <a:chOff x="578953" y="423704"/>
            <a:chExt cx="3312368" cy="3804230"/>
          </a:xfrm>
        </p:grpSpPr>
        <p:sp>
          <p:nvSpPr>
            <p:cNvPr id="8" name="직사각형 7"/>
            <p:cNvSpPr/>
            <p:nvPr/>
          </p:nvSpPr>
          <p:spPr>
            <a:xfrm>
              <a:off x="1443049" y="495712"/>
              <a:ext cx="2448272" cy="504056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3200" dirty="0">
                <a:latin typeface="G마켓 산스 TTF Light" pitchFamily="2" charset="-127"/>
                <a:ea typeface="G마켓 산스 TTF Light" pitchFamily="2" charset="-127"/>
              </a:endParaRPr>
            </a:p>
          </p:txBody>
        </p:sp>
        <p:sp>
          <p:nvSpPr>
            <p:cNvPr id="6" name="순서도: 판단 5"/>
            <p:cNvSpPr/>
            <p:nvPr/>
          </p:nvSpPr>
          <p:spPr>
            <a:xfrm>
              <a:off x="1016797" y="3291830"/>
              <a:ext cx="1152128" cy="771926"/>
            </a:xfrm>
            <a:prstGeom prst="flowChartDecision">
              <a:avLst/>
            </a:prstGeom>
            <a:pattFill prst="lgGrid">
              <a:fgClr>
                <a:srgbClr val="F7C903"/>
              </a:fgClr>
              <a:bgClr>
                <a:schemeClr val="bg1"/>
              </a:bgClr>
            </a:pattFill>
            <a:ln>
              <a:solidFill>
                <a:srgbClr val="F7C9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1592861" y="2571750"/>
              <a:ext cx="0" cy="1106043"/>
            </a:xfrm>
            <a:prstGeom prst="straightConnector1">
              <a:avLst/>
            </a:prstGeom>
            <a:ln w="57150">
              <a:solidFill>
                <a:srgbClr val="F7C90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정육면체 1"/>
            <p:cNvSpPr/>
            <p:nvPr/>
          </p:nvSpPr>
          <p:spPr>
            <a:xfrm>
              <a:off x="866985" y="1347614"/>
              <a:ext cx="1440160" cy="1512168"/>
            </a:xfrm>
            <a:prstGeom prst="cube">
              <a:avLst>
                <a:gd name="adj" fmla="val 49431"/>
              </a:avLst>
            </a:prstGeom>
            <a:gradFill>
              <a:gsLst>
                <a:gs pos="100000">
                  <a:srgbClr val="070262"/>
                </a:gs>
                <a:gs pos="0">
                  <a:srgbClr val="070262">
                    <a:lumMod val="82000"/>
                    <a:lumOff val="18000"/>
                    <a:alpha val="87000"/>
                  </a:srgbClr>
                </a:gs>
              </a:gsLst>
              <a:lin ang="5400000" scaled="0"/>
            </a:gradFill>
            <a:ln w="28575">
              <a:solidFill>
                <a:srgbClr val="F7C903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정육면체 25"/>
            <p:cNvSpPr/>
            <p:nvPr/>
          </p:nvSpPr>
          <p:spPr>
            <a:xfrm>
              <a:off x="2379153" y="1347614"/>
              <a:ext cx="1440160" cy="1512168"/>
            </a:xfrm>
            <a:prstGeom prst="cube">
              <a:avLst>
                <a:gd name="adj" fmla="val 49431"/>
              </a:avLst>
            </a:prstGeom>
            <a:noFill/>
            <a:ln w="28575">
              <a:solidFill>
                <a:srgbClr val="F7C903"/>
              </a:solidFill>
              <a:prstDash val="dash"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정육면체 28"/>
            <p:cNvSpPr/>
            <p:nvPr/>
          </p:nvSpPr>
          <p:spPr>
            <a:xfrm>
              <a:off x="2379153" y="2715766"/>
              <a:ext cx="1440160" cy="1512168"/>
            </a:xfrm>
            <a:prstGeom prst="cube">
              <a:avLst>
                <a:gd name="adj" fmla="val 49431"/>
              </a:avLst>
            </a:prstGeom>
            <a:gradFill>
              <a:gsLst>
                <a:gs pos="100000">
                  <a:srgbClr val="070262"/>
                </a:gs>
                <a:gs pos="0">
                  <a:srgbClr val="070262">
                    <a:lumMod val="82000"/>
                    <a:lumOff val="18000"/>
                    <a:alpha val="87000"/>
                  </a:srgbClr>
                </a:gs>
              </a:gsLst>
              <a:lin ang="5400000" scaled="0"/>
            </a:gradFill>
            <a:ln w="28575">
              <a:solidFill>
                <a:srgbClr val="F7C903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>
              <a:off x="3099233" y="2715766"/>
              <a:ext cx="0" cy="468052"/>
            </a:xfrm>
            <a:prstGeom prst="straightConnector1">
              <a:avLst/>
            </a:prstGeom>
            <a:ln w="57150">
              <a:solidFill>
                <a:srgbClr val="F7C90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578953" y="423704"/>
              <a:ext cx="2520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latin typeface="G마켓 산스 TTF Light" pitchFamily="2" charset="-127"/>
                  <a:ea typeface="G마켓 산스 TTF Light" pitchFamily="2" charset="-127"/>
                </a:rPr>
                <a:t>01. </a:t>
              </a:r>
              <a:r>
                <a:rPr lang="ko-KR" altLang="en-US" sz="3600" dirty="0" smtClean="0">
                  <a:solidFill>
                    <a:schemeClr val="bg1"/>
                  </a:solidFill>
                  <a:latin typeface="G마켓 산스 TTF Light" pitchFamily="2" charset="-127"/>
                  <a:ea typeface="G마켓 산스 TTF Light" pitchFamily="2" charset="-127"/>
                </a:rPr>
                <a:t>설치형</a:t>
              </a:r>
              <a:endParaRPr lang="ko-KR" altLang="en-US" sz="3600" dirty="0">
                <a:solidFill>
                  <a:schemeClr val="bg1"/>
                </a:solidFill>
                <a:latin typeface="G마켓 산스 TTF Light" pitchFamily="2" charset="-127"/>
                <a:ea typeface="G마켓 산스 TTF Light" pitchFamily="2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578953" y="488785"/>
              <a:ext cx="0" cy="5040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>
              <a:off x="2168925" y="2779478"/>
              <a:ext cx="386851" cy="0"/>
            </a:xfrm>
            <a:prstGeom prst="straightConnector1">
              <a:avLst/>
            </a:prstGeom>
            <a:ln w="28575">
              <a:solidFill>
                <a:srgbClr val="F7C90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5154338" y="423704"/>
            <a:ext cx="3378102" cy="3867942"/>
            <a:chOff x="5154338" y="423704"/>
            <a:chExt cx="3378102" cy="3867942"/>
          </a:xfrm>
        </p:grpSpPr>
        <p:sp>
          <p:nvSpPr>
            <p:cNvPr id="4" name="타원 3"/>
            <p:cNvSpPr/>
            <p:nvPr/>
          </p:nvSpPr>
          <p:spPr>
            <a:xfrm>
              <a:off x="5694398" y="1461727"/>
              <a:ext cx="1080120" cy="1080120"/>
            </a:xfrm>
            <a:prstGeom prst="ellipse">
              <a:avLst/>
            </a:prstGeom>
            <a:gradFill>
              <a:gsLst>
                <a:gs pos="100000">
                  <a:srgbClr val="070262"/>
                </a:gs>
                <a:gs pos="0">
                  <a:srgbClr val="070262">
                    <a:lumMod val="82000"/>
                    <a:lumOff val="18000"/>
                    <a:alpha val="87000"/>
                  </a:srgbClr>
                </a:gs>
              </a:gsLst>
              <a:lin ang="5400000" scaled="0"/>
            </a:gradFill>
            <a:ln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정육면체 35"/>
            <p:cNvSpPr/>
            <p:nvPr/>
          </p:nvSpPr>
          <p:spPr>
            <a:xfrm>
              <a:off x="5514378" y="2779478"/>
              <a:ext cx="1440160" cy="1512168"/>
            </a:xfrm>
            <a:prstGeom prst="cube">
              <a:avLst>
                <a:gd name="adj" fmla="val 49431"/>
              </a:avLst>
            </a:prstGeom>
            <a:solidFill>
              <a:schemeClr val="bg1">
                <a:lumMod val="95000"/>
                <a:alpha val="75000"/>
              </a:schemeClr>
            </a:solidFill>
            <a:ln w="28575">
              <a:solidFill>
                <a:srgbClr val="C0C0C0"/>
              </a:solidFill>
              <a:prstDash val="solid"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48" name="순서도: 판단 2047"/>
            <p:cNvSpPr/>
            <p:nvPr/>
          </p:nvSpPr>
          <p:spPr>
            <a:xfrm>
              <a:off x="5732336" y="2923494"/>
              <a:ext cx="1008112" cy="576064"/>
            </a:xfrm>
            <a:prstGeom prst="flowChartDecision">
              <a:avLst/>
            </a:prstGeom>
            <a:pattFill prst="lgGrid">
              <a:fgClr>
                <a:srgbClr val="FF0066"/>
              </a:fgClr>
              <a:bgClr>
                <a:schemeClr val="bg1"/>
              </a:bgClr>
            </a:pattFill>
            <a:ln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5" name="직선 화살표 연결선 34"/>
            <p:cNvCxnSpPr/>
            <p:nvPr/>
          </p:nvCxnSpPr>
          <p:spPr>
            <a:xfrm>
              <a:off x="6234458" y="2549600"/>
              <a:ext cx="1934" cy="661926"/>
            </a:xfrm>
            <a:prstGeom prst="straightConnector1">
              <a:avLst/>
            </a:prstGeom>
            <a:ln w="57150">
              <a:solidFill>
                <a:srgbClr val="FF0066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순서도: 판단 40"/>
            <p:cNvSpPr/>
            <p:nvPr/>
          </p:nvSpPr>
          <p:spPr>
            <a:xfrm>
              <a:off x="7206566" y="3618519"/>
              <a:ext cx="1008112" cy="576064"/>
            </a:xfrm>
            <a:prstGeom prst="flowChartDecision">
              <a:avLst/>
            </a:prstGeom>
            <a:pattFill prst="lgGrid">
              <a:fgClr>
                <a:srgbClr val="FF0066"/>
              </a:fgClr>
              <a:bgClr>
                <a:schemeClr val="bg1"/>
              </a:bgClr>
            </a:pattFill>
            <a:ln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타원 42"/>
            <p:cNvSpPr/>
            <p:nvPr/>
          </p:nvSpPr>
          <p:spPr>
            <a:xfrm>
              <a:off x="7170562" y="2909640"/>
              <a:ext cx="1080120" cy="1080120"/>
            </a:xfrm>
            <a:prstGeom prst="ellipse">
              <a:avLst/>
            </a:prstGeom>
            <a:gradFill>
              <a:gsLst>
                <a:gs pos="100000">
                  <a:srgbClr val="070262"/>
                </a:gs>
                <a:gs pos="0">
                  <a:srgbClr val="070262">
                    <a:lumMod val="82000"/>
                    <a:lumOff val="18000"/>
                    <a:alpha val="87000"/>
                  </a:srgbClr>
                </a:gs>
              </a:gsLst>
              <a:lin ang="5400000" scaled="0"/>
            </a:gradFill>
            <a:ln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5795483" y="3457996"/>
              <a:ext cx="897558" cy="383186"/>
              <a:chOff x="5795483" y="3457996"/>
              <a:chExt cx="897558" cy="383186"/>
            </a:xfrm>
          </p:grpSpPr>
          <p:sp>
            <p:nvSpPr>
              <p:cNvPr id="2051" name="TextBox 2050"/>
              <p:cNvSpPr txBox="1"/>
              <p:nvPr/>
            </p:nvSpPr>
            <p:spPr>
              <a:xfrm>
                <a:off x="5795483" y="3471850"/>
                <a:ext cx="335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isometricLeftDown"/>
                  <a:lightRig rig="threePt" dir="t"/>
                </a:scene3d>
              </a:bodyPr>
              <a:lstStyle/>
              <a:p>
                <a:r>
                  <a:rPr lang="en-US" altLang="ko-KR" dirty="0" smtClean="0">
                    <a:solidFill>
                      <a:srgbClr val="FF0066"/>
                    </a:solidFill>
                    <a:latin typeface="210 밤의해변 B" pitchFamily="18" charset="-127"/>
                    <a:ea typeface="210 밤의해변 B" pitchFamily="18" charset="-127"/>
                  </a:rPr>
                  <a:t>X</a:t>
                </a:r>
                <a:endParaRPr lang="ko-KR" altLang="en-US" dirty="0">
                  <a:solidFill>
                    <a:srgbClr val="FF0066"/>
                  </a:solidFill>
                  <a:latin typeface="210 밤의해변 B" pitchFamily="18" charset="-127"/>
                  <a:ea typeface="210 밤의해변 B" pitchFamily="18" charset="-127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 flipH="1">
                <a:off x="6357693" y="3457996"/>
                <a:ext cx="335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isometricRightUp"/>
                  <a:lightRig rig="threePt" dir="t"/>
                </a:scene3d>
              </a:bodyPr>
              <a:lstStyle/>
              <a:p>
                <a:r>
                  <a:rPr lang="en-US" altLang="ko-KR" dirty="0" smtClean="0">
                    <a:solidFill>
                      <a:srgbClr val="FF0066"/>
                    </a:solidFill>
                    <a:latin typeface="210 밤의해변 B" pitchFamily="18" charset="-127"/>
                    <a:ea typeface="210 밤의해변 B" pitchFamily="18" charset="-127"/>
                  </a:rPr>
                  <a:t>X</a:t>
                </a:r>
                <a:endParaRPr lang="ko-KR" altLang="en-US" dirty="0">
                  <a:solidFill>
                    <a:srgbClr val="FF0066"/>
                  </a:solidFill>
                  <a:latin typeface="210 밤의해변 B" pitchFamily="18" charset="-127"/>
                  <a:ea typeface="210 밤의해변 B" pitchFamily="18" charset="-127"/>
                </a:endParaRPr>
              </a:p>
            </p:txBody>
          </p:sp>
        </p:grpSp>
        <p:sp>
          <p:nvSpPr>
            <p:cNvPr id="46" name="타원 45"/>
            <p:cNvSpPr/>
            <p:nvPr/>
          </p:nvSpPr>
          <p:spPr>
            <a:xfrm>
              <a:off x="7170562" y="1461727"/>
              <a:ext cx="1080120" cy="1080120"/>
            </a:xfrm>
            <a:prstGeom prst="ellipse">
              <a:avLst/>
            </a:prstGeom>
            <a:noFill/>
            <a:ln>
              <a:solidFill>
                <a:srgbClr val="FF006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084168" y="495712"/>
              <a:ext cx="2448272" cy="504056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3200" dirty="0">
                <a:latin typeface="G마켓 산스 TTF Light" pitchFamily="2" charset="-127"/>
                <a:ea typeface="G마켓 산스 TTF Light" pitchFamily="2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54338" y="423704"/>
              <a:ext cx="2520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latin typeface="G마켓 산스 TTF Light" pitchFamily="2" charset="-127"/>
                  <a:ea typeface="G마켓 산스 TTF Light" pitchFamily="2" charset="-127"/>
                </a:rPr>
                <a:t>02. </a:t>
              </a:r>
              <a:r>
                <a:rPr lang="ko-KR" altLang="en-US" sz="3600" dirty="0" smtClean="0">
                  <a:solidFill>
                    <a:schemeClr val="bg1"/>
                  </a:solidFill>
                  <a:latin typeface="G마켓 산스 TTF Light" pitchFamily="2" charset="-127"/>
                  <a:ea typeface="G마켓 산스 TTF Light" pitchFamily="2" charset="-127"/>
                </a:rPr>
                <a:t>파</a:t>
              </a:r>
              <a:r>
                <a:rPr lang="ko-KR" altLang="en-US" sz="3600" dirty="0">
                  <a:solidFill>
                    <a:schemeClr val="bg1"/>
                  </a:solidFill>
                  <a:latin typeface="G마켓 산스 TTF Light" pitchFamily="2" charset="-127"/>
                  <a:ea typeface="G마켓 산스 TTF Light" pitchFamily="2" charset="-127"/>
                </a:rPr>
                <a:t>괴</a:t>
              </a:r>
              <a:r>
                <a:rPr lang="ko-KR" altLang="en-US" sz="3600" dirty="0" smtClean="0">
                  <a:solidFill>
                    <a:schemeClr val="bg1"/>
                  </a:solidFill>
                  <a:latin typeface="G마켓 산스 TTF Light" pitchFamily="2" charset="-127"/>
                  <a:ea typeface="G마켓 산스 TTF Light" pitchFamily="2" charset="-127"/>
                </a:rPr>
                <a:t>형</a:t>
              </a:r>
              <a:endParaRPr lang="ko-KR" altLang="en-US" sz="3600" dirty="0">
                <a:solidFill>
                  <a:schemeClr val="bg1"/>
                </a:solidFill>
                <a:latin typeface="G마켓 산스 TTF Light" pitchFamily="2" charset="-127"/>
                <a:ea typeface="G마켓 산스 TTF Light" pitchFamily="2" charset="-127"/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5174077" y="488785"/>
              <a:ext cx="0" cy="5040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028275" y="1462013"/>
              <a:ext cx="3618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G마켓 산스 TTF Light" pitchFamily="2" charset="-127"/>
                  <a:ea typeface="G마켓 산스 TTF Light" pitchFamily="2" charset="-127"/>
                </a:rPr>
                <a:t>3</a:t>
              </a:r>
              <a:endParaRPr lang="ko-KR" altLang="en-US" sz="2400" dirty="0">
                <a:solidFill>
                  <a:schemeClr val="bg1"/>
                </a:solidFill>
                <a:latin typeface="G마켓 산스 TTF Light" pitchFamily="2" charset="-127"/>
                <a:ea typeface="G마켓 산스 TTF Light" pitchFamily="2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525036" y="2925212"/>
              <a:ext cx="3618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bg1"/>
                  </a:solidFill>
                  <a:latin typeface="G마켓 산스 TTF Light" pitchFamily="2" charset="-127"/>
                  <a:ea typeface="G마켓 산스 TTF Light" pitchFamily="2" charset="-127"/>
                </a:rPr>
                <a:t>2</a:t>
              </a:r>
              <a:endParaRPr lang="ko-KR" altLang="en-US" sz="2400" dirty="0">
                <a:solidFill>
                  <a:schemeClr val="bg1"/>
                </a:solidFill>
                <a:latin typeface="G마켓 산스 TTF Light" pitchFamily="2" charset="-127"/>
                <a:ea typeface="G마켓 산스 TTF Light" pitchFamily="2" charset="-127"/>
              </a:endParaRPr>
            </a:p>
          </p:txBody>
        </p:sp>
        <p:cxnSp>
          <p:nvCxnSpPr>
            <p:cNvPr id="40" name="직선 화살표 연결선 39"/>
            <p:cNvCxnSpPr/>
            <p:nvPr/>
          </p:nvCxnSpPr>
          <p:spPr>
            <a:xfrm>
              <a:off x="6793979" y="2779478"/>
              <a:ext cx="386851" cy="0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>
              <a:off x="7710622" y="2549600"/>
              <a:ext cx="1934" cy="612068"/>
            </a:xfrm>
            <a:prstGeom prst="straightConnector1">
              <a:avLst/>
            </a:prstGeom>
            <a:ln w="57150">
              <a:solidFill>
                <a:srgbClr val="FF0066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378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3205</TotalTime>
  <Words>344</Words>
  <Application>Microsoft Office PowerPoint</Application>
  <PresentationFormat>화면 슬라이드 쇼(16:9)</PresentationFormat>
  <Paragraphs>121</Paragraphs>
  <Slides>12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제목!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ROG</dc:creator>
  <cp:lastModifiedBy>ROG</cp:lastModifiedBy>
  <cp:revision>74</cp:revision>
  <dcterms:created xsi:type="dcterms:W3CDTF">2021-09-06T00:20:09Z</dcterms:created>
  <dcterms:modified xsi:type="dcterms:W3CDTF">2021-09-15T11:28:27Z</dcterms:modified>
</cp:coreProperties>
</file>