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4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7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9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7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1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7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4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0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1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2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2B8C-9358-4E3C-981C-BB3326C96BF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F17C-BA8D-41A3-BE9B-4059C101F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34515"/>
              </p:ext>
            </p:extLst>
          </p:nvPr>
        </p:nvGraphicFramePr>
        <p:xfrm>
          <a:off x="251520" y="260654"/>
          <a:ext cx="4104456" cy="6408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37453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0" u="none" strike="noStrike" dirty="0">
                          <a:effectLst/>
                        </a:rPr>
                        <a:t>순번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이름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effectLst/>
                        </a:rPr>
                        <a:t>설명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effectLst/>
                        </a:rPr>
                        <a:t>소리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기본 볼펜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기본적인 볼펜이다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볼펜 딸깍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삼색펜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세개의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 색상이 있다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볼펜 딸깍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무중력 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우주에서도 </a:t>
                      </a:r>
                      <a:r>
                        <a:rPr lang="ko-KR" altLang="en-US" sz="1200" b="0" u="none" strike="noStrike" dirty="0" smtClean="0">
                          <a:effectLst/>
                        </a:rPr>
                        <a:t>쓸 수 있다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 </a:t>
                      </a:r>
                      <a:endParaRPr lang="en-US" altLang="ko-KR" sz="12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0" u="none" strike="noStrike" dirty="0" smtClean="0">
                          <a:effectLst/>
                        </a:rPr>
                        <a:t>사실 </a:t>
                      </a:r>
                      <a:r>
                        <a:rPr lang="ko-KR" altLang="en-US" sz="1200" b="0" u="none" strike="noStrike" dirty="0" err="1">
                          <a:effectLst/>
                        </a:rPr>
                        <a:t>그럴바엔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 err="1">
                          <a:effectLst/>
                        </a:rPr>
                        <a:t>연필쓴다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진공소리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스마트 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폰이나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 아이패드에 쓸 수 있다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인터넷 클릭소리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Fan(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선풍기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어라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..? 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이 펜이 아닌데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선풍기 돌아가는 소리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사인펜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뚜껑소리가 예술이다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뚜껑 소리 </a:t>
                      </a:r>
                      <a:r>
                        <a:rPr lang="en-US" altLang="ko-KR" sz="900" b="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꼇다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뺏다하는소리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젤리 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펜의 본질을 잃어버린 느낌이다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</a:rPr>
                        <a:t>젤리소리</a:t>
                      </a:r>
                      <a:endParaRPr lang="en-US" altLang="ko-KR" sz="9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푹신한소리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빨간펜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추억의 광고가 생각난다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광고에서 일정부분 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빼오는게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좋을듯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아잉펜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그 게임의 </a:t>
                      </a:r>
                      <a:r>
                        <a:rPr lang="ko-KR" altLang="en-US" sz="1200" b="0" u="none" strike="noStrike" dirty="0" err="1">
                          <a:effectLst/>
                        </a:rPr>
                        <a:t>아잉눈을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 보니 가슴이 아프다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아잉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열혈팬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뭔가 열정적으로 </a:t>
                      </a:r>
                      <a:r>
                        <a:rPr lang="ko-KR" altLang="en-US" sz="1200" b="0" u="none" strike="noStrike" dirty="0" err="1">
                          <a:effectLst/>
                        </a:rPr>
                        <a:t>응원하고있다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박수소리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20778"/>
              </p:ext>
            </p:extLst>
          </p:nvPr>
        </p:nvGraphicFramePr>
        <p:xfrm>
          <a:off x="4572000" y="260648"/>
          <a:ext cx="4104456" cy="6408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408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금색 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뭐 딱히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예쁜색은</a:t>
                      </a:r>
                      <a:r>
                        <a:rPr lang="ko-KR" altLang="en-US" sz="1200" u="none" strike="noStrike" dirty="0">
                          <a:effectLst/>
                        </a:rPr>
                        <a:t> 아닌데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어릴땐</a:t>
                      </a:r>
                      <a:r>
                        <a:rPr lang="ko-KR" altLang="en-US" sz="1200" u="none" strike="noStrike" dirty="0">
                          <a:effectLst/>
                        </a:rPr>
                        <a:t> 왜 좋아했는지</a:t>
                      </a:r>
                      <a:r>
                        <a:rPr lang="en-US" altLang="ko-KR" sz="1200" u="none" strike="noStrike" dirty="0">
                          <a:effectLst/>
                        </a:rPr>
                        <a:t>..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볼펜 딸깍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408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펜파인애플애플팬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PPAP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PPAP</a:t>
                      </a:r>
                      <a:r>
                        <a:rPr lang="ko-KR" altLang="en-US" sz="1200" u="none" strike="noStrike" dirty="0">
                          <a:effectLst/>
                        </a:rPr>
                        <a:t>순서대로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408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샤프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샤프심이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안나온다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볼펜 딸깍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408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수정펜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하얀색 펜인가</a:t>
                      </a:r>
                      <a:r>
                        <a:rPr lang="en-US" altLang="ko-KR" sz="1200" u="none" strike="noStrike" dirty="0">
                          <a:effectLst/>
                        </a:rPr>
                        <a:t>?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뭔가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미는소리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스윽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408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재팬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독도는 우리땅이다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망치로 찍는 소리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깡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784" marR="3784" marT="3784" marB="0" anchor="ctr"/>
                </a:tc>
              </a:tr>
              <a:tr h="6408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네임펜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펜을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잃어버릴수도있으니깐</a:t>
                      </a:r>
                      <a:r>
                        <a:rPr lang="ko-KR" altLang="en-US" sz="1200" u="none" strike="noStrike" dirty="0">
                          <a:effectLst/>
                        </a:rPr>
                        <a:t> 펜에다가 이름을 써놔야겠다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뚜껑 소리 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꼇다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뺏다하는소리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408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3D </a:t>
                      </a:r>
                      <a:r>
                        <a:rPr lang="ko-KR" altLang="en-US" sz="1200" u="none" strike="noStrike" dirty="0">
                          <a:effectLst/>
                        </a:rPr>
                        <a:t>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종이가 없어도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쓸수있다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기계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돌아가는소리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우웅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408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러버덕</a:t>
                      </a:r>
                      <a:r>
                        <a:rPr lang="ko-KR" altLang="en-US" sz="1200" u="none" strike="noStrike" dirty="0">
                          <a:effectLst/>
                        </a:rPr>
                        <a:t> 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러버덕이</a:t>
                      </a:r>
                      <a:r>
                        <a:rPr lang="ko-KR" altLang="en-US" sz="1200" u="none" strike="noStrike" dirty="0">
                          <a:effectLst/>
                        </a:rPr>
                        <a:t> 귀엽다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고무 오리 소리 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쀄엑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408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AK47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왜 여기에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총이있는거지</a:t>
                      </a:r>
                      <a:r>
                        <a:rPr lang="en-US" altLang="ko-KR" sz="1200" u="none" strike="noStrike" dirty="0">
                          <a:effectLst/>
                        </a:rPr>
                        <a:t>?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총쏘는</a:t>
                      </a:r>
                      <a:r>
                        <a:rPr lang="ko-KR" altLang="en-US" sz="1200" u="none" strike="noStrike" dirty="0">
                          <a:effectLst/>
                        </a:rPr>
                        <a:t> 소리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  <a:tr h="6408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프라이팬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뭔가 총알이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튕겨나갈거같다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총알 튕기는 소리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2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3636"/>
              </p:ext>
            </p:extLst>
          </p:nvPr>
        </p:nvGraphicFramePr>
        <p:xfrm>
          <a:off x="107504" y="2537551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3D </a:t>
                      </a:r>
                      <a:r>
                        <a:rPr lang="ko-KR" altLang="en-US" sz="1200" u="none" strike="noStrike" dirty="0">
                          <a:effectLst/>
                        </a:rPr>
                        <a:t>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종이가 없어도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쓸수있다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기계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돌아가는소리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우웅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31625"/>
              </p:ext>
            </p:extLst>
          </p:nvPr>
        </p:nvGraphicFramePr>
        <p:xfrm>
          <a:off x="4932040" y="6093296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러버덕</a:t>
                      </a:r>
                      <a:r>
                        <a:rPr lang="ko-KR" altLang="en-US" sz="1200" u="none" strike="noStrike" dirty="0">
                          <a:effectLst/>
                        </a:rPr>
                        <a:t> 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러버덕이</a:t>
                      </a:r>
                      <a:r>
                        <a:rPr lang="ko-KR" altLang="en-US" sz="1200" u="none" strike="noStrike" dirty="0">
                          <a:effectLst/>
                        </a:rPr>
                        <a:t> 귀엽다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고무 오리 소리 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쀄엑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26064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17, 18</a:t>
            </a:r>
            <a:endParaRPr lang="ko-KR" altLang="en-US" dirty="0"/>
          </a:p>
        </p:txBody>
      </p:sp>
      <p:pic>
        <p:nvPicPr>
          <p:cNvPr id="5122" name="Picture 2" descr="https://encrypted-tbn0.gstatic.com/images?q=tbn:ANd9GcStXkaBuomn0r5x3Ps8Yi1x7gACY2DadNKUqNZKmJd-rO4gfmIYypBM7UzuaxvM55NMZeeLJN2A&amp;usqp=C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19635"/>
            <a:ext cx="2448272" cy="248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encrypted-tbn0.gstatic.com/images?q=tbn:ANd9GcTuiJwvYp8RO-wkpT_1M9rIwHWjeZDUvjDbpV2xMrx5F0k1OVaHeeY-InDlQ77RfV0K0HWJnKU&amp;usqp=C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22" y="3717032"/>
            <a:ext cx="260085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0.gstatic.com/images?q=tbn:ANd9GcTRRy5L8Q0Z2JYYuDl8-GUH_bN80iJiMNyGu6KBU0whL0YYMjhkZ3MwO3o2jSqlkkLZtOoYkPIR&amp;usqp=C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7696">
            <a:off x="2984878" y="3407910"/>
            <a:ext cx="1013157" cy="10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1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77859"/>
              </p:ext>
            </p:extLst>
          </p:nvPr>
        </p:nvGraphicFramePr>
        <p:xfrm>
          <a:off x="107504" y="2537551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AK47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왜 여기에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총이있는거지</a:t>
                      </a:r>
                      <a:r>
                        <a:rPr lang="en-US" altLang="ko-KR" sz="1200" u="none" strike="noStrike" dirty="0">
                          <a:effectLst/>
                        </a:rPr>
                        <a:t>?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총쏘는</a:t>
                      </a:r>
                      <a:r>
                        <a:rPr lang="ko-KR" altLang="en-US" sz="1200" u="none" strike="noStrike" dirty="0">
                          <a:effectLst/>
                        </a:rPr>
                        <a:t> 소리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50352"/>
              </p:ext>
            </p:extLst>
          </p:nvPr>
        </p:nvGraphicFramePr>
        <p:xfrm>
          <a:off x="4932040" y="6093296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프라이팬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뭔가 총알이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튕겨나갈거같다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총알 튕기는 소리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26064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19, 20</a:t>
            </a:r>
            <a:endParaRPr lang="ko-KR" altLang="en-US" dirty="0"/>
          </a:p>
        </p:txBody>
      </p:sp>
      <p:sp>
        <p:nvSpPr>
          <p:cNvPr id="5" name="AutoShape 2" descr="폭행 리플 무기 모델 Ak47 만화 디자인 AK-47 소총에 대한 스톡 벡터 아트 및 기타 이미지 - iStoc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6640">
            <a:off x="5200342" y="606584"/>
            <a:ext cx="3089195" cy="257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https://encrypted-tbn0.gstatic.com/images?q=tbn:ANd9GcSYspxvitf_NdTi1awAQ1rhd4ALxIFUBg59Psdkfm_hjXQ_ocOfp7RrX1U8qk9nO_U-zQdToB0&amp;usqp=C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149080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31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9871"/>
              </p:ext>
            </p:extLst>
          </p:nvPr>
        </p:nvGraphicFramePr>
        <p:xfrm>
          <a:off x="107504" y="2537551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기본 볼펜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기본적인 볼펜이다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볼펜 딸깍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02879"/>
              </p:ext>
            </p:extLst>
          </p:nvPr>
        </p:nvGraphicFramePr>
        <p:xfrm>
          <a:off x="4932040" y="6093296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삼색펜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세개의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 색상이 있다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볼펜 딸깍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pic>
        <p:nvPicPr>
          <p:cNvPr id="2050" name="Picture 2" descr="https://encrypted-tbn0.gstatic.com/images?q=tbn:ANd9GcTuiJwvYp8RO-wkpT_1M9rIwHWjeZDUvjDbpV2xMrx5F0k1OVaHeeY-InDlQ77RfV0K0HWJnKU&amp;usqp=C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8640"/>
            <a:ext cx="260085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Tu0ctjHdqaZB6vmWmD3L5tYYstDZeodCVIh21kpy7rUYchBHBt10QWsLVvDMKAUuwtnlWdHekk&amp;usqp=C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7"/>
            <a:ext cx="2808312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6064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1, 2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48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57606"/>
              </p:ext>
            </p:extLst>
          </p:nvPr>
        </p:nvGraphicFramePr>
        <p:xfrm>
          <a:off x="107504" y="2537551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무중력 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우주에서도 </a:t>
                      </a:r>
                      <a:r>
                        <a:rPr lang="ko-KR" altLang="en-US" sz="1200" b="0" u="none" strike="noStrike" dirty="0" smtClean="0">
                          <a:effectLst/>
                        </a:rPr>
                        <a:t>쓸 수 있다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 </a:t>
                      </a:r>
                      <a:endParaRPr lang="en-US" altLang="ko-KR" sz="12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0" u="none" strike="noStrike" dirty="0" smtClean="0">
                          <a:effectLst/>
                        </a:rPr>
                        <a:t>사실 </a:t>
                      </a:r>
                      <a:r>
                        <a:rPr lang="ko-KR" altLang="en-US" sz="1200" b="0" u="none" strike="noStrike" dirty="0" err="1">
                          <a:effectLst/>
                        </a:rPr>
                        <a:t>그럴바엔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 err="1">
                          <a:effectLst/>
                        </a:rPr>
                        <a:t>연필쓴다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진공소리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22956"/>
              </p:ext>
            </p:extLst>
          </p:nvPr>
        </p:nvGraphicFramePr>
        <p:xfrm>
          <a:off x="4932040" y="6093296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smtClean="0">
                          <a:effectLst/>
                        </a:rPr>
                        <a:t>스마트 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폰이나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 아이패드에 쓸 수 있다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인터넷 클릭소리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26064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3, 4</a:t>
            </a:r>
            <a:endParaRPr lang="ko-KR" altLang="en-US" dirty="0"/>
          </a:p>
        </p:txBody>
      </p:sp>
      <p:pic>
        <p:nvPicPr>
          <p:cNvPr id="3076" name="Picture 4" descr="https://encrypted-tbn0.gstatic.com/images?q=tbn:ANd9GcTySQjqJgdhYq-w-6S0VsckkBZdmjDc1tx6vFto-rM7prvgDdE1kYfLPnwaZoSxE0XXB10IDB4&amp;usqp=C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0262"/>
            <a:ext cx="2654192" cy="265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:ANd9GcRreoH6kaTSnE-X6kHUQJxyyuvcnXxu11oKbXqAJCmYWKUa7eLNAkxA0zKWbW_lNQq9ZnZaPbU&amp;usqp=C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97357"/>
            <a:ext cx="2664296" cy="26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13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83329"/>
              </p:ext>
            </p:extLst>
          </p:nvPr>
        </p:nvGraphicFramePr>
        <p:xfrm>
          <a:off x="107504" y="2537551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Fan(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선풍기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어라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..? 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이 펜이 아닌데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선풍기 돌아가는 소리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6049"/>
              </p:ext>
            </p:extLst>
          </p:nvPr>
        </p:nvGraphicFramePr>
        <p:xfrm>
          <a:off x="4932040" y="6093296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사인펜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뚜껑소리가 예술이다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뚜껑 소리 </a:t>
                      </a:r>
                      <a:r>
                        <a:rPr lang="en-US" altLang="ko-KR" sz="900" b="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꼇다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뺏다하는소리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26064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5, 6</a:t>
            </a:r>
            <a:endParaRPr lang="ko-KR" altLang="en-US" dirty="0"/>
          </a:p>
        </p:txBody>
      </p:sp>
      <p:sp>
        <p:nvSpPr>
          <p:cNvPr id="6" name="AutoShape 2" descr="3WAY 휴대용 선풍기 화이트 - 단순생활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3WAY 휴대용 선풍기 화이트 - 단순생활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3WAY 휴대용 선풍기 화이트 - 단순생활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6774"/>
            <a:ext cx="288032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9" descr="모나미/싸인펜 351/수성 1타12입/사인펜 - 인터파크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1" descr="모나미/싸인펜 351/수성 1타12입/사인펜 - 인터파크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62" y="3573016"/>
            <a:ext cx="2993653" cy="299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47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2932"/>
              </p:ext>
            </p:extLst>
          </p:nvPr>
        </p:nvGraphicFramePr>
        <p:xfrm>
          <a:off x="107504" y="2537551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젤리 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펜의 본질을 잃어버린 느낌이다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</a:rPr>
                        <a:t>젤리소리</a:t>
                      </a:r>
                      <a:endParaRPr lang="en-US" altLang="ko-KR" sz="9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푹신한소리</a:t>
                      </a:r>
                      <a:r>
                        <a:rPr lang="en-US" altLang="ko-KR" sz="900" b="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42008"/>
              </p:ext>
            </p:extLst>
          </p:nvPr>
        </p:nvGraphicFramePr>
        <p:xfrm>
          <a:off x="4932040" y="6093296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빨간펜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추억의 광고가 생각난다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effectLst/>
                        </a:rPr>
                        <a:t>광고에서 일정부분 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빼오는게</a:t>
                      </a:r>
                      <a:r>
                        <a:rPr lang="ko-KR" altLang="en-US" sz="900" b="0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0" u="none" strike="noStrike" dirty="0" err="1">
                          <a:effectLst/>
                        </a:rPr>
                        <a:t>좋을듯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26064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7, 8</a:t>
            </a:r>
            <a:endParaRPr lang="ko-KR" altLang="en-US" dirty="0"/>
          </a:p>
        </p:txBody>
      </p:sp>
      <p:sp>
        <p:nvSpPr>
          <p:cNvPr id="5" name="AutoShape 2" descr="긴 젤리 사탕 흰색 절연 | 프리미엄 사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긴 젤리 사탕 흰색 절연 | 프리미엄 사진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5314"/>
            <a:ext cx="3888432" cy="25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7" descr="교원 빨간펜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Picture 2" descr="https://encrypted-tbn0.gstatic.com/images?q=tbn:ANd9GcTuiJwvYp8RO-wkpT_1M9rIwHWjeZDUvjDbpV2xMrx5F0k1OVaHeeY-InDlQ77RfV0K0HWJnKU&amp;usqp=C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260085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00" y="4880012"/>
            <a:ext cx="463450" cy="33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45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41634"/>
              </p:ext>
            </p:extLst>
          </p:nvPr>
        </p:nvGraphicFramePr>
        <p:xfrm>
          <a:off x="107504" y="2537551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아잉펜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그 게임의 </a:t>
                      </a:r>
                      <a:r>
                        <a:rPr lang="ko-KR" altLang="en-US" sz="1200" b="0" u="none" strike="noStrike" dirty="0" err="1">
                          <a:effectLst/>
                        </a:rPr>
                        <a:t>아잉눈을</a:t>
                      </a:r>
                      <a:r>
                        <a:rPr lang="ko-KR" altLang="en-US" sz="1200" b="0" u="none" strike="noStrike" dirty="0">
                          <a:effectLst/>
                        </a:rPr>
                        <a:t> 보니 가슴이 아프다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아잉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71068"/>
              </p:ext>
            </p:extLst>
          </p:nvPr>
        </p:nvGraphicFramePr>
        <p:xfrm>
          <a:off x="4932040" y="6093296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u="none" strike="noStrike" dirty="0">
                          <a:effectLst/>
                        </a:rPr>
                        <a:t>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</a:rPr>
                        <a:t>열혈팬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뭔가 열정적으로 </a:t>
                      </a:r>
                      <a:r>
                        <a:rPr lang="ko-KR" altLang="en-US" sz="1200" b="0" u="none" strike="noStrike" dirty="0" err="1">
                          <a:effectLst/>
                        </a:rPr>
                        <a:t>응원하고있다</a:t>
                      </a:r>
                      <a:r>
                        <a:rPr lang="en-US" altLang="ko-KR" sz="1200" b="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</a:rPr>
                        <a:t>박수소리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26064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9, 10</a:t>
            </a:r>
            <a:endParaRPr lang="ko-KR" altLang="en-US" dirty="0"/>
          </a:p>
        </p:txBody>
      </p:sp>
      <p:pic>
        <p:nvPicPr>
          <p:cNvPr id="5" name="Picture 2" descr="https://encrypted-tbn0.gstatic.com/images?q=tbn:ANd9GcTuiJwvYp8RO-wkpT_1M9rIwHWjeZDUvjDbpV2xMrx5F0k1OVaHeeY-InDlQ77RfV0K0HWJnKU&amp;usqp=C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4116"/>
            <a:ext cx="260085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아잉눈 투명화짤 | 메이플 인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099" y="1196752"/>
            <a:ext cx="79208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5" descr="탈북자 YouTube 대한민국 컴퓨터 아이콘 부문, 혼란스러운 사람, 손, 실루엣, 대한민국 png | PNGWin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4" y="4117032"/>
            <a:ext cx="4446046" cy="246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1869">
            <a:off x="2855286" y="3944533"/>
            <a:ext cx="1000126" cy="100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87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76146"/>
              </p:ext>
            </p:extLst>
          </p:nvPr>
        </p:nvGraphicFramePr>
        <p:xfrm>
          <a:off x="107504" y="2537551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금색 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뭐 딱히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예쁜색은</a:t>
                      </a:r>
                      <a:r>
                        <a:rPr lang="ko-KR" altLang="en-US" sz="1200" u="none" strike="noStrike" dirty="0">
                          <a:effectLst/>
                        </a:rPr>
                        <a:t> 아닌데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어릴땐</a:t>
                      </a:r>
                      <a:r>
                        <a:rPr lang="ko-KR" altLang="en-US" sz="1200" u="none" strike="noStrike" dirty="0">
                          <a:effectLst/>
                        </a:rPr>
                        <a:t> 왜 좋아했는지</a:t>
                      </a:r>
                      <a:r>
                        <a:rPr lang="en-US" altLang="ko-KR" sz="1200" u="none" strike="noStrike" dirty="0">
                          <a:effectLst/>
                        </a:rPr>
                        <a:t>..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볼펜 딸깍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62544"/>
              </p:ext>
            </p:extLst>
          </p:nvPr>
        </p:nvGraphicFramePr>
        <p:xfrm>
          <a:off x="4932040" y="6093296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펜파인애플애플팬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PPAP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PPAP</a:t>
                      </a:r>
                      <a:r>
                        <a:rPr lang="ko-KR" altLang="en-US" sz="1200" u="none" strike="noStrike" dirty="0">
                          <a:effectLst/>
                        </a:rPr>
                        <a:t>순서대로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26064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11, 12</a:t>
            </a:r>
            <a:endParaRPr lang="ko-KR" altLang="en-US" dirty="0"/>
          </a:p>
        </p:txBody>
      </p:sp>
      <p:pic>
        <p:nvPicPr>
          <p:cNvPr id="8194" name="Picture 2" descr="https://encrypted-tbn0.gstatic.com/images?q=tbn:ANd9GcR29lqh136h5KPOrwGqxvPoNBNDF53fibVPts8nZc1f4fuEYDm5-hKULkGSrso-Zj6n2W6BwIE&amp;usqp=C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40" y="260648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펜 애플 펜 파인애플 - 스톡일러스트 [25754289] - PIX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5" y="3789040"/>
            <a:ext cx="18383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3808" y="393305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옆에 사진에서 파인애플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사과 순으로 </a:t>
            </a:r>
            <a:r>
              <a:rPr lang="ko-KR" altLang="en-US" dirty="0" err="1" smtClean="0"/>
              <a:t>그려주셈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34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4728"/>
              </p:ext>
            </p:extLst>
          </p:nvPr>
        </p:nvGraphicFramePr>
        <p:xfrm>
          <a:off x="107504" y="2537551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샤프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샤프심이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안나온다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볼펜 딸깍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07562"/>
              </p:ext>
            </p:extLst>
          </p:nvPr>
        </p:nvGraphicFramePr>
        <p:xfrm>
          <a:off x="4932040" y="6093296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수정펜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하얀색 펜인가</a:t>
                      </a:r>
                      <a:r>
                        <a:rPr lang="en-US" altLang="ko-KR" sz="1200" u="none" strike="noStrike" dirty="0">
                          <a:effectLst/>
                        </a:rPr>
                        <a:t>?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뭔가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미는소리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스윽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26064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13, 14</a:t>
            </a:r>
            <a:endParaRPr lang="ko-KR" altLang="en-US" dirty="0"/>
          </a:p>
        </p:txBody>
      </p:sp>
      <p:pic>
        <p:nvPicPr>
          <p:cNvPr id="7170" name="Picture 2" descr="https://encrypted-tbn0.gstatic.com/images?q=tbn:ANd9GcS9XGbpFNKk63zbEbbxGsJQuEdluVFd2BD7pfMbgQ4BmZxH16d6QYceHu-fkYthsgAKlXBZWSk&amp;usqp=C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74" y="188640"/>
            <a:ext cx="295232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문구,사무용품,화방용품.만들기재료 및 꾸미기재료를 할인가격으로 판매합니다.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0" y="3573016"/>
            <a:ext cx="3312368" cy="296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28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41122"/>
              </p:ext>
            </p:extLst>
          </p:nvPr>
        </p:nvGraphicFramePr>
        <p:xfrm>
          <a:off x="107504" y="2537551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재팬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독도는 우리땅이다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망치로 찍는 소리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깡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90799"/>
              </p:ext>
            </p:extLst>
          </p:nvPr>
        </p:nvGraphicFramePr>
        <p:xfrm>
          <a:off x="4932040" y="6093296"/>
          <a:ext cx="4104456" cy="603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923"/>
                <a:gridCol w="875398"/>
                <a:gridCol w="1833378"/>
                <a:gridCol w="982757"/>
              </a:tblGrid>
              <a:tr h="6034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네임펜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펜을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잃어버릴수도있으니깐</a:t>
                      </a:r>
                      <a:r>
                        <a:rPr lang="ko-KR" altLang="en-US" sz="1200" u="none" strike="noStrike" dirty="0">
                          <a:effectLst/>
                        </a:rPr>
                        <a:t> 펜에다가 이름을 써놔야겠다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뚜껑 소리 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꼇다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뺏다하는소리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784" marR="3784" marT="3784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26064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15, 16</a:t>
            </a:r>
            <a:endParaRPr lang="ko-KR" altLang="en-US" dirty="0"/>
          </a:p>
        </p:txBody>
      </p:sp>
      <p:sp>
        <p:nvSpPr>
          <p:cNvPr id="5" name="AutoShape 2" descr="일본 언론, 한일정상회담 개최 촉구 - 아시아투데이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5757">
            <a:off x="5875683" y="640726"/>
            <a:ext cx="813095" cy="274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https://encrypted-tbn0.gstatic.com/images?q=tbn:ANd9GcReiBB7iLB64ZWkZa7ydVV2MBu1jeZNJGN61y-t8PPY8H9mGWsEMIWJcQcvrrdXS5x58GVSDQE&amp;usqp=CA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748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" y="3379015"/>
            <a:ext cx="3330370" cy="333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78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451</Words>
  <Application>Microsoft Office PowerPoint</Application>
  <PresentationFormat>화면 슬라이드 쇼(4:3)</PresentationFormat>
  <Paragraphs>179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2</cp:revision>
  <dcterms:created xsi:type="dcterms:W3CDTF">2021-04-28T14:44:19Z</dcterms:created>
  <dcterms:modified xsi:type="dcterms:W3CDTF">2021-04-28T15:01:53Z</dcterms:modified>
</cp:coreProperties>
</file>