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E6C-C743-4994-A93C-758E86EF2D0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5AF-1963-49EB-ACB6-19EAE260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2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E6C-C743-4994-A93C-758E86EF2D0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5AF-1963-49EB-ACB6-19EAE260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E6C-C743-4994-A93C-758E86EF2D0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5AF-1963-49EB-ACB6-19EAE260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E6C-C743-4994-A93C-758E86EF2D0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5AF-1963-49EB-ACB6-19EAE260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8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E6C-C743-4994-A93C-758E86EF2D0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5AF-1963-49EB-ACB6-19EAE260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2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E6C-C743-4994-A93C-758E86EF2D0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5AF-1963-49EB-ACB6-19EAE260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E6C-C743-4994-A93C-758E86EF2D0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5AF-1963-49EB-ACB6-19EAE260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3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E6C-C743-4994-A93C-758E86EF2D0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5AF-1963-49EB-ACB6-19EAE260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E6C-C743-4994-A93C-758E86EF2D0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5AF-1963-49EB-ACB6-19EAE260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4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E6C-C743-4994-A93C-758E86EF2D0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5AF-1963-49EB-ACB6-19EAE260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3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E6C-C743-4994-A93C-758E86EF2D0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95AF-1963-49EB-ACB6-19EAE260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7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CE6C-C743-4994-A93C-758E86EF2D0A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495AF-1963-49EB-ACB6-19EAE2603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8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Pen Sound</a:t>
            </a:r>
            <a:br>
              <a:rPr lang="en-US" altLang="ko-KR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</a:t>
            </a:r>
            <a:r>
              <a:rPr lang="en-US" altLang="ko-KR" dirty="0" smtClean="0">
                <a:solidFill>
                  <a:schemeClr val="accent6"/>
                </a:solidFill>
              </a:rPr>
              <a:t>LIKE</a:t>
            </a:r>
            <a:r>
              <a:rPr lang="en-US" altLang="ko-KR" dirty="0" smtClean="0"/>
              <a:t>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54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9308" y="620688"/>
            <a:ext cx="59260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 </a:t>
            </a:r>
            <a:r>
              <a:rPr lang="ko-KR" altLang="en-US" dirty="0" smtClean="0"/>
              <a:t>계산법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두번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펜 레벨 </a:t>
            </a:r>
            <a:r>
              <a:rPr lang="en-US" altLang="ko-KR" dirty="0"/>
              <a:t>*</a:t>
            </a:r>
            <a:r>
              <a:rPr lang="en-US" altLang="ko-KR" dirty="0" smtClean="0"/>
              <a:t> </a:t>
            </a:r>
            <a:r>
              <a:rPr lang="ko-KR" altLang="en-US" dirty="0" smtClean="0"/>
              <a:t>노하</a:t>
            </a:r>
            <a:r>
              <a:rPr lang="ko-KR" altLang="en-US" dirty="0"/>
              <a:t>우</a:t>
            </a:r>
            <a:r>
              <a:rPr lang="ko-KR" altLang="en-US" dirty="0" smtClean="0"/>
              <a:t> 레벨 </a:t>
            </a:r>
            <a:r>
              <a:rPr lang="en-US" altLang="ko-KR" dirty="0" smtClean="0"/>
              <a:t>* </a:t>
            </a:r>
            <a:r>
              <a:rPr lang="ko-KR" altLang="en-US" dirty="0" smtClean="0"/>
              <a:t>강화 레벨 </a:t>
            </a:r>
            <a:r>
              <a:rPr lang="en-US" altLang="ko-KR" dirty="0" smtClean="0"/>
              <a:t>(* 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 =&gt; EXP</a:t>
            </a:r>
            <a:r>
              <a:rPr lang="ko-KR" altLang="en-US" dirty="0" err="1" smtClean="0"/>
              <a:t>휙득</a:t>
            </a:r>
            <a:endParaRPr lang="en-US" altLang="ko-KR" dirty="0" smtClean="0"/>
          </a:p>
          <a:p>
            <a:r>
              <a:rPr lang="ko-KR" altLang="en-US" dirty="0" smtClean="0"/>
              <a:t>펜 레벨 </a:t>
            </a:r>
            <a:r>
              <a:rPr lang="en-US" altLang="ko-KR" dirty="0" smtClean="0"/>
              <a:t>=&gt; EXP</a:t>
            </a:r>
            <a:r>
              <a:rPr lang="ko-KR" altLang="en-US" dirty="0" smtClean="0"/>
              <a:t> 소모로 강화</a:t>
            </a:r>
            <a:endParaRPr lang="en-US" altLang="ko-KR" dirty="0" smtClean="0"/>
          </a:p>
          <a:p>
            <a:r>
              <a:rPr lang="ko-KR" altLang="en-US" dirty="0" smtClean="0"/>
              <a:t>노하우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여러 번 클릭하면 할수록 레벨 증가</a:t>
            </a:r>
            <a:endParaRPr lang="en-US" altLang="ko-KR" dirty="0" smtClean="0"/>
          </a:p>
          <a:p>
            <a:r>
              <a:rPr lang="ko-KR" altLang="en-US" dirty="0" smtClean="0"/>
              <a:t>강화 </a:t>
            </a:r>
            <a:r>
              <a:rPr lang="en-US" altLang="ko-KR" dirty="0" smtClean="0"/>
              <a:t>=&gt; EXP </a:t>
            </a:r>
            <a:r>
              <a:rPr lang="ko-KR" altLang="en-US" dirty="0" smtClean="0"/>
              <a:t>소모로 강화</a:t>
            </a:r>
            <a:endParaRPr lang="en-US" altLang="ko-KR" dirty="0" smtClean="0"/>
          </a:p>
          <a:p>
            <a:r>
              <a:rPr lang="ko-KR" altLang="en-US" dirty="0" smtClean="0"/>
              <a:t>비트 </a:t>
            </a:r>
            <a:r>
              <a:rPr lang="en-US" altLang="ko-KR" dirty="0" smtClean="0"/>
              <a:t>=&gt;</a:t>
            </a:r>
            <a:r>
              <a:rPr lang="ko-KR" altLang="en-US" dirty="0" smtClean="0"/>
              <a:t>도감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65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1999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시작화면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692696"/>
            <a:ext cx="324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08" y="1661600"/>
            <a:ext cx="2376655" cy="111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1267698" y="4595733"/>
            <a:ext cx="1495674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059832" y="836712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99792" y="5589240"/>
            <a:ext cx="864096" cy="28803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34618"/>
              </p:ext>
            </p:extLst>
          </p:nvPr>
        </p:nvGraphicFramePr>
        <p:xfrm>
          <a:off x="3779912" y="1256386"/>
          <a:ext cx="5328593" cy="3669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539"/>
                <a:gridCol w="892173"/>
                <a:gridCol w="1992111"/>
                <a:gridCol w="2138770"/>
              </a:tblGrid>
              <a:tr h="21583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8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설명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자료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설정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설정 창 </a:t>
                      </a:r>
                      <a:r>
                        <a:rPr lang="ko-KR" altLang="en-US" sz="1100" u="none" strike="noStrike" dirty="0">
                          <a:effectLst/>
                        </a:rPr>
                        <a:t>띄움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>
                          <a:effectLst/>
                        </a:rPr>
                        <a:t>주황색 글씨부분 클릭시 </a:t>
                      </a:r>
                      <a:r>
                        <a:rPr lang="en-US" altLang="ko-KR" sz="1100" u="none" strike="noStrike">
                          <a:effectLst/>
                        </a:rPr>
                        <a:t>:                    </a:t>
                      </a:r>
                      <a:r>
                        <a:rPr lang="ko-KR" altLang="en-US" sz="1100" u="none" strike="noStrike">
                          <a:effectLst/>
                        </a:rPr>
                        <a:t>기본 볼펜 소리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시작 버튼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인게임</a:t>
                      </a:r>
                      <a:r>
                        <a:rPr lang="ko-KR" altLang="en-US" sz="1100" u="none" strike="noStrike" dirty="0">
                          <a:effectLst/>
                        </a:rPr>
                        <a:t> 화면으로 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버전 표시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 dirty="0">
                          <a:effectLst/>
                        </a:rPr>
                        <a:t>버전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75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수익창출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3275856" y="1052736"/>
            <a:ext cx="576064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015535" y="2221264"/>
            <a:ext cx="1836385" cy="3436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3"/>
          </p:cNvCxnSpPr>
          <p:nvPr/>
        </p:nvCxnSpPr>
        <p:spPr>
          <a:xfrm flipV="1">
            <a:off x="2763372" y="3284984"/>
            <a:ext cx="1088548" cy="15627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2" idx="0"/>
          </p:cNvCxnSpPr>
          <p:nvPr/>
        </p:nvCxnSpPr>
        <p:spPr>
          <a:xfrm flipV="1">
            <a:off x="3131840" y="3933056"/>
            <a:ext cx="684076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Suunto 3/Suunto 3 Fitness - 시작하기 - 설정 조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772816"/>
            <a:ext cx="5040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5" y="1772817"/>
            <a:ext cx="5040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67544" y="5949920"/>
            <a:ext cx="3096344" cy="5034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3419872" y="4595733"/>
            <a:ext cx="396044" cy="16058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7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1999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인게임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692696"/>
            <a:ext cx="324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059832" y="836712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https://cdn.discordapp.com/attachments/829661903495626759/83291754190274561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6011">
            <a:off x="1364173" y="1388225"/>
            <a:ext cx="1120289" cy="424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7544" y="5949920"/>
            <a:ext cx="3096344" cy="5034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75655" y="4653136"/>
            <a:ext cx="688233" cy="5760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노하</a:t>
            </a:r>
            <a:r>
              <a:rPr lang="ko-KR" altLang="en-US" sz="1100" dirty="0"/>
              <a:t>우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875654" y="5301208"/>
            <a:ext cx="688233" cy="5760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SHOP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876183"/>
            <a:ext cx="2382672" cy="35310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도감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9552" y="5484695"/>
            <a:ext cx="2232248" cy="3531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EXP </a:t>
            </a:r>
            <a:r>
              <a:rPr lang="ko-KR" altLang="en-US" dirty="0" smtClean="0">
                <a:solidFill>
                  <a:schemeClr val="tx1"/>
                </a:solidFill>
              </a:rPr>
              <a:t>양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56112"/>
              </p:ext>
            </p:extLst>
          </p:nvPr>
        </p:nvGraphicFramePr>
        <p:xfrm>
          <a:off x="4067944" y="876183"/>
          <a:ext cx="4930833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731"/>
                <a:gridCol w="825575"/>
                <a:gridCol w="1843408"/>
                <a:gridCol w="1979119"/>
              </a:tblGrid>
              <a:tr h="19678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67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설명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자료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03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도감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: </a:t>
                      </a:r>
                      <a:r>
                        <a:rPr lang="ko-KR" altLang="en-US" sz="900" u="none" strike="noStrike" dirty="0">
                          <a:effectLst/>
                        </a:rPr>
                        <a:t>펜 도감 </a:t>
                      </a:r>
                      <a:r>
                        <a:rPr lang="en-US" altLang="ko-KR" sz="900" u="none" strike="noStrike" dirty="0">
                          <a:effectLst/>
                        </a:rPr>
                        <a:t>(+ </a:t>
                      </a:r>
                      <a:r>
                        <a:rPr lang="ko-KR" altLang="en-US" sz="900" u="none" strike="noStrike" dirty="0">
                          <a:effectLst/>
                        </a:rPr>
                        <a:t>및 비트 도감</a:t>
                      </a:r>
                      <a:r>
                        <a:rPr lang="en-US" altLang="ko-KR" sz="900" u="none" strike="noStrike" dirty="0">
                          <a:effectLst/>
                        </a:rPr>
                        <a:t>)  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상시 </a:t>
                      </a:r>
                      <a:r>
                        <a:rPr lang="en-US" altLang="ko-KR" sz="900" u="none" strike="noStrike" dirty="0">
                          <a:effectLst/>
                        </a:rPr>
                        <a:t>: </a:t>
                      </a:r>
                      <a:r>
                        <a:rPr lang="ko-KR" altLang="en-US" sz="900" u="none" strike="noStrike" dirty="0">
                          <a:effectLst/>
                        </a:rPr>
                        <a:t>지금 레벨의 펜 사진 띄우기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03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설정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클릭시 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ko-KR" altLang="en-US" sz="1000" u="none" strike="noStrike">
                          <a:effectLst/>
                        </a:rPr>
                        <a:t>설정 창 띄움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03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펜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(+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배경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u="none" strike="noStrike" dirty="0">
                          <a:effectLst/>
                        </a:rPr>
                        <a:t>첫 번째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: EXP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휙득</a:t>
                      </a:r>
                      <a:r>
                        <a:rPr lang="en-US" altLang="ko-KR" sz="700" u="none" strike="noStrike" dirty="0">
                          <a:effectLst/>
                        </a:rPr>
                        <a:t>(EXP </a:t>
                      </a:r>
                      <a:r>
                        <a:rPr lang="ko-KR" altLang="en-US" sz="700" u="none" strike="noStrike" dirty="0">
                          <a:effectLst/>
                        </a:rPr>
                        <a:t>계산법 적어둠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r>
                        <a:rPr lang="ko-KR" altLang="en-US" sz="700" u="none" strike="noStrike" dirty="0">
                          <a:effectLst/>
                        </a:rPr>
                        <a:t>또한 눌린 펜 애니메이션으로 동작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+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소리           두 </a:t>
                      </a:r>
                      <a:r>
                        <a:rPr lang="ko-KR" altLang="en-US" sz="700" u="none" strike="noStrike" dirty="0">
                          <a:effectLst/>
                        </a:rPr>
                        <a:t>번째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안눌렸던</a:t>
                      </a:r>
                      <a:r>
                        <a:rPr lang="ko-KR" altLang="en-US" sz="700" u="none" strike="noStrike" dirty="0">
                          <a:effectLst/>
                        </a:rPr>
                        <a:t> 펜으로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동작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+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소리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03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현재 보유중인 </a:t>
                      </a:r>
                      <a:r>
                        <a:rPr lang="en-US" altLang="ko-KR" sz="1000" u="none" strike="noStrike">
                          <a:effectLst/>
                        </a:rPr>
                        <a:t>EXP</a:t>
                      </a:r>
                      <a:r>
                        <a:rPr lang="ko-KR" altLang="en-US" sz="1000" u="none" strike="noStrike">
                          <a:effectLst/>
                        </a:rPr>
                        <a:t>량을 표시해줌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03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노하우      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( =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숙련도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클릭 할 수록 색깔이 쌓임 꽉채우면 노하우 </a:t>
                      </a:r>
                      <a:r>
                        <a:rPr lang="en-US" altLang="ko-KR" sz="1000" u="none" strike="noStrike">
                          <a:effectLst/>
                        </a:rPr>
                        <a:t>+1</a:t>
                      </a:r>
                      <a:r>
                        <a:rPr lang="ko-KR" altLang="en-US" sz="1000" u="none" strike="noStrike">
                          <a:effectLst/>
                        </a:rPr>
                        <a:t>레벨업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03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상점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클릭시 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ko-KR" altLang="en-US" sz="1000" u="none" strike="noStrike">
                          <a:effectLst/>
                        </a:rPr>
                        <a:t>상점 창 띄움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03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광고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수익창출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786" marR="6786" marT="678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2699792" y="1052736"/>
            <a:ext cx="144016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275856" y="1052736"/>
            <a:ext cx="864096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924317" y="2780928"/>
            <a:ext cx="2215635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3" idx="0"/>
          </p:cNvCxnSpPr>
          <p:nvPr/>
        </p:nvCxnSpPr>
        <p:spPr>
          <a:xfrm flipV="1">
            <a:off x="1655676" y="3356992"/>
            <a:ext cx="2484276" cy="21277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219771" y="3933056"/>
            <a:ext cx="920181" cy="864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3491880" y="4509120"/>
            <a:ext cx="648072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3381091" y="5085184"/>
            <a:ext cx="758861" cy="11164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53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1999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설정 창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95896" y="705106"/>
            <a:ext cx="3240000" cy="5760000"/>
            <a:chOff x="5508104" y="688706"/>
            <a:chExt cx="3240000" cy="5760000"/>
          </a:xfrm>
        </p:grpSpPr>
        <p:sp>
          <p:nvSpPr>
            <p:cNvPr id="3" name="직사각형 2"/>
            <p:cNvSpPr/>
            <p:nvPr/>
          </p:nvSpPr>
          <p:spPr>
            <a:xfrm>
              <a:off x="5508104" y="688706"/>
              <a:ext cx="324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813868" y="1866012"/>
              <a:ext cx="2592288" cy="343818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8010292" y="1833212"/>
              <a:ext cx="432048" cy="4320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2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033926" y="2409276"/>
              <a:ext cx="2152173" cy="43204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배경</a:t>
              </a:r>
              <a:r>
                <a:rPr lang="ko-KR" altLang="en-US" dirty="0" err="1">
                  <a:solidFill>
                    <a:schemeClr val="tx1"/>
                  </a:solidFill>
                </a:rPr>
                <a:t>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69952" y="197722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OPTION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033926" y="2985340"/>
              <a:ext cx="2152173" cy="43204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효과</a:t>
              </a:r>
              <a:r>
                <a:rPr lang="ko-KR" altLang="en-US" dirty="0">
                  <a:solidFill>
                    <a:schemeClr val="tx1"/>
                  </a:solidFill>
                </a:rPr>
                <a:t>음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013935" y="4376143"/>
              <a:ext cx="1076086" cy="43204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크레딧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130003" y="4376143"/>
              <a:ext cx="1076086" cy="43204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출처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28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1999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상점 창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5536" y="692696"/>
            <a:ext cx="324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380" y="980728"/>
            <a:ext cx="2808312" cy="5256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59832" y="908720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16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1999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</a:t>
            </a:r>
            <a:r>
              <a:rPr lang="ko-KR" altLang="en-US" dirty="0"/>
              <a:t>감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5536" y="692696"/>
            <a:ext cx="324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380" y="1340768"/>
            <a:ext cx="2808312" cy="489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876183"/>
            <a:ext cx="2382672" cy="35310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59832" y="836712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59832" y="1268760"/>
            <a:ext cx="432048" cy="4320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sz="2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13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171</Words>
  <Application>Microsoft Office PowerPoint</Application>
  <PresentationFormat>화면 슬라이드 쇼(4:3)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Pen Sound CLIKER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 Sound CLIKER</dc:title>
  <dc:creator>ROG</dc:creator>
  <cp:lastModifiedBy>ROG</cp:lastModifiedBy>
  <cp:revision>16</cp:revision>
  <dcterms:created xsi:type="dcterms:W3CDTF">2021-04-18T15:05:48Z</dcterms:created>
  <dcterms:modified xsi:type="dcterms:W3CDTF">2021-04-19T15:50:12Z</dcterms:modified>
</cp:coreProperties>
</file>