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9" r:id="rId2"/>
    <p:sldId id="280" r:id="rId3"/>
    <p:sldId id="273" r:id="rId4"/>
    <p:sldId id="277" r:id="rId5"/>
    <p:sldId id="278" r:id="rId6"/>
    <p:sldId id="272" r:id="rId7"/>
    <p:sldId id="27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2E707-8B82-403B-B23C-59A0FFDAEBE8}" type="datetimeFigureOut">
              <a:rPr lang="zh-TW" altLang="en-US" smtClean="0"/>
              <a:pPr/>
              <a:t>2020/03/06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B169-DDED-4964-A496-2FDDBBAC4B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2020/03/06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vary-LOGO-2018020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008" y="72215"/>
            <a:ext cx="1187625" cy="37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0" y="2000240"/>
            <a:ext cx="9144000" cy="17145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latin typeface="標楷體" pitchFamily="65" charset="-120"/>
                <a:ea typeface="標楷體" pitchFamily="65" charset="-120"/>
              </a:rPr>
              <a:t>淮安电测大数据指标定义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00958" y="5572140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制作人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朱聪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2020/03/06</a:t>
            </a:r>
            <a:br>
              <a:rPr lang="en-US" altLang="zh-CN" dirty="0" smtClean="0"/>
            </a:br>
            <a:r>
              <a:rPr lang="en-US" altLang="zh-CN" dirty="0" smtClean="0"/>
              <a:t>V1.0.0.0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三色灯定义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925281"/>
            <a:ext cx="91440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绿灯常亮定义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机台正常生产时，三色灯为绿灯常亮状态。</a:t>
            </a:r>
            <a:endParaRPr lang="en-US" altLang="zh-TW" b="1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0" y="3282735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黄灯闪烁定义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机台发生需要工程师处理的报警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机器故障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时，三色灯为黄灯闪烁状态。</a:t>
            </a:r>
            <a:endParaRPr lang="en-US" altLang="zh-TW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-32" y="4068553"/>
            <a:ext cx="9144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红灯常亮定义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机台安全门被打开时，三色灯为红灯常亮状态。</a:t>
            </a:r>
            <a:endParaRPr lang="en-US" altLang="zh-TW" b="1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-32" y="1711099"/>
            <a:ext cx="914400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绿灯闪烁定义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机台待料时，三色灯为绿灯闪烁状态。</a:t>
            </a:r>
            <a:endParaRPr lang="en-US" altLang="zh-TW" b="1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-32" y="2500306"/>
            <a:ext cx="914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黄灯常亮定义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/>
              <a:t>机台发生需要操作员处理的提示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换盘、上下料、缺膜等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时，三色灯为黄灯常亮状态。</a:t>
            </a:r>
            <a:endParaRPr lang="en-US" altLang="zh-TW" b="1" dirty="0" smtClean="0"/>
          </a:p>
        </p:txBody>
      </p:sp>
      <p:sp>
        <p:nvSpPr>
          <p:cNvPr id="10" name="圓角矩形圖說文字 9"/>
          <p:cNvSpPr/>
          <p:nvPr/>
        </p:nvSpPr>
        <p:spPr>
          <a:xfrm>
            <a:off x="5500694" y="5286388"/>
            <a:ext cx="3357586" cy="1428760"/>
          </a:xfrm>
          <a:prstGeom prst="wedgeRoundRectCallout">
            <a:avLst>
              <a:gd name="adj1" fmla="val -41740"/>
              <a:gd name="adj2" fmla="val -142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只有黄灯闪烁时的报警需要上传到</a:t>
            </a:r>
            <a:r>
              <a:rPr lang="en-US" altLang="zh-TW" dirty="0" smtClean="0"/>
              <a:t>HA_F4_DATA_ALARM</a:t>
            </a:r>
            <a:r>
              <a:rPr lang="zh-CN" altLang="en-US" dirty="0" smtClean="0"/>
              <a:t>表，此类报警将直接影响妥善率、达成率。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0" y="3286124"/>
            <a:ext cx="9144000" cy="642942"/>
          </a:xfrm>
          <a:prstGeom prst="roundRect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电测大数据指标定义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782405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妥善率定义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妥善率</a:t>
            </a:r>
            <a:r>
              <a:rPr lang="en-US" altLang="zh-CN" b="1" dirty="0" smtClean="0">
                <a:solidFill>
                  <a:schemeClr val="bg1"/>
                </a:solidFill>
              </a:rPr>
              <a:t>=(</a:t>
            </a:r>
            <a:r>
              <a:rPr lang="zh-CN" altLang="en-US" b="1" dirty="0" smtClean="0">
                <a:solidFill>
                  <a:schemeClr val="bg1"/>
                </a:solidFill>
              </a:rPr>
              <a:t>总时长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黄灯闪烁时长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红灯常亮时长</a:t>
            </a:r>
            <a:r>
              <a:rPr lang="en-US" altLang="zh-CN" b="1" dirty="0" smtClean="0">
                <a:solidFill>
                  <a:schemeClr val="bg1"/>
                </a:solidFill>
              </a:rPr>
              <a:t>)/</a:t>
            </a:r>
            <a:r>
              <a:rPr lang="zh-CN" altLang="en-US" b="1" dirty="0" smtClean="0">
                <a:solidFill>
                  <a:schemeClr val="bg1"/>
                </a:solidFill>
              </a:rPr>
              <a:t>总时长</a:t>
            </a:r>
            <a:r>
              <a:rPr lang="en-US" altLang="zh-CN" b="1" dirty="0" smtClean="0">
                <a:solidFill>
                  <a:schemeClr val="bg1"/>
                </a:solidFill>
              </a:rPr>
              <a:t>*100</a:t>
            </a:r>
            <a:r>
              <a:rPr lang="zh-CN" altLang="en-US" b="1" dirty="0" smtClean="0">
                <a:solidFill>
                  <a:schemeClr val="bg1"/>
                </a:solidFill>
              </a:rPr>
              <a:t>，结果保留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位小数。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3425611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报警率定义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报警率</a:t>
            </a:r>
            <a:r>
              <a:rPr lang="en-US" altLang="zh-CN" b="1" dirty="0" smtClean="0">
                <a:solidFill>
                  <a:schemeClr val="bg1"/>
                </a:solidFill>
              </a:rPr>
              <a:t>=</a:t>
            </a:r>
            <a:r>
              <a:rPr lang="zh-CN" altLang="en-US" b="1" dirty="0" smtClean="0">
                <a:solidFill>
                  <a:schemeClr val="bg1"/>
                </a:solidFill>
              </a:rPr>
              <a:t>报警次数</a:t>
            </a:r>
            <a:r>
              <a:rPr lang="en-US" altLang="zh-CN" b="1" dirty="0" smtClean="0">
                <a:solidFill>
                  <a:schemeClr val="bg1"/>
                </a:solidFill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</a:rPr>
              <a:t>测试总数</a:t>
            </a:r>
            <a:r>
              <a:rPr lang="en-US" altLang="zh-CN" b="1" dirty="0" smtClean="0">
                <a:solidFill>
                  <a:schemeClr val="bg1"/>
                </a:solidFill>
              </a:rPr>
              <a:t>*100</a:t>
            </a:r>
            <a:r>
              <a:rPr lang="zh-CN" altLang="en-US" b="1" dirty="0" smtClean="0">
                <a:solidFill>
                  <a:schemeClr val="bg1"/>
                </a:solidFill>
              </a:rPr>
              <a:t>，结果保留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位小数。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32" y="4211429"/>
            <a:ext cx="91440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当前达成率定义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达成率</a:t>
            </a:r>
            <a:r>
              <a:rPr lang="en-US" altLang="zh-CN" b="1" dirty="0" smtClean="0">
                <a:solidFill>
                  <a:schemeClr val="bg1"/>
                </a:solidFill>
              </a:rPr>
              <a:t>=</a:t>
            </a:r>
            <a:r>
              <a:rPr lang="zh-CN" altLang="en-US" b="1" dirty="0" smtClean="0">
                <a:solidFill>
                  <a:schemeClr val="bg1"/>
                </a:solidFill>
              </a:rPr>
              <a:t>测试</a:t>
            </a:r>
            <a:r>
              <a:rPr lang="en-US" altLang="zh-CN" b="1" dirty="0" smtClean="0">
                <a:solidFill>
                  <a:schemeClr val="bg1"/>
                </a:solidFill>
              </a:rPr>
              <a:t>PASS</a:t>
            </a:r>
            <a:r>
              <a:rPr lang="zh-CN" altLang="en-US" b="1" dirty="0" smtClean="0">
                <a:solidFill>
                  <a:schemeClr val="bg1"/>
                </a:solidFill>
              </a:rPr>
              <a:t>数</a:t>
            </a:r>
            <a:r>
              <a:rPr lang="en-US" altLang="zh-CN" b="1" dirty="0" smtClean="0">
                <a:solidFill>
                  <a:schemeClr val="bg1"/>
                </a:solidFill>
              </a:rPr>
              <a:t>/[(</a:t>
            </a:r>
            <a:r>
              <a:rPr lang="zh-CN" altLang="en-US" b="1" dirty="0" smtClean="0">
                <a:solidFill>
                  <a:schemeClr val="bg1"/>
                </a:solidFill>
              </a:rPr>
              <a:t>总时长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绿灯闪烁时长</a:t>
            </a:r>
            <a:r>
              <a:rPr lang="en-US" altLang="zh-CN" b="1" dirty="0" smtClean="0">
                <a:solidFill>
                  <a:schemeClr val="bg1"/>
                </a:solidFill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</a:rPr>
              <a:t>黄灯常亮时长</a:t>
            </a:r>
            <a:r>
              <a:rPr lang="en-US" altLang="zh-CN" b="1" dirty="0" smtClean="0">
                <a:solidFill>
                  <a:schemeClr val="bg1"/>
                </a:solidFill>
              </a:rPr>
              <a:t>)*(3600/CT)]*100</a:t>
            </a:r>
            <a:r>
              <a:rPr lang="zh-CN" altLang="en-US" b="1" dirty="0" smtClean="0">
                <a:solidFill>
                  <a:schemeClr val="bg1"/>
                </a:solidFill>
              </a:rPr>
              <a:t>，总时长单位为</a:t>
            </a:r>
            <a:r>
              <a:rPr lang="en-US" altLang="zh-CN" b="1" dirty="0" smtClean="0">
                <a:solidFill>
                  <a:schemeClr val="bg1"/>
                </a:solidFill>
              </a:rPr>
              <a:t>H</a:t>
            </a:r>
            <a:r>
              <a:rPr lang="zh-CN" altLang="en-US" b="1" dirty="0" smtClean="0">
                <a:solidFill>
                  <a:schemeClr val="bg1"/>
                </a:solidFill>
              </a:rPr>
              <a:t>，结果保留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位小数。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2" y="5282999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直通率定义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直通率</a:t>
            </a:r>
            <a:r>
              <a:rPr lang="en-US" altLang="zh-CN" b="1" dirty="0" smtClean="0">
                <a:solidFill>
                  <a:schemeClr val="bg1"/>
                </a:solidFill>
              </a:rPr>
              <a:t>=</a:t>
            </a:r>
            <a:r>
              <a:rPr lang="zh-CN" altLang="en-US" b="1" dirty="0" smtClean="0">
                <a:solidFill>
                  <a:schemeClr val="bg1"/>
                </a:solidFill>
              </a:rPr>
              <a:t>测试</a:t>
            </a:r>
            <a:r>
              <a:rPr lang="en-US" altLang="zh-CN" b="1" dirty="0" smtClean="0">
                <a:solidFill>
                  <a:schemeClr val="bg1"/>
                </a:solidFill>
              </a:rPr>
              <a:t>PASS</a:t>
            </a:r>
            <a:r>
              <a:rPr lang="zh-CN" altLang="en-US" b="1" dirty="0" smtClean="0">
                <a:solidFill>
                  <a:schemeClr val="bg1"/>
                </a:solidFill>
              </a:rPr>
              <a:t>数</a:t>
            </a:r>
            <a:r>
              <a:rPr lang="en-US" altLang="zh-CN" b="1" dirty="0" smtClean="0">
                <a:solidFill>
                  <a:schemeClr val="bg1"/>
                </a:solidFill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</a:rPr>
              <a:t>测试总数</a:t>
            </a:r>
            <a:r>
              <a:rPr lang="en-US" altLang="zh-CN" b="1" dirty="0" smtClean="0">
                <a:solidFill>
                  <a:schemeClr val="bg1"/>
                </a:solidFill>
              </a:rPr>
              <a:t>*100</a:t>
            </a:r>
            <a:r>
              <a:rPr lang="zh-CN" altLang="en-US" b="1" dirty="0" smtClean="0">
                <a:solidFill>
                  <a:schemeClr val="bg1"/>
                </a:solidFill>
              </a:rPr>
              <a:t>，结果保留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位小数。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-32" y="6068817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三色灯信号定义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三色灯信号与机台上方三色灯一致。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32" y="1568223"/>
            <a:ext cx="9144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测试</a:t>
            </a:r>
            <a:r>
              <a:rPr lang="en-US" altLang="zh-CN" b="1" dirty="0" smtClean="0">
                <a:solidFill>
                  <a:schemeClr val="bg1"/>
                </a:solidFill>
              </a:rPr>
              <a:t>NG</a:t>
            </a:r>
            <a:r>
              <a:rPr lang="zh-CN" altLang="en-US" b="1" dirty="0" smtClean="0">
                <a:solidFill>
                  <a:schemeClr val="bg1"/>
                </a:solidFill>
              </a:rPr>
              <a:t>项目定义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非样本模式下，测试</a:t>
            </a:r>
            <a:r>
              <a:rPr lang="en-US" altLang="zh-CN" b="1" dirty="0" smtClean="0">
                <a:solidFill>
                  <a:schemeClr val="bg1"/>
                </a:solidFill>
              </a:rPr>
              <a:t>FAIL</a:t>
            </a:r>
            <a:r>
              <a:rPr lang="zh-CN" altLang="en-US" b="1" dirty="0" smtClean="0">
                <a:solidFill>
                  <a:schemeClr val="bg1"/>
                </a:solidFill>
              </a:rPr>
              <a:t>时上传</a:t>
            </a:r>
            <a:r>
              <a:rPr lang="en-US" altLang="zh-CN" b="1" dirty="0" smtClean="0">
                <a:solidFill>
                  <a:schemeClr val="bg1"/>
                </a:solidFill>
              </a:rPr>
              <a:t>FAIL</a:t>
            </a:r>
            <a:r>
              <a:rPr lang="zh-CN" altLang="en-US" b="1" dirty="0" smtClean="0">
                <a:solidFill>
                  <a:schemeClr val="bg1"/>
                </a:solidFill>
              </a:rPr>
              <a:t>详细信息。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32" y="2357430"/>
            <a:ext cx="91440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报警明细定义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机台每发生一次报警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</a:rPr>
              <a:t>黄灯闪烁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r>
              <a:rPr lang="zh-CN" altLang="en-US" b="1" dirty="0" smtClean="0">
                <a:solidFill>
                  <a:schemeClr val="bg1"/>
                </a:solidFill>
              </a:rPr>
              <a:t>，上传一次报警详细信息。机台正常生产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分钟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</a:rPr>
              <a:t>绿灯常亮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r>
              <a:rPr lang="zh-CN" altLang="en-US" b="1" dirty="0" smtClean="0">
                <a:solidFill>
                  <a:schemeClr val="bg1"/>
                </a:solidFill>
              </a:rPr>
              <a:t>后再上传新的报警！目的是为了避免故障时重复上传干扰数据！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直通率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40" y="1357298"/>
            <a:ext cx="7943850" cy="21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3174504" y="3500438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HA_F4_DATA_FPY</a:t>
            </a:r>
            <a:r>
              <a:rPr lang="zh-CN" altLang="en-US" dirty="0" smtClean="0"/>
              <a:t>表结构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785794"/>
            <a:ext cx="84328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数据库为</a:t>
            </a:r>
            <a:r>
              <a:rPr lang="en-US" altLang="zh-CN" b="1" dirty="0" err="1" smtClean="0">
                <a:solidFill>
                  <a:schemeClr val="bg1"/>
                </a:solidFill>
              </a:rPr>
              <a:t>Mysql</a:t>
            </a:r>
            <a:r>
              <a:rPr lang="zh-CN" altLang="en-US" b="1" dirty="0" smtClean="0">
                <a:solidFill>
                  <a:schemeClr val="bg1"/>
                </a:solidFill>
              </a:rPr>
              <a:t>，数据库名</a:t>
            </a:r>
            <a:r>
              <a:rPr lang="en-US" altLang="zh-TW" b="1" dirty="0" smtClean="0">
                <a:solidFill>
                  <a:schemeClr val="bg1"/>
                </a:solidFill>
              </a:rPr>
              <a:t>“</a:t>
            </a:r>
            <a:r>
              <a:rPr lang="en-US" altLang="zh-TW" b="1" dirty="0" err="1" smtClean="0">
                <a:solidFill>
                  <a:schemeClr val="bg1"/>
                </a:solidFill>
              </a:rPr>
              <a:t>dcdb</a:t>
            </a:r>
            <a:r>
              <a:rPr lang="en-US" altLang="zh-TW" b="1" dirty="0" smtClean="0">
                <a:solidFill>
                  <a:schemeClr val="bg1"/>
                </a:solidFill>
              </a:rPr>
              <a:t>”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</a:rPr>
              <a:t>IP</a:t>
            </a:r>
            <a:r>
              <a:rPr lang="en-US" altLang="zh-TW" b="1" dirty="0" smtClean="0">
                <a:solidFill>
                  <a:schemeClr val="bg1"/>
                </a:solidFill>
              </a:rPr>
              <a:t>“10.89.164.62”</a:t>
            </a:r>
            <a:r>
              <a:rPr lang="zh-CN" altLang="en-US" b="1" dirty="0" smtClean="0">
                <a:solidFill>
                  <a:schemeClr val="bg1"/>
                </a:solidFill>
              </a:rPr>
              <a:t>，用户名</a:t>
            </a:r>
            <a:r>
              <a:rPr lang="en-US" altLang="zh-TW" b="1" dirty="0" smtClean="0">
                <a:solidFill>
                  <a:schemeClr val="bg1"/>
                </a:solidFill>
              </a:rPr>
              <a:t>“</a:t>
            </a:r>
            <a:r>
              <a:rPr lang="en-US" altLang="zh-TW" b="1" dirty="0" err="1" smtClean="0">
                <a:solidFill>
                  <a:schemeClr val="bg1"/>
                </a:solidFill>
              </a:rPr>
              <a:t>dcu</a:t>
            </a:r>
            <a:r>
              <a:rPr lang="en-US" altLang="zh-TW" b="1" dirty="0" smtClean="0">
                <a:solidFill>
                  <a:schemeClr val="bg1"/>
                </a:solidFill>
              </a:rPr>
              <a:t>”</a:t>
            </a:r>
            <a:r>
              <a:rPr lang="zh-CN" altLang="en-US" b="1" dirty="0" smtClean="0">
                <a:solidFill>
                  <a:schemeClr val="bg1"/>
                </a:solidFill>
              </a:rPr>
              <a:t>，密码</a:t>
            </a:r>
            <a:r>
              <a:rPr lang="en-US" altLang="zh-TW" b="1" dirty="0" smtClean="0">
                <a:solidFill>
                  <a:schemeClr val="bg1"/>
                </a:solidFill>
              </a:rPr>
              <a:t>"</a:t>
            </a:r>
            <a:r>
              <a:rPr lang="en-US" altLang="zh-TW" b="1" dirty="0" err="1" smtClean="0">
                <a:solidFill>
                  <a:schemeClr val="bg1"/>
                </a:solidFill>
              </a:rPr>
              <a:t>dcudata</a:t>
            </a:r>
            <a:r>
              <a:rPr lang="en-US" altLang="zh-TW" b="1" dirty="0" smtClean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4000504"/>
            <a:ext cx="91440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统计各治具每班的生产数量、直通率。其中组别、轨别是串线机专用，其他机不需要填写。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由治具上位机负责上传数据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每班生成一条记录，每分钟更新一次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上传失败只标签提示，不能停机！上传成功，标签自动消失。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TW" dirty="0" smtClean="0"/>
              <a:t>X1621,</a:t>
            </a:r>
            <a:r>
              <a:rPr lang="en-US" altLang="zh-CN" dirty="0" smtClean="0"/>
              <a:t>1,1,001,100,98,2,98.00,20200111_D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测试</a:t>
            </a:r>
            <a:r>
              <a:rPr lang="en-US" altLang="zh-CN" sz="2800" b="1" dirty="0" smtClean="0">
                <a:latin typeface="標楷體" pitchFamily="65" charset="-120"/>
                <a:ea typeface="標楷體" pitchFamily="65" charset="-120"/>
              </a:rPr>
              <a:t>NG</a:t>
            </a:r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项目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1802" y="3040749"/>
            <a:ext cx="29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HA_F4_DATA_NGITEM</a:t>
            </a:r>
            <a:r>
              <a:rPr lang="zh-CN" altLang="en-US" dirty="0" smtClean="0"/>
              <a:t>表结构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3718703"/>
            <a:ext cx="914400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统计电测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由治具上位机负责上传数据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每测试一个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，插入一条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上传失败只标签提示，不能停机！上传成功，标签自动消失。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TW" dirty="0" smtClean="0"/>
              <a:t>X1621,</a:t>
            </a:r>
            <a:r>
              <a:rPr lang="en-US" altLang="zh-CN" dirty="0" smtClean="0"/>
              <a:t>1,1,001,G5Y123456,OPEN,20200111,084215,ftp://10.89.164.153/FCT/FHAPNNH1/20190816N/YM57/*****.csv,20200111_D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096250" cy="241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三色灯信号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48964" y="255960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HA_F4_LIGHT</a:t>
            </a:r>
            <a:r>
              <a:rPr lang="zh-CN" altLang="en-US" dirty="0" smtClean="0"/>
              <a:t>表结构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0" y="3164705"/>
            <a:ext cx="91440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统计机台三色灯号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由上料机软件负责上传数据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每班生成一条数据，三色灯状态改变时，更新一次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在上传黄灯闪烁灯号的同时，需要上传当前机台报警项目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三色灯编号根据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图，遵循从左到右、从上到下的原则，</a:t>
            </a:r>
            <a:r>
              <a:rPr lang="en-US" altLang="zh-CN" dirty="0" smtClean="0"/>
              <a:t>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002…</a:t>
            </a:r>
            <a:r>
              <a:rPr lang="zh-CN" altLang="en-US" dirty="0" smtClean="0"/>
              <a:t>依次编号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机台编号用于标记具体的机台类型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上传失败只标签提示，不能停机！上传成功，标签自动消失。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TW" dirty="0" smtClean="0"/>
              <a:t>X1621,056,2,20200111,164115,</a:t>
            </a:r>
            <a:r>
              <a:rPr lang="zh-CN" altLang="en-US" dirty="0" smtClean="0"/>
              <a:t>待料</a:t>
            </a:r>
            <a:r>
              <a:rPr lang="en-US" altLang="zh-CN" dirty="0" smtClean="0"/>
              <a:t>,20200111_D,94,48,53,14,15,1,1,SLJ_02</a:t>
            </a:r>
            <a:endParaRPr lang="zh-TW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63917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0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標楷體" pitchFamily="65" charset="-120"/>
                <a:ea typeface="標楷體" pitchFamily="65" charset="-120"/>
              </a:rPr>
              <a:t>报警明細</a:t>
            </a:r>
            <a:endParaRPr lang="zh-TW" altLang="en-US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1802" y="3488295"/>
            <a:ext cx="289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HA_F4_DATA_ALARM</a:t>
            </a:r>
            <a:r>
              <a:rPr lang="zh-CN" altLang="en-US" dirty="0" smtClean="0"/>
              <a:t>表结构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3995702"/>
            <a:ext cx="91440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统计机台报警，即机台处于黄灯闪烁时所报的警告！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由上料机软件负责上传数据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每发生一次报警，插入一条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上传失败只标签提示，不能停机！上传成功，标签自动消失。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TW" dirty="0" smtClean="0"/>
              <a:t>X1621,1,1,001,</a:t>
            </a:r>
            <a:r>
              <a:rPr lang="zh-CN" altLang="en-US" dirty="0" smtClean="0"/>
              <a:t>取料失败</a:t>
            </a:r>
            <a:r>
              <a:rPr lang="en-US" altLang="zh-CN" dirty="0" smtClean="0"/>
              <a:t>,20200111,085010,20200111,085310,3,20200111_D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715436" cy="246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956</Words>
  <Application>Microsoft Office PowerPoint</Application>
  <PresentationFormat>如螢幕大小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1_Office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G1596772</dc:creator>
  <cp:lastModifiedBy>F6650801</cp:lastModifiedBy>
  <cp:revision>160</cp:revision>
  <dcterms:created xsi:type="dcterms:W3CDTF">2019-02-19T01:15:16Z</dcterms:created>
  <dcterms:modified xsi:type="dcterms:W3CDTF">2020-03-06T05:38:06Z</dcterms:modified>
</cp:coreProperties>
</file>