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2" r:id="rId2"/>
    <p:sldId id="273" r:id="rId3"/>
    <p:sldId id="274" r:id="rId4"/>
    <p:sldId id="278" r:id="rId5"/>
    <p:sldId id="275" r:id="rId6"/>
    <p:sldId id="276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82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63494-DA0A-4DA2-83B1-9115266B6D15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D7E01B0B-D31A-4AE2-A82F-6B320DD991BA}">
      <dgm:prSet phldrT="[文字]"/>
      <dgm:spPr/>
      <dgm:t>
        <a:bodyPr/>
        <a:lstStyle/>
        <a:p>
          <a:r>
            <a:rPr lang="zh-CN" altLang="en-US" dirty="0" smtClean="0"/>
            <a:t>早晚班开线时，作业员需要刷厂牌解锁机台</a:t>
          </a:r>
          <a:r>
            <a:rPr lang="en-US" altLang="zh-CN" dirty="0" smtClean="0"/>
            <a:t>(</a:t>
          </a:r>
          <a:r>
            <a:rPr lang="zh-CN" altLang="en-US" dirty="0" smtClean="0"/>
            <a:t>给上料机发送开始运行信号</a:t>
          </a:r>
          <a:r>
            <a:rPr lang="en-US" altLang="zh-CN" dirty="0" smtClean="0"/>
            <a:t>)</a:t>
          </a:r>
          <a:r>
            <a:rPr lang="zh-CN" altLang="en-US" dirty="0" smtClean="0"/>
            <a:t>。</a:t>
          </a:r>
          <a:endParaRPr lang="zh-TW" altLang="en-US" dirty="0"/>
        </a:p>
      </dgm:t>
    </dgm:pt>
    <dgm:pt modelId="{99119F6A-9030-48AD-B4EA-6629089DD58F}" type="parTrans" cxnId="{00558CBB-59DA-482E-AC40-CE23879D3AC5}">
      <dgm:prSet/>
      <dgm:spPr/>
      <dgm:t>
        <a:bodyPr/>
        <a:lstStyle/>
        <a:p>
          <a:endParaRPr lang="zh-TW" altLang="en-US"/>
        </a:p>
      </dgm:t>
    </dgm:pt>
    <dgm:pt modelId="{C2769603-49AA-4EB3-8160-54F9E75D18EE}" type="sibTrans" cxnId="{00558CBB-59DA-482E-AC40-CE23879D3AC5}">
      <dgm:prSet/>
      <dgm:spPr/>
      <dgm:t>
        <a:bodyPr/>
        <a:lstStyle/>
        <a:p>
          <a:endParaRPr lang="zh-TW" altLang="en-US"/>
        </a:p>
      </dgm:t>
    </dgm:pt>
    <dgm:pt modelId="{F5E54CB8-4418-4BCA-A6ED-521AC6B54005}">
      <dgm:prSet phldrT="[文字]"/>
      <dgm:spPr/>
      <dgm:t>
        <a:bodyPr/>
        <a:lstStyle/>
        <a:p>
          <a:r>
            <a:rPr lang="en-US" altLang="zh-TW" dirty="0" smtClean="0"/>
            <a:t> </a:t>
          </a:r>
          <a:endParaRPr lang="zh-TW" altLang="en-US" dirty="0"/>
        </a:p>
      </dgm:t>
    </dgm:pt>
    <dgm:pt modelId="{90EA88B0-354B-43E1-8D39-E177ABB95305}" type="parTrans" cxnId="{5AB49444-7870-44C2-BB7F-FDAC6BA3C490}">
      <dgm:prSet/>
      <dgm:spPr/>
      <dgm:t>
        <a:bodyPr/>
        <a:lstStyle/>
        <a:p>
          <a:endParaRPr lang="zh-TW" altLang="en-US"/>
        </a:p>
      </dgm:t>
    </dgm:pt>
    <dgm:pt modelId="{B1C59F0B-C6D3-46B5-AB0C-D5161C3FEA1D}" type="sibTrans" cxnId="{5AB49444-7870-44C2-BB7F-FDAC6BA3C490}">
      <dgm:prSet/>
      <dgm:spPr/>
      <dgm:t>
        <a:bodyPr/>
        <a:lstStyle/>
        <a:p>
          <a:endParaRPr lang="zh-TW" altLang="en-US"/>
        </a:p>
      </dgm:t>
    </dgm:pt>
    <dgm:pt modelId="{59D610BB-BD5E-4336-98DE-B538A7FC2BCD}">
      <dgm:prSet phldrT="[文字]"/>
      <dgm:spPr/>
      <dgm:t>
        <a:bodyPr/>
        <a:lstStyle/>
        <a:p>
          <a:r>
            <a:rPr lang="zh-CN" altLang="en-US" dirty="0" smtClean="0"/>
            <a:t>机台未生产时长超过</a:t>
          </a:r>
          <a:r>
            <a:rPr lang="en-US" altLang="zh-CN" dirty="0" smtClean="0"/>
            <a:t>15min</a:t>
          </a:r>
          <a:r>
            <a:rPr lang="zh-CN" altLang="en-US" dirty="0" smtClean="0"/>
            <a:t>，上料机暂停。再生产时需要再次刷厂牌解锁。</a:t>
          </a:r>
          <a:endParaRPr lang="zh-TW" altLang="en-US" dirty="0"/>
        </a:p>
      </dgm:t>
    </dgm:pt>
    <dgm:pt modelId="{0E2CC1A5-C3AE-4217-A848-2D4076F690E0}" type="parTrans" cxnId="{05805132-D73B-4460-9AC3-061C5657FF46}">
      <dgm:prSet/>
      <dgm:spPr/>
      <dgm:t>
        <a:bodyPr/>
        <a:lstStyle/>
        <a:p>
          <a:endParaRPr lang="zh-TW" altLang="en-US"/>
        </a:p>
      </dgm:t>
    </dgm:pt>
    <dgm:pt modelId="{1C9CDFD8-0393-45AF-B735-243B8F48345A}" type="sibTrans" cxnId="{05805132-D73B-4460-9AC3-061C5657FF46}">
      <dgm:prSet/>
      <dgm:spPr/>
      <dgm:t>
        <a:bodyPr/>
        <a:lstStyle/>
        <a:p>
          <a:endParaRPr lang="zh-TW" altLang="en-US"/>
        </a:p>
      </dgm:t>
    </dgm:pt>
    <dgm:pt modelId="{0AEA83E9-8D4C-4457-8B23-E785C4F7A123}">
      <dgm:prSet phldrT="[文字]"/>
      <dgm:spPr/>
      <dgm:t>
        <a:bodyPr/>
        <a:lstStyle/>
        <a:p>
          <a:r>
            <a:rPr lang="en-US" altLang="zh-TW" dirty="0" smtClean="0"/>
            <a:t> </a:t>
          </a:r>
          <a:endParaRPr lang="zh-TW" altLang="en-US" dirty="0"/>
        </a:p>
      </dgm:t>
    </dgm:pt>
    <dgm:pt modelId="{71C380AA-DFBF-444D-9258-B1E00115728F}" type="parTrans" cxnId="{4E128808-9169-4999-9A64-7C821BA7E302}">
      <dgm:prSet/>
      <dgm:spPr/>
      <dgm:t>
        <a:bodyPr/>
        <a:lstStyle/>
        <a:p>
          <a:endParaRPr lang="zh-TW" altLang="en-US"/>
        </a:p>
      </dgm:t>
    </dgm:pt>
    <dgm:pt modelId="{D37D99C7-9448-40F3-9E00-4160690AC723}" type="sibTrans" cxnId="{4E128808-9169-4999-9A64-7C821BA7E302}">
      <dgm:prSet/>
      <dgm:spPr/>
      <dgm:t>
        <a:bodyPr/>
        <a:lstStyle/>
        <a:p>
          <a:endParaRPr lang="zh-TW" altLang="en-US"/>
        </a:p>
      </dgm:t>
    </dgm:pt>
    <dgm:pt modelId="{3993AAB3-2B37-4537-9CDA-84B1DF730425}">
      <dgm:prSet phldrT="[文字]"/>
      <dgm:spPr/>
      <dgm:t>
        <a:bodyPr/>
        <a:lstStyle/>
        <a:p>
          <a:r>
            <a:rPr lang="zh-CN" altLang="en-US" dirty="0" smtClean="0"/>
            <a:t>无上岗资格证的人员刷卡使机台暂停并报警。</a:t>
          </a:r>
          <a:endParaRPr lang="zh-TW" altLang="en-US" dirty="0"/>
        </a:p>
      </dgm:t>
    </dgm:pt>
    <dgm:pt modelId="{3E0288FA-9422-45A9-9E2D-FBDC55202840}" type="parTrans" cxnId="{23A50E29-4BCB-4B8D-A64B-1BFD292F414E}">
      <dgm:prSet/>
      <dgm:spPr/>
      <dgm:t>
        <a:bodyPr/>
        <a:lstStyle/>
        <a:p>
          <a:endParaRPr lang="zh-TW" altLang="en-US"/>
        </a:p>
      </dgm:t>
    </dgm:pt>
    <dgm:pt modelId="{9F792992-3D08-4C96-80D9-284DF65485B5}" type="sibTrans" cxnId="{23A50E29-4BCB-4B8D-A64B-1BFD292F414E}">
      <dgm:prSet/>
      <dgm:spPr/>
      <dgm:t>
        <a:bodyPr/>
        <a:lstStyle/>
        <a:p>
          <a:endParaRPr lang="zh-TW" altLang="en-US"/>
        </a:p>
      </dgm:t>
    </dgm:pt>
    <dgm:pt modelId="{D2F16E0D-C5A5-411E-97BA-0325D0C7FEC9}">
      <dgm:prSet phldrT="[文字]"/>
      <dgm:spPr/>
      <dgm:t>
        <a:bodyPr/>
        <a:lstStyle/>
        <a:p>
          <a:r>
            <a:rPr lang="en-US" altLang="zh-TW" dirty="0" smtClean="0"/>
            <a:t> </a:t>
          </a:r>
          <a:endParaRPr lang="zh-TW" altLang="en-US" dirty="0"/>
        </a:p>
      </dgm:t>
    </dgm:pt>
    <dgm:pt modelId="{B1189F06-ADE6-42D1-9D92-64BD8E6AAA31}" type="sibTrans" cxnId="{449C918E-2E15-4476-8D79-966BEADD597C}">
      <dgm:prSet/>
      <dgm:spPr/>
      <dgm:t>
        <a:bodyPr/>
        <a:lstStyle/>
        <a:p>
          <a:endParaRPr lang="zh-TW" altLang="en-US"/>
        </a:p>
      </dgm:t>
    </dgm:pt>
    <dgm:pt modelId="{B1990870-47BF-4D22-965F-D5C48D74CD6E}" type="parTrans" cxnId="{449C918E-2E15-4476-8D79-966BEADD597C}">
      <dgm:prSet/>
      <dgm:spPr/>
      <dgm:t>
        <a:bodyPr/>
        <a:lstStyle/>
        <a:p>
          <a:endParaRPr lang="zh-TW" altLang="en-US"/>
        </a:p>
      </dgm:t>
    </dgm:pt>
    <dgm:pt modelId="{A06EE84B-FE19-4D5B-8934-8E363E0CC8E4}" type="pres">
      <dgm:prSet presAssocID="{12E63494-DA0A-4DA2-83B1-9115266B6D1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0AF67B-1EB9-42BD-A22F-CF0C86516FAB}" type="pres">
      <dgm:prSet presAssocID="{D2F16E0D-C5A5-411E-97BA-0325D0C7FEC9}" presName="composite" presStyleCnt="0"/>
      <dgm:spPr/>
    </dgm:pt>
    <dgm:pt modelId="{3C6AFAE4-E61C-4D94-B4E8-98A218675DDF}" type="pres">
      <dgm:prSet presAssocID="{D2F16E0D-C5A5-411E-97BA-0325D0C7FEC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AB47966-0341-4996-9C77-E9F91732F7C6}" type="pres">
      <dgm:prSet presAssocID="{D2F16E0D-C5A5-411E-97BA-0325D0C7FEC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15CFB2-F0A9-4067-A55A-02EC88CED04F}" type="pres">
      <dgm:prSet presAssocID="{B1189F06-ADE6-42D1-9D92-64BD8E6AAA31}" presName="sp" presStyleCnt="0"/>
      <dgm:spPr/>
    </dgm:pt>
    <dgm:pt modelId="{B5067E7A-25BF-4032-97C5-F733C2401001}" type="pres">
      <dgm:prSet presAssocID="{F5E54CB8-4418-4BCA-A6ED-521AC6B54005}" presName="composite" presStyleCnt="0"/>
      <dgm:spPr/>
    </dgm:pt>
    <dgm:pt modelId="{C35C454C-66D8-4281-BC16-AB73AB1FBC32}" type="pres">
      <dgm:prSet presAssocID="{F5E54CB8-4418-4BCA-A6ED-521AC6B5400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1B63CE-A8B0-4A17-9979-FDBBC5683DFD}" type="pres">
      <dgm:prSet presAssocID="{F5E54CB8-4418-4BCA-A6ED-521AC6B5400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A50E141-20FD-42B7-87CB-6BC9B02484B2}" type="pres">
      <dgm:prSet presAssocID="{B1C59F0B-C6D3-46B5-AB0C-D5161C3FEA1D}" presName="sp" presStyleCnt="0"/>
      <dgm:spPr/>
    </dgm:pt>
    <dgm:pt modelId="{9C19E6D4-8BB8-4F48-9B69-E02A0633A314}" type="pres">
      <dgm:prSet presAssocID="{0AEA83E9-8D4C-4457-8B23-E785C4F7A123}" presName="composite" presStyleCnt="0"/>
      <dgm:spPr/>
    </dgm:pt>
    <dgm:pt modelId="{F2CF96DB-A6E9-4D18-A482-927BABDCD1B7}" type="pres">
      <dgm:prSet presAssocID="{0AEA83E9-8D4C-4457-8B23-E785C4F7A12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97DEBD-DD91-41F3-837A-525374173B33}" type="pres">
      <dgm:prSet presAssocID="{0AEA83E9-8D4C-4457-8B23-E785C4F7A12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1C1E3DC-E886-423E-A0F7-C59108BBC97D}" type="presOf" srcId="{D2F16E0D-C5A5-411E-97BA-0325D0C7FEC9}" destId="{3C6AFAE4-E61C-4D94-B4E8-98A218675DDF}" srcOrd="0" destOrd="0" presId="urn:microsoft.com/office/officeart/2005/8/layout/chevron2"/>
    <dgm:cxn modelId="{168B1549-F4D2-4E37-BDF5-C2E98BD6AE9F}" type="presOf" srcId="{59D610BB-BD5E-4336-98DE-B538A7FC2BCD}" destId="{AA1B63CE-A8B0-4A17-9979-FDBBC5683DFD}" srcOrd="0" destOrd="0" presId="urn:microsoft.com/office/officeart/2005/8/layout/chevron2"/>
    <dgm:cxn modelId="{23A50E29-4BCB-4B8D-A64B-1BFD292F414E}" srcId="{0AEA83E9-8D4C-4457-8B23-E785C4F7A123}" destId="{3993AAB3-2B37-4537-9CDA-84B1DF730425}" srcOrd="0" destOrd="0" parTransId="{3E0288FA-9422-45A9-9E2D-FBDC55202840}" sibTransId="{9F792992-3D08-4C96-80D9-284DF65485B5}"/>
    <dgm:cxn modelId="{2A8F3393-F497-4047-87E9-7275BB36B025}" type="presOf" srcId="{F5E54CB8-4418-4BCA-A6ED-521AC6B54005}" destId="{C35C454C-66D8-4281-BC16-AB73AB1FBC32}" srcOrd="0" destOrd="0" presId="urn:microsoft.com/office/officeart/2005/8/layout/chevron2"/>
    <dgm:cxn modelId="{F629D74F-7850-478D-8159-EEAE569039DD}" type="presOf" srcId="{0AEA83E9-8D4C-4457-8B23-E785C4F7A123}" destId="{F2CF96DB-A6E9-4D18-A482-927BABDCD1B7}" srcOrd="0" destOrd="0" presId="urn:microsoft.com/office/officeart/2005/8/layout/chevron2"/>
    <dgm:cxn modelId="{5AB49444-7870-44C2-BB7F-FDAC6BA3C490}" srcId="{12E63494-DA0A-4DA2-83B1-9115266B6D15}" destId="{F5E54CB8-4418-4BCA-A6ED-521AC6B54005}" srcOrd="1" destOrd="0" parTransId="{90EA88B0-354B-43E1-8D39-E177ABB95305}" sibTransId="{B1C59F0B-C6D3-46B5-AB0C-D5161C3FEA1D}"/>
    <dgm:cxn modelId="{6A8ECDCB-5F0F-4A76-B84F-76BBED2AA732}" type="presOf" srcId="{12E63494-DA0A-4DA2-83B1-9115266B6D15}" destId="{A06EE84B-FE19-4D5B-8934-8E363E0CC8E4}" srcOrd="0" destOrd="0" presId="urn:microsoft.com/office/officeart/2005/8/layout/chevron2"/>
    <dgm:cxn modelId="{C2105665-A432-455F-A156-BDCA65707736}" type="presOf" srcId="{D7E01B0B-D31A-4AE2-A82F-6B320DD991BA}" destId="{CAB47966-0341-4996-9C77-E9F91732F7C6}" srcOrd="0" destOrd="0" presId="urn:microsoft.com/office/officeart/2005/8/layout/chevron2"/>
    <dgm:cxn modelId="{39068CBA-076B-4627-B595-60A1B64DE6DB}" type="presOf" srcId="{3993AAB3-2B37-4537-9CDA-84B1DF730425}" destId="{2B97DEBD-DD91-41F3-837A-525374173B33}" srcOrd="0" destOrd="0" presId="urn:microsoft.com/office/officeart/2005/8/layout/chevron2"/>
    <dgm:cxn modelId="{00558CBB-59DA-482E-AC40-CE23879D3AC5}" srcId="{D2F16E0D-C5A5-411E-97BA-0325D0C7FEC9}" destId="{D7E01B0B-D31A-4AE2-A82F-6B320DD991BA}" srcOrd="0" destOrd="0" parTransId="{99119F6A-9030-48AD-B4EA-6629089DD58F}" sibTransId="{C2769603-49AA-4EB3-8160-54F9E75D18EE}"/>
    <dgm:cxn modelId="{4E128808-9169-4999-9A64-7C821BA7E302}" srcId="{12E63494-DA0A-4DA2-83B1-9115266B6D15}" destId="{0AEA83E9-8D4C-4457-8B23-E785C4F7A123}" srcOrd="2" destOrd="0" parTransId="{71C380AA-DFBF-444D-9258-B1E00115728F}" sibTransId="{D37D99C7-9448-40F3-9E00-4160690AC723}"/>
    <dgm:cxn modelId="{05805132-D73B-4460-9AC3-061C5657FF46}" srcId="{F5E54CB8-4418-4BCA-A6ED-521AC6B54005}" destId="{59D610BB-BD5E-4336-98DE-B538A7FC2BCD}" srcOrd="0" destOrd="0" parTransId="{0E2CC1A5-C3AE-4217-A848-2D4076F690E0}" sibTransId="{1C9CDFD8-0393-45AF-B735-243B8F48345A}"/>
    <dgm:cxn modelId="{449C918E-2E15-4476-8D79-966BEADD597C}" srcId="{12E63494-DA0A-4DA2-83B1-9115266B6D15}" destId="{D2F16E0D-C5A5-411E-97BA-0325D0C7FEC9}" srcOrd="0" destOrd="0" parTransId="{B1990870-47BF-4D22-965F-D5C48D74CD6E}" sibTransId="{B1189F06-ADE6-42D1-9D92-64BD8E6AAA31}"/>
    <dgm:cxn modelId="{8AC7C54E-9EFF-40BF-8D3B-EB56E08272B4}" type="presParOf" srcId="{A06EE84B-FE19-4D5B-8934-8E363E0CC8E4}" destId="{0F0AF67B-1EB9-42BD-A22F-CF0C86516FAB}" srcOrd="0" destOrd="0" presId="urn:microsoft.com/office/officeart/2005/8/layout/chevron2"/>
    <dgm:cxn modelId="{B21C0FE0-44B9-4BD5-B021-702CDF3F90F7}" type="presParOf" srcId="{0F0AF67B-1EB9-42BD-A22F-CF0C86516FAB}" destId="{3C6AFAE4-E61C-4D94-B4E8-98A218675DDF}" srcOrd="0" destOrd="0" presId="urn:microsoft.com/office/officeart/2005/8/layout/chevron2"/>
    <dgm:cxn modelId="{58528EC5-6363-40DC-BAC6-A440D6632D71}" type="presParOf" srcId="{0F0AF67B-1EB9-42BD-A22F-CF0C86516FAB}" destId="{CAB47966-0341-4996-9C77-E9F91732F7C6}" srcOrd="1" destOrd="0" presId="urn:microsoft.com/office/officeart/2005/8/layout/chevron2"/>
    <dgm:cxn modelId="{44855D4B-6D01-4D40-ABE5-2A67E66140BF}" type="presParOf" srcId="{A06EE84B-FE19-4D5B-8934-8E363E0CC8E4}" destId="{4C15CFB2-F0A9-4067-A55A-02EC88CED04F}" srcOrd="1" destOrd="0" presId="urn:microsoft.com/office/officeart/2005/8/layout/chevron2"/>
    <dgm:cxn modelId="{7F518FA6-DEF4-4029-9F92-21C817924303}" type="presParOf" srcId="{A06EE84B-FE19-4D5B-8934-8E363E0CC8E4}" destId="{B5067E7A-25BF-4032-97C5-F733C2401001}" srcOrd="2" destOrd="0" presId="urn:microsoft.com/office/officeart/2005/8/layout/chevron2"/>
    <dgm:cxn modelId="{3FC92946-820C-4A23-A584-E6FC70312900}" type="presParOf" srcId="{B5067E7A-25BF-4032-97C5-F733C2401001}" destId="{C35C454C-66D8-4281-BC16-AB73AB1FBC32}" srcOrd="0" destOrd="0" presId="urn:microsoft.com/office/officeart/2005/8/layout/chevron2"/>
    <dgm:cxn modelId="{51B4EE05-6DD4-4DD5-93E8-38A8B3D547AD}" type="presParOf" srcId="{B5067E7A-25BF-4032-97C5-F733C2401001}" destId="{AA1B63CE-A8B0-4A17-9979-FDBBC5683DFD}" srcOrd="1" destOrd="0" presId="urn:microsoft.com/office/officeart/2005/8/layout/chevron2"/>
    <dgm:cxn modelId="{6F2ACBF1-64D9-408F-910C-6A536B3C6981}" type="presParOf" srcId="{A06EE84B-FE19-4D5B-8934-8E363E0CC8E4}" destId="{0A50E141-20FD-42B7-87CB-6BC9B02484B2}" srcOrd="3" destOrd="0" presId="urn:microsoft.com/office/officeart/2005/8/layout/chevron2"/>
    <dgm:cxn modelId="{18467A6D-C2F3-44C9-9A15-05F013E84A5B}" type="presParOf" srcId="{A06EE84B-FE19-4D5B-8934-8E363E0CC8E4}" destId="{9C19E6D4-8BB8-4F48-9B69-E02A0633A314}" srcOrd="4" destOrd="0" presId="urn:microsoft.com/office/officeart/2005/8/layout/chevron2"/>
    <dgm:cxn modelId="{390F3AA2-B2CD-466C-8781-B4948E5460E2}" type="presParOf" srcId="{9C19E6D4-8BB8-4F48-9B69-E02A0633A314}" destId="{F2CF96DB-A6E9-4D18-A482-927BABDCD1B7}" srcOrd="0" destOrd="0" presId="urn:microsoft.com/office/officeart/2005/8/layout/chevron2"/>
    <dgm:cxn modelId="{0CE3C70F-EFAD-4D68-99FC-19313F48C0DB}" type="presParOf" srcId="{9C19E6D4-8BB8-4F48-9B69-E02A0633A314}" destId="{2B97DEBD-DD91-41F3-837A-525374173B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C431F4-C3A2-4DC8-B185-D2A91D710B86}" type="doc">
      <dgm:prSet loTypeId="urn:microsoft.com/office/officeart/2005/8/layout/process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9179B39E-0A81-4ACF-8050-3099E33D44D2}">
      <dgm:prSet phldrT="[文字]"/>
      <dgm:spPr/>
      <dgm:t>
        <a:bodyPr/>
        <a:lstStyle/>
        <a:p>
          <a:r>
            <a:rPr lang="zh-CN" altLang="en-US" dirty="0" smtClean="0"/>
            <a:t>开线</a:t>
          </a:r>
          <a:r>
            <a:rPr lang="en-US" altLang="zh-CN" dirty="0" smtClean="0"/>
            <a:t>(</a:t>
          </a:r>
          <a:r>
            <a:rPr lang="zh-CN" altLang="en-US" dirty="0" smtClean="0"/>
            <a:t>早晚八点</a:t>
          </a:r>
          <a:r>
            <a:rPr lang="en-US" altLang="zh-CN" dirty="0" smtClean="0"/>
            <a:t>)</a:t>
          </a:r>
          <a:r>
            <a:rPr lang="zh-CN" altLang="en-US" dirty="0" smtClean="0"/>
            <a:t>或停产</a:t>
          </a:r>
          <a:r>
            <a:rPr lang="en-US" altLang="zh-CN" dirty="0" smtClean="0"/>
            <a:t>15min</a:t>
          </a:r>
          <a:r>
            <a:rPr lang="zh-CN" altLang="en-US" dirty="0" smtClean="0"/>
            <a:t>以上再生产时，作业员刷识别卡</a:t>
          </a:r>
          <a:endParaRPr lang="zh-TW" altLang="en-US" dirty="0"/>
        </a:p>
      </dgm:t>
    </dgm:pt>
    <dgm:pt modelId="{4C18CEBA-05CA-4211-9B0F-8FBB8D33E4E5}" type="parTrans" cxnId="{92A5BCC4-B25B-4F25-9B33-4D945EB68334}">
      <dgm:prSet/>
      <dgm:spPr/>
      <dgm:t>
        <a:bodyPr/>
        <a:lstStyle/>
        <a:p>
          <a:endParaRPr lang="zh-TW" altLang="en-US"/>
        </a:p>
      </dgm:t>
    </dgm:pt>
    <dgm:pt modelId="{6BB23F8D-3C5C-43FF-8DDD-97681A83DDB0}" type="sibTrans" cxnId="{92A5BCC4-B25B-4F25-9B33-4D945EB68334}">
      <dgm:prSet/>
      <dgm:spPr/>
      <dgm:t>
        <a:bodyPr/>
        <a:lstStyle/>
        <a:p>
          <a:endParaRPr lang="zh-TW" altLang="en-US"/>
        </a:p>
      </dgm:t>
    </dgm:pt>
    <dgm:pt modelId="{81371FFA-6C55-4E76-8E61-B661B73A4393}">
      <dgm:prSet phldrT="[文字]"/>
      <dgm:spPr/>
      <dgm:t>
        <a:bodyPr/>
        <a:lstStyle/>
        <a:p>
          <a:r>
            <a:rPr lang="zh-CN" altLang="en-US" dirty="0" smtClean="0"/>
            <a:t>软件根据识别卡</a:t>
          </a:r>
          <a:r>
            <a:rPr lang="en-US" altLang="zh-CN" dirty="0" smtClean="0"/>
            <a:t>ID</a:t>
          </a:r>
          <a:r>
            <a:rPr lang="zh-CN" altLang="en-US" dirty="0" smtClean="0"/>
            <a:t>从系统获取是否有上岗证</a:t>
          </a:r>
          <a:r>
            <a:rPr lang="en-US" altLang="zh-CN" dirty="0" smtClean="0"/>
            <a:t>(</a:t>
          </a:r>
          <a:r>
            <a:rPr lang="zh-CN" altLang="en-US" dirty="0" smtClean="0"/>
            <a:t>使用方式及</a:t>
          </a:r>
          <a:r>
            <a:rPr lang="en-US" altLang="zh-CN" dirty="0" smtClean="0"/>
            <a:t>Demo</a:t>
          </a:r>
          <a:r>
            <a:rPr lang="zh-CN" altLang="en-US" dirty="0" smtClean="0"/>
            <a:t>見附件</a:t>
          </a:r>
          <a:r>
            <a:rPr lang="en-US" altLang="zh-CN" dirty="0" smtClean="0"/>
            <a:t>)</a:t>
          </a:r>
          <a:endParaRPr lang="zh-TW" altLang="en-US" dirty="0"/>
        </a:p>
      </dgm:t>
    </dgm:pt>
    <dgm:pt modelId="{8F8AB5F2-A2FC-444F-AA1F-320EA657F187}" type="parTrans" cxnId="{698E2366-CE2A-49E7-8EAD-9EE95D5BD92E}">
      <dgm:prSet/>
      <dgm:spPr/>
      <dgm:t>
        <a:bodyPr/>
        <a:lstStyle/>
        <a:p>
          <a:endParaRPr lang="zh-TW" altLang="en-US"/>
        </a:p>
      </dgm:t>
    </dgm:pt>
    <dgm:pt modelId="{CA2D51D7-FA9D-492A-8996-B7040B60BB67}" type="sibTrans" cxnId="{698E2366-CE2A-49E7-8EAD-9EE95D5BD92E}">
      <dgm:prSet/>
      <dgm:spPr/>
      <dgm:t>
        <a:bodyPr/>
        <a:lstStyle/>
        <a:p>
          <a:endParaRPr lang="zh-TW" altLang="en-US"/>
        </a:p>
      </dgm:t>
    </dgm:pt>
    <dgm:pt modelId="{96567402-4EF5-4834-B7D1-42703AE6E10C}">
      <dgm:prSet phldrT="[文字]"/>
      <dgm:spPr/>
      <dgm:t>
        <a:bodyPr/>
        <a:lstStyle/>
        <a:p>
          <a:r>
            <a:rPr lang="zh-CN" altLang="en-US" dirty="0" smtClean="0"/>
            <a:t>有上岗证，则给上料机发送运行指令，解锁机台</a:t>
          </a:r>
          <a:endParaRPr lang="zh-TW" altLang="en-US" dirty="0"/>
        </a:p>
      </dgm:t>
    </dgm:pt>
    <dgm:pt modelId="{9EF28A87-380C-4396-BC56-B8C3DD17EE82}" type="parTrans" cxnId="{4A512684-B23E-452F-9EE0-FDF9BC476EC2}">
      <dgm:prSet/>
      <dgm:spPr/>
      <dgm:t>
        <a:bodyPr/>
        <a:lstStyle/>
        <a:p>
          <a:endParaRPr lang="zh-TW" altLang="en-US"/>
        </a:p>
      </dgm:t>
    </dgm:pt>
    <dgm:pt modelId="{61CB5397-E752-454B-92D1-8F46BE5D5FBC}" type="sibTrans" cxnId="{4A512684-B23E-452F-9EE0-FDF9BC476EC2}">
      <dgm:prSet/>
      <dgm:spPr/>
      <dgm:t>
        <a:bodyPr/>
        <a:lstStyle/>
        <a:p>
          <a:endParaRPr lang="zh-TW" altLang="en-US"/>
        </a:p>
      </dgm:t>
    </dgm:pt>
    <dgm:pt modelId="{3D201A69-47F8-48DF-A3B1-FC0AD7F42295}" type="pres">
      <dgm:prSet presAssocID="{0CC431F4-C3A2-4DC8-B185-D2A91D710B8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05DC5A6-A15C-44FA-B61C-EA745254CE4A}" type="pres">
      <dgm:prSet presAssocID="{96567402-4EF5-4834-B7D1-42703AE6E10C}" presName="boxAndChildren" presStyleCnt="0"/>
      <dgm:spPr/>
    </dgm:pt>
    <dgm:pt modelId="{B6E7707F-99FA-4850-B5EF-51D4D18849C4}" type="pres">
      <dgm:prSet presAssocID="{96567402-4EF5-4834-B7D1-42703AE6E10C}" presName="parentTextBox" presStyleLbl="node1" presStyleIdx="0" presStyleCnt="3"/>
      <dgm:spPr/>
      <dgm:t>
        <a:bodyPr/>
        <a:lstStyle/>
        <a:p>
          <a:endParaRPr lang="zh-TW" altLang="en-US"/>
        </a:p>
      </dgm:t>
    </dgm:pt>
    <dgm:pt modelId="{A8737132-385B-4848-B024-7FB1D30F1C52}" type="pres">
      <dgm:prSet presAssocID="{CA2D51D7-FA9D-492A-8996-B7040B60BB67}" presName="sp" presStyleCnt="0"/>
      <dgm:spPr/>
    </dgm:pt>
    <dgm:pt modelId="{3892D655-5078-4E6B-A49E-654F4E617275}" type="pres">
      <dgm:prSet presAssocID="{81371FFA-6C55-4E76-8E61-B661B73A4393}" presName="arrowAndChildren" presStyleCnt="0"/>
      <dgm:spPr/>
    </dgm:pt>
    <dgm:pt modelId="{5A036612-CA43-4C02-9943-AD7B97F61CBD}" type="pres">
      <dgm:prSet presAssocID="{81371FFA-6C55-4E76-8E61-B661B73A4393}" presName="parentTextArrow" presStyleLbl="node1" presStyleIdx="1" presStyleCnt="3"/>
      <dgm:spPr/>
      <dgm:t>
        <a:bodyPr/>
        <a:lstStyle/>
        <a:p>
          <a:endParaRPr lang="zh-TW" altLang="en-US"/>
        </a:p>
      </dgm:t>
    </dgm:pt>
    <dgm:pt modelId="{41DBD156-15B8-4B85-881F-E9B4DB980B66}" type="pres">
      <dgm:prSet presAssocID="{6BB23F8D-3C5C-43FF-8DDD-97681A83DDB0}" presName="sp" presStyleCnt="0"/>
      <dgm:spPr/>
    </dgm:pt>
    <dgm:pt modelId="{802F7E63-AC4E-47B7-85CE-FD972C104E1A}" type="pres">
      <dgm:prSet presAssocID="{9179B39E-0A81-4ACF-8050-3099E33D44D2}" presName="arrowAndChildren" presStyleCnt="0"/>
      <dgm:spPr/>
    </dgm:pt>
    <dgm:pt modelId="{A87D44CD-D958-4022-95D3-6C33187E3766}" type="pres">
      <dgm:prSet presAssocID="{9179B39E-0A81-4ACF-8050-3099E33D44D2}" presName="parentTextArrow" presStyleLbl="node1" presStyleIdx="2" presStyleCnt="3"/>
      <dgm:spPr/>
      <dgm:t>
        <a:bodyPr/>
        <a:lstStyle/>
        <a:p>
          <a:endParaRPr lang="zh-TW" altLang="en-US"/>
        </a:p>
      </dgm:t>
    </dgm:pt>
  </dgm:ptLst>
  <dgm:cxnLst>
    <dgm:cxn modelId="{92A5BCC4-B25B-4F25-9B33-4D945EB68334}" srcId="{0CC431F4-C3A2-4DC8-B185-D2A91D710B86}" destId="{9179B39E-0A81-4ACF-8050-3099E33D44D2}" srcOrd="0" destOrd="0" parTransId="{4C18CEBA-05CA-4211-9B0F-8FBB8D33E4E5}" sibTransId="{6BB23F8D-3C5C-43FF-8DDD-97681A83DDB0}"/>
    <dgm:cxn modelId="{4A512684-B23E-452F-9EE0-FDF9BC476EC2}" srcId="{0CC431F4-C3A2-4DC8-B185-D2A91D710B86}" destId="{96567402-4EF5-4834-B7D1-42703AE6E10C}" srcOrd="2" destOrd="0" parTransId="{9EF28A87-380C-4396-BC56-B8C3DD17EE82}" sibTransId="{61CB5397-E752-454B-92D1-8F46BE5D5FBC}"/>
    <dgm:cxn modelId="{006A635D-9DF8-44A5-841F-054EB600CF99}" type="presOf" srcId="{0CC431F4-C3A2-4DC8-B185-D2A91D710B86}" destId="{3D201A69-47F8-48DF-A3B1-FC0AD7F42295}" srcOrd="0" destOrd="0" presId="urn:microsoft.com/office/officeart/2005/8/layout/process4"/>
    <dgm:cxn modelId="{0DBA495D-2F8F-4A1F-B3F1-84169031E978}" type="presOf" srcId="{96567402-4EF5-4834-B7D1-42703AE6E10C}" destId="{B6E7707F-99FA-4850-B5EF-51D4D18849C4}" srcOrd="0" destOrd="0" presId="urn:microsoft.com/office/officeart/2005/8/layout/process4"/>
    <dgm:cxn modelId="{7661F19B-B818-489F-AB83-B0B3046BA2A2}" type="presOf" srcId="{9179B39E-0A81-4ACF-8050-3099E33D44D2}" destId="{A87D44CD-D958-4022-95D3-6C33187E3766}" srcOrd="0" destOrd="0" presId="urn:microsoft.com/office/officeart/2005/8/layout/process4"/>
    <dgm:cxn modelId="{698E2366-CE2A-49E7-8EAD-9EE95D5BD92E}" srcId="{0CC431F4-C3A2-4DC8-B185-D2A91D710B86}" destId="{81371FFA-6C55-4E76-8E61-B661B73A4393}" srcOrd="1" destOrd="0" parTransId="{8F8AB5F2-A2FC-444F-AA1F-320EA657F187}" sibTransId="{CA2D51D7-FA9D-492A-8996-B7040B60BB67}"/>
    <dgm:cxn modelId="{7B22AA74-29BA-4357-B2FB-2CBE954EFAFD}" type="presOf" srcId="{81371FFA-6C55-4E76-8E61-B661B73A4393}" destId="{5A036612-CA43-4C02-9943-AD7B97F61CBD}" srcOrd="0" destOrd="0" presId="urn:microsoft.com/office/officeart/2005/8/layout/process4"/>
    <dgm:cxn modelId="{DF5E2732-7D9F-4667-9BB8-17DD1DA00629}" type="presParOf" srcId="{3D201A69-47F8-48DF-A3B1-FC0AD7F42295}" destId="{F05DC5A6-A15C-44FA-B61C-EA745254CE4A}" srcOrd="0" destOrd="0" presId="urn:microsoft.com/office/officeart/2005/8/layout/process4"/>
    <dgm:cxn modelId="{1F8A4143-AD66-4FE5-A099-A6DA73BEC297}" type="presParOf" srcId="{F05DC5A6-A15C-44FA-B61C-EA745254CE4A}" destId="{B6E7707F-99FA-4850-B5EF-51D4D18849C4}" srcOrd="0" destOrd="0" presId="urn:microsoft.com/office/officeart/2005/8/layout/process4"/>
    <dgm:cxn modelId="{1059E853-0399-47D7-A188-7C5D2B3ECF8F}" type="presParOf" srcId="{3D201A69-47F8-48DF-A3B1-FC0AD7F42295}" destId="{A8737132-385B-4848-B024-7FB1D30F1C52}" srcOrd="1" destOrd="0" presId="urn:microsoft.com/office/officeart/2005/8/layout/process4"/>
    <dgm:cxn modelId="{03F56E1D-14BD-4195-80F6-203E6F18FB5B}" type="presParOf" srcId="{3D201A69-47F8-48DF-A3B1-FC0AD7F42295}" destId="{3892D655-5078-4E6B-A49E-654F4E617275}" srcOrd="2" destOrd="0" presId="urn:microsoft.com/office/officeart/2005/8/layout/process4"/>
    <dgm:cxn modelId="{FF68E99B-F68A-4718-994A-DF524BEB828E}" type="presParOf" srcId="{3892D655-5078-4E6B-A49E-654F4E617275}" destId="{5A036612-CA43-4C02-9943-AD7B97F61CBD}" srcOrd="0" destOrd="0" presId="urn:microsoft.com/office/officeart/2005/8/layout/process4"/>
    <dgm:cxn modelId="{53598508-23E5-4E36-89A6-23BA662FB184}" type="presParOf" srcId="{3D201A69-47F8-48DF-A3B1-FC0AD7F42295}" destId="{41DBD156-15B8-4B85-881F-E9B4DB980B66}" srcOrd="3" destOrd="0" presId="urn:microsoft.com/office/officeart/2005/8/layout/process4"/>
    <dgm:cxn modelId="{C6040457-C11A-4B88-B0C5-DBB4C9DC7A17}" type="presParOf" srcId="{3D201A69-47F8-48DF-A3B1-FC0AD7F42295}" destId="{802F7E63-AC4E-47B7-85CE-FD972C104E1A}" srcOrd="4" destOrd="0" presId="urn:microsoft.com/office/officeart/2005/8/layout/process4"/>
    <dgm:cxn modelId="{507DCE03-6D3D-44CD-9057-4DA9EF4CCE58}" type="presParOf" srcId="{802F7E63-AC4E-47B7-85CE-FD972C104E1A}" destId="{A87D44CD-D958-4022-95D3-6C33187E376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AFAE4-E61C-4D94-B4E8-98A218675DDF}">
      <dsp:nvSpPr>
        <dsp:cNvPr id="0" name=""/>
        <dsp:cNvSpPr/>
      </dsp:nvSpPr>
      <dsp:spPr>
        <a:xfrm rot="5400000">
          <a:off x="-269845" y="273112"/>
          <a:ext cx="1798970" cy="125927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 dirty="0" smtClean="0"/>
            <a:t> </a:t>
          </a:r>
          <a:endParaRPr lang="zh-TW" altLang="en-US" sz="3500" kern="1200" dirty="0"/>
        </a:p>
      </dsp:txBody>
      <dsp:txXfrm rot="-5400000">
        <a:off x="1" y="632907"/>
        <a:ext cx="1259279" cy="539691"/>
      </dsp:txXfrm>
    </dsp:sp>
    <dsp:sp modelId="{CAB47966-0341-4996-9C77-E9F91732F7C6}">
      <dsp:nvSpPr>
        <dsp:cNvPr id="0" name=""/>
        <dsp:cNvSpPr/>
      </dsp:nvSpPr>
      <dsp:spPr>
        <a:xfrm rot="5400000">
          <a:off x="2628627" y="-1366081"/>
          <a:ext cx="1169330" cy="39080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早晚班开线时，作业员需要刷厂牌解锁机台</a:t>
          </a:r>
          <a:r>
            <a:rPr lang="en-US" altLang="zh-CN" sz="2300" kern="1200" dirty="0" smtClean="0"/>
            <a:t>(</a:t>
          </a:r>
          <a:r>
            <a:rPr lang="zh-CN" altLang="en-US" sz="2300" kern="1200" dirty="0" smtClean="0"/>
            <a:t>给上料机发送开始运行信号</a:t>
          </a:r>
          <a:r>
            <a:rPr lang="en-US" altLang="zh-CN" sz="2300" kern="1200" dirty="0" smtClean="0"/>
            <a:t>)</a:t>
          </a:r>
          <a:r>
            <a:rPr lang="zh-CN" altLang="en-US" sz="2300" kern="1200" dirty="0" smtClean="0"/>
            <a:t>。</a:t>
          </a:r>
          <a:endParaRPr lang="zh-TW" altLang="en-US" sz="2300" kern="1200" dirty="0"/>
        </a:p>
      </dsp:txBody>
      <dsp:txXfrm rot="-5400000">
        <a:off x="1259279" y="60349"/>
        <a:ext cx="3850944" cy="1055166"/>
      </dsp:txXfrm>
    </dsp:sp>
    <dsp:sp modelId="{C35C454C-66D8-4281-BC16-AB73AB1FBC32}">
      <dsp:nvSpPr>
        <dsp:cNvPr id="0" name=""/>
        <dsp:cNvSpPr/>
      </dsp:nvSpPr>
      <dsp:spPr>
        <a:xfrm rot="5400000">
          <a:off x="-269845" y="1880095"/>
          <a:ext cx="1798970" cy="1259279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 dirty="0" smtClean="0"/>
            <a:t> </a:t>
          </a:r>
          <a:endParaRPr lang="zh-TW" altLang="en-US" sz="3500" kern="1200" dirty="0"/>
        </a:p>
      </dsp:txBody>
      <dsp:txXfrm rot="-5400000">
        <a:off x="1" y="2239890"/>
        <a:ext cx="1259279" cy="539691"/>
      </dsp:txXfrm>
    </dsp:sp>
    <dsp:sp modelId="{AA1B63CE-A8B0-4A17-9979-FDBBC5683DFD}">
      <dsp:nvSpPr>
        <dsp:cNvPr id="0" name=""/>
        <dsp:cNvSpPr/>
      </dsp:nvSpPr>
      <dsp:spPr>
        <a:xfrm rot="5400000">
          <a:off x="2628627" y="240901"/>
          <a:ext cx="1169330" cy="39080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机台未生产时长超过</a:t>
          </a:r>
          <a:r>
            <a:rPr lang="en-US" altLang="zh-CN" sz="2300" kern="1200" dirty="0" smtClean="0"/>
            <a:t>15min</a:t>
          </a:r>
          <a:r>
            <a:rPr lang="zh-CN" altLang="en-US" sz="2300" kern="1200" dirty="0" smtClean="0"/>
            <a:t>，上料机暂停。再生产时需要再次刷厂牌解锁。</a:t>
          </a:r>
          <a:endParaRPr lang="zh-TW" altLang="en-US" sz="2300" kern="1200" dirty="0"/>
        </a:p>
      </dsp:txBody>
      <dsp:txXfrm rot="-5400000">
        <a:off x="1259279" y="1667331"/>
        <a:ext cx="3850944" cy="1055166"/>
      </dsp:txXfrm>
    </dsp:sp>
    <dsp:sp modelId="{F2CF96DB-A6E9-4D18-A482-927BABDCD1B7}">
      <dsp:nvSpPr>
        <dsp:cNvPr id="0" name=""/>
        <dsp:cNvSpPr/>
      </dsp:nvSpPr>
      <dsp:spPr>
        <a:xfrm rot="5400000">
          <a:off x="-269845" y="3487078"/>
          <a:ext cx="1798970" cy="1259279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500" kern="1200" dirty="0" smtClean="0"/>
            <a:t> </a:t>
          </a:r>
          <a:endParaRPr lang="zh-TW" altLang="en-US" sz="3500" kern="1200" dirty="0"/>
        </a:p>
      </dsp:txBody>
      <dsp:txXfrm rot="-5400000">
        <a:off x="1" y="3846873"/>
        <a:ext cx="1259279" cy="539691"/>
      </dsp:txXfrm>
    </dsp:sp>
    <dsp:sp modelId="{2B97DEBD-DD91-41F3-837A-525374173B33}">
      <dsp:nvSpPr>
        <dsp:cNvPr id="0" name=""/>
        <dsp:cNvSpPr/>
      </dsp:nvSpPr>
      <dsp:spPr>
        <a:xfrm rot="5400000">
          <a:off x="2628627" y="1847885"/>
          <a:ext cx="1169330" cy="39080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无上岗资格证的人员刷卡使机台暂停并报警。</a:t>
          </a:r>
          <a:endParaRPr lang="zh-TW" altLang="en-US" sz="2300" kern="1200" dirty="0"/>
        </a:p>
      </dsp:txBody>
      <dsp:txXfrm rot="-5400000">
        <a:off x="1259279" y="3274315"/>
        <a:ext cx="3850944" cy="1055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7707F-99FA-4850-B5EF-51D4D18849C4}">
      <dsp:nvSpPr>
        <dsp:cNvPr id="0" name=""/>
        <dsp:cNvSpPr/>
      </dsp:nvSpPr>
      <dsp:spPr>
        <a:xfrm>
          <a:off x="0" y="3979362"/>
          <a:ext cx="1928826" cy="13061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有上岗证，则给上料机发送运行指令，解锁机台</a:t>
          </a:r>
          <a:endParaRPr lang="zh-TW" altLang="en-US" sz="1600" kern="1200" dirty="0"/>
        </a:p>
      </dsp:txBody>
      <dsp:txXfrm>
        <a:off x="0" y="3979362"/>
        <a:ext cx="1928826" cy="1306115"/>
      </dsp:txXfrm>
    </dsp:sp>
    <dsp:sp modelId="{5A036612-CA43-4C02-9943-AD7B97F61CBD}">
      <dsp:nvSpPr>
        <dsp:cNvPr id="0" name=""/>
        <dsp:cNvSpPr/>
      </dsp:nvSpPr>
      <dsp:spPr>
        <a:xfrm rot="10800000">
          <a:off x="0" y="1990148"/>
          <a:ext cx="1928826" cy="2008805"/>
        </a:xfrm>
        <a:prstGeom prst="upArrowCallou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软件根据识别卡</a:t>
          </a:r>
          <a:r>
            <a:rPr lang="en-US" altLang="zh-CN" sz="1600" kern="1200" dirty="0" smtClean="0"/>
            <a:t>ID</a:t>
          </a:r>
          <a:r>
            <a:rPr lang="zh-CN" altLang="en-US" sz="1600" kern="1200" dirty="0" smtClean="0"/>
            <a:t>从系统获取是否有上岗证</a:t>
          </a:r>
          <a:r>
            <a:rPr lang="en-US" altLang="zh-CN" sz="1600" kern="1200" dirty="0" smtClean="0"/>
            <a:t>(</a:t>
          </a:r>
          <a:r>
            <a:rPr lang="zh-CN" altLang="en-US" sz="1600" kern="1200" dirty="0" smtClean="0"/>
            <a:t>使用方式及</a:t>
          </a:r>
          <a:r>
            <a:rPr lang="en-US" altLang="zh-CN" sz="1600" kern="1200" dirty="0" smtClean="0"/>
            <a:t>Demo</a:t>
          </a:r>
          <a:r>
            <a:rPr lang="zh-CN" altLang="en-US" sz="1600" kern="1200" dirty="0" smtClean="0"/>
            <a:t>見附件</a:t>
          </a:r>
          <a:r>
            <a:rPr lang="en-US" altLang="zh-CN" sz="1600" kern="1200" dirty="0" smtClean="0"/>
            <a:t>)</a:t>
          </a:r>
          <a:endParaRPr lang="zh-TW" altLang="en-US" sz="1600" kern="1200" dirty="0"/>
        </a:p>
      </dsp:txBody>
      <dsp:txXfrm rot="10800000">
        <a:off x="0" y="1990148"/>
        <a:ext cx="1928826" cy="1305261"/>
      </dsp:txXfrm>
    </dsp:sp>
    <dsp:sp modelId="{A87D44CD-D958-4022-95D3-6C33187E3766}">
      <dsp:nvSpPr>
        <dsp:cNvPr id="0" name=""/>
        <dsp:cNvSpPr/>
      </dsp:nvSpPr>
      <dsp:spPr>
        <a:xfrm rot="10800000">
          <a:off x="0" y="934"/>
          <a:ext cx="1928826" cy="2008805"/>
        </a:xfrm>
        <a:prstGeom prst="upArrowCallou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开线</a:t>
          </a:r>
          <a:r>
            <a:rPr lang="en-US" altLang="zh-CN" sz="1600" kern="1200" dirty="0" smtClean="0"/>
            <a:t>(</a:t>
          </a:r>
          <a:r>
            <a:rPr lang="zh-CN" altLang="en-US" sz="1600" kern="1200" dirty="0" smtClean="0"/>
            <a:t>早晚八点</a:t>
          </a:r>
          <a:r>
            <a:rPr lang="en-US" altLang="zh-CN" sz="1600" kern="1200" dirty="0" smtClean="0"/>
            <a:t>)</a:t>
          </a:r>
          <a:r>
            <a:rPr lang="zh-CN" altLang="en-US" sz="1600" kern="1200" dirty="0" smtClean="0"/>
            <a:t>或停产</a:t>
          </a:r>
          <a:r>
            <a:rPr lang="en-US" altLang="zh-CN" sz="1600" kern="1200" dirty="0" smtClean="0"/>
            <a:t>15min</a:t>
          </a:r>
          <a:r>
            <a:rPr lang="zh-CN" altLang="en-US" sz="1600" kern="1200" dirty="0" smtClean="0"/>
            <a:t>以上再生产时，作业员刷识别卡</a:t>
          </a:r>
          <a:endParaRPr lang="zh-TW" altLang="en-US" sz="1600" kern="1200" dirty="0"/>
        </a:p>
      </dsp:txBody>
      <dsp:txXfrm rot="10800000">
        <a:off x="0" y="934"/>
        <a:ext cx="1928826" cy="1305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2E707-8B82-403B-B23C-59A0FFDAEBE8}" type="datetimeFigureOut">
              <a:rPr lang="zh-TW" altLang="en-US" smtClean="0"/>
              <a:pPr/>
              <a:t>2020/3/3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B169-DDED-4964-A496-2FDDBBAC4B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7677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2020/3/3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2020/3/3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2020/3/3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2020/3/3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2020/3/3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2020/3/3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2020/3/3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2020/3/3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2020/3/3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2020/3/3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0D2A99E-6FE5-4ECC-B0FE-6982C0087CCD}" type="datetimeFigureOut">
              <a:rPr lang="zh-TW" altLang="en-US">
                <a:solidFill>
                  <a:prstClr val="black"/>
                </a:solidFill>
              </a:rPr>
              <a:pPr/>
              <a:t>2020/3/3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B85D26A1-DD11-40D3-8D41-3D0B1A284621}" type="slidenum">
              <a:rPr lang="zh-TW" altLang="en-US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vary-LOGO-2018020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008" y="72215"/>
            <a:ext cx="1187625" cy="37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357290" y="49208"/>
            <a:ext cx="6429420" cy="5714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+mn-ea"/>
              </a:rPr>
              <a:t>电测机台刷卡规则</a:t>
            </a:r>
            <a:endParaRPr lang="zh-TW" altLang="en-US" sz="2800" b="1" dirty="0">
              <a:latin typeface="+mn-ea"/>
            </a:endParaRPr>
          </a:p>
        </p:txBody>
      </p:sp>
      <p:graphicFrame>
        <p:nvGraphicFramePr>
          <p:cNvPr id="25" name="資料庫圖表 24"/>
          <p:cNvGraphicFramePr/>
          <p:nvPr>
            <p:extLst>
              <p:ext uri="{D42A27DB-BD31-4B8C-83A1-F6EECF244321}">
                <p14:modId xmlns:p14="http://schemas.microsoft.com/office/powerpoint/2010/main" xmlns="" val="943883057"/>
              </p:ext>
            </p:extLst>
          </p:nvPr>
        </p:nvGraphicFramePr>
        <p:xfrm>
          <a:off x="251520" y="848783"/>
          <a:ext cx="5167306" cy="5019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1656910" y="6082167"/>
            <a:ext cx="2286016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刷卡管控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规则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" name="資料庫圖表 27"/>
          <p:cNvGraphicFramePr/>
          <p:nvPr>
            <p:extLst>
              <p:ext uri="{D42A27DB-BD31-4B8C-83A1-F6EECF244321}">
                <p14:modId xmlns:p14="http://schemas.microsoft.com/office/powerpoint/2010/main" xmlns="" val="837513596"/>
              </p:ext>
            </p:extLst>
          </p:nvPr>
        </p:nvGraphicFramePr>
        <p:xfrm>
          <a:off x="6675622" y="795755"/>
          <a:ext cx="1928826" cy="528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" name="文字方塊 28"/>
          <p:cNvSpPr txBox="1"/>
          <p:nvPr/>
        </p:nvSpPr>
        <p:spPr>
          <a:xfrm>
            <a:off x="6532746" y="6153605"/>
            <a:ext cx="2286016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软件实现逻辑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57290" y="44624"/>
            <a:ext cx="6429420" cy="5714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+mn-ea"/>
              </a:rPr>
              <a:t>电测机台刷卡卡机说明</a:t>
            </a:r>
            <a:endParaRPr lang="zh-TW" altLang="en-US" sz="28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512" y="908720"/>
            <a:ext cx="8784976" cy="540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1" dirty="0" smtClean="0">
                <a:solidFill>
                  <a:schemeClr val="tx1"/>
                </a:solidFill>
                <a:latin typeface="+mn-ea"/>
              </a:rPr>
              <a:t>1.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刷卡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机型号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: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HX530D-U-E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虚拟串口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en-US" altLang="zh-TW" sz="2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TW" sz="2000" b="1" dirty="0" smtClean="0">
                <a:solidFill>
                  <a:schemeClr val="tx1"/>
                </a:solidFill>
                <a:latin typeface="+mn-ea"/>
              </a:rPr>
              <a:t>2.</a:t>
            </a:r>
            <a:r>
              <a:rPr lang="zh-CN" altLang="en-US" sz="2000" b="1" dirty="0" smtClean="0">
                <a:solidFill>
                  <a:schemeClr val="tx1"/>
                </a:solidFill>
                <a:latin typeface="+mn-ea"/>
              </a:rPr>
              <a:t>驱动安装：</a:t>
            </a:r>
            <a:endParaRPr lang="en-US" altLang="zh-CN" sz="20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zh-TW" sz="2800" b="1" dirty="0">
              <a:solidFill>
                <a:schemeClr val="tx1"/>
              </a:solidFill>
              <a:latin typeface="+mn-ea"/>
            </a:endParaRPr>
          </a:p>
          <a:p>
            <a:endParaRPr lang="en-US" altLang="zh-TW" sz="28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zh-TW" sz="2800" b="1" dirty="0">
              <a:solidFill>
                <a:schemeClr val="tx1"/>
              </a:solidFill>
              <a:latin typeface="+mn-ea"/>
            </a:endParaRPr>
          </a:p>
          <a:p>
            <a:endParaRPr lang="en-US" altLang="zh-TW" sz="28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zh-TW" sz="28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TW" sz="2800" b="1" dirty="0" smtClean="0">
                <a:solidFill>
                  <a:schemeClr val="tx1"/>
                </a:solidFill>
                <a:latin typeface="+mn-ea"/>
              </a:rPr>
              <a:t>3.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卡机可选择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每台机安装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或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每条线安装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By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工站一个工站一台刷卡机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控制（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hlinkClick r:id="rId2" action="ppaction://hlinksldjump"/>
              </a:rPr>
              <a:t>Group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hlinkClick r:id="rId2" action="ppaction://hlinksldjump"/>
              </a:rPr>
              <a:t>刷卡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））</a:t>
            </a:r>
            <a:endParaRPr lang="en-US" altLang="zh-TW" sz="2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0272" y="911357"/>
            <a:ext cx="1785950" cy="157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5524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8232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472608"/>
          </a:xfrm>
        </p:spPr>
        <p:txBody>
          <a:bodyPr/>
          <a:lstStyle/>
          <a:p>
            <a:r>
              <a:rPr lang="zh-CN" altLang="en-US" sz="2000" b="1" dirty="0" smtClean="0">
                <a:latin typeface="+mn-ea"/>
              </a:rPr>
              <a:t>数据库信息</a:t>
            </a:r>
            <a:r>
              <a:rPr lang="en-US" altLang="zh-CN" sz="2000" dirty="0" smtClean="0">
                <a:latin typeface="+mn-ea"/>
              </a:rPr>
              <a:t>:</a:t>
            </a:r>
            <a:r>
              <a:rPr lang="zh-CN" altLang="en-US" sz="2000" dirty="0" smtClean="0">
                <a:latin typeface="+mn-ea"/>
              </a:rPr>
              <a:t>数据库名</a:t>
            </a:r>
            <a:r>
              <a:rPr lang="en-US" altLang="zh-CN" sz="2000" dirty="0" smtClean="0">
                <a:latin typeface="+mn-ea"/>
              </a:rPr>
              <a:t>:</a:t>
            </a:r>
            <a:r>
              <a:rPr lang="en-US" altLang="zh-CN" sz="2000" dirty="0" err="1" smtClean="0">
                <a:latin typeface="+mn-ea"/>
              </a:rPr>
              <a:t>zdtdb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用户名</a:t>
            </a:r>
            <a:r>
              <a:rPr lang="en-US" altLang="zh-CN" sz="2000" dirty="0" smtClean="0">
                <a:latin typeface="+mn-ea"/>
              </a:rPr>
              <a:t>:</a:t>
            </a:r>
            <a:r>
              <a:rPr lang="en-US" altLang="zh-CN" sz="2000" dirty="0" err="1" smtClean="0">
                <a:latin typeface="+mn-ea"/>
              </a:rPr>
              <a:t>ictdata</a:t>
            </a:r>
            <a:r>
              <a:rPr lang="en-US" altLang="zh-CN" sz="2000" dirty="0" smtClean="0">
                <a:latin typeface="+mn-ea"/>
              </a:rPr>
              <a:t>   </a:t>
            </a:r>
            <a:r>
              <a:rPr lang="zh-CN" altLang="en-US" sz="2000" dirty="0" smtClean="0">
                <a:latin typeface="+mn-ea"/>
              </a:rPr>
              <a:t>密码</a:t>
            </a:r>
            <a:r>
              <a:rPr lang="en-US" altLang="zh-CN" sz="2000" dirty="0" smtClean="0">
                <a:latin typeface="+mn-ea"/>
              </a:rPr>
              <a:t>:</a:t>
            </a:r>
            <a:r>
              <a:rPr lang="en-US" altLang="zh-CN" sz="2000" dirty="0" err="1" smtClean="0">
                <a:latin typeface="+mn-ea"/>
              </a:rPr>
              <a:t>ictdata</a:t>
            </a:r>
            <a:r>
              <a:rPr lang="en-US" altLang="zh-CN" sz="2000" dirty="0" smtClean="0">
                <a:latin typeface="+mn-ea"/>
              </a:rPr>
              <a:t>*168   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            </a:t>
            </a:r>
            <a:r>
              <a:rPr lang="zh-CN" altLang="en-US" sz="2000" dirty="0" smtClean="0">
                <a:latin typeface="+mn-ea"/>
              </a:rPr>
              <a:t>上岗证表名</a:t>
            </a:r>
            <a:r>
              <a:rPr lang="en-US" altLang="zh-CN" sz="2000" dirty="0" smtClean="0">
                <a:latin typeface="+mn-ea"/>
              </a:rPr>
              <a:t>:</a:t>
            </a:r>
            <a:r>
              <a:rPr lang="en-US" altLang="zh-CN" sz="2000" dirty="0" err="1" smtClean="0">
                <a:latin typeface="+mn-ea"/>
              </a:rPr>
              <a:t>CAP_table</a:t>
            </a:r>
            <a:r>
              <a:rPr lang="en-US" altLang="zh-CN" sz="2000" dirty="0" smtClean="0">
                <a:latin typeface="+mn-ea"/>
              </a:rPr>
              <a:t>  Group</a:t>
            </a:r>
            <a:r>
              <a:rPr lang="zh-CN" altLang="en-US" sz="2000" dirty="0" smtClean="0">
                <a:latin typeface="+mn-ea"/>
              </a:rPr>
              <a:t>刷卡表</a:t>
            </a:r>
            <a:r>
              <a:rPr lang="en-US" altLang="zh-CN" sz="2000" dirty="0" smtClean="0">
                <a:latin typeface="+mn-ea"/>
              </a:rPr>
              <a:t>:CFT_DATA </a:t>
            </a:r>
          </a:p>
        </p:txBody>
      </p:sp>
      <p:sp>
        <p:nvSpPr>
          <p:cNvPr id="4" name="矩形 3"/>
          <p:cNvSpPr/>
          <p:nvPr/>
        </p:nvSpPr>
        <p:spPr>
          <a:xfrm>
            <a:off x="1357290" y="44624"/>
            <a:ext cx="6429420" cy="5714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+mn-ea"/>
              </a:rPr>
              <a:t>电测机台刷卡上岗证查询方式</a:t>
            </a:r>
            <a:endParaRPr lang="zh-TW" altLang="en-US" sz="2800" b="1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687" y="1939914"/>
            <a:ext cx="4127825" cy="237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26"/>
          <p:cNvSpPr txBox="1"/>
          <p:nvPr/>
        </p:nvSpPr>
        <p:spPr>
          <a:xfrm>
            <a:off x="755576" y="4500590"/>
            <a:ext cx="2286016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上岗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证表描述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字方塊 26"/>
          <p:cNvSpPr txBox="1"/>
          <p:nvPr/>
        </p:nvSpPr>
        <p:spPr>
          <a:xfrm>
            <a:off x="5520708" y="4459991"/>
            <a:ext cx="2286016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Group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</a:rPr>
              <a:t>刷卡表描述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5" y="1928802"/>
            <a:ext cx="453300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3533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7290" y="44624"/>
            <a:ext cx="6429420" cy="5714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+mn-ea"/>
              </a:rPr>
              <a:t>电测机台刷卡（</a:t>
            </a:r>
            <a:r>
              <a:rPr lang="en-US" altLang="zh-CN" sz="2800" b="1" dirty="0" smtClean="0">
                <a:latin typeface="+mn-ea"/>
              </a:rPr>
              <a:t>group</a:t>
            </a:r>
            <a:r>
              <a:rPr lang="zh-CN" altLang="en-US" sz="2800" b="1" dirty="0" smtClean="0">
                <a:latin typeface="+mn-ea"/>
              </a:rPr>
              <a:t>刷卡）实现方式</a:t>
            </a:r>
            <a:endParaRPr lang="zh-TW" altLang="en-US" sz="2800" b="1" dirty="0">
              <a:latin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976664"/>
          </a:xfrm>
        </p:spPr>
        <p:txBody>
          <a:bodyPr/>
          <a:lstStyle/>
          <a:p>
            <a:r>
              <a:rPr lang="en-US" altLang="zh-CN" sz="2000" b="1" dirty="0" smtClean="0">
                <a:latin typeface="+mn-ea"/>
              </a:rPr>
              <a:t>Group</a:t>
            </a:r>
            <a:r>
              <a:rPr lang="zh-CN" altLang="en-US" sz="2000" b="1" dirty="0" smtClean="0">
                <a:latin typeface="+mn-ea"/>
              </a:rPr>
              <a:t>刷卡</a:t>
            </a:r>
            <a:r>
              <a:rPr lang="en-US" altLang="zh-CN" sz="2000" dirty="0" smtClean="0">
                <a:latin typeface="+mn-ea"/>
              </a:rPr>
              <a:t>:</a:t>
            </a:r>
            <a:r>
              <a:rPr lang="zh-CN" altLang="en-US" sz="2000" dirty="0" smtClean="0">
                <a:latin typeface="+mn-ea"/>
              </a:rPr>
              <a:t>依工站，每条线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每个工站</a:t>
            </a:r>
            <a:r>
              <a:rPr lang="zh-CN" altLang="en-US" sz="2000" dirty="0" smtClean="0">
                <a:latin typeface="+mn-ea"/>
              </a:rPr>
              <a:t>设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一台刷卡机</a:t>
            </a:r>
            <a:r>
              <a:rPr lang="zh-CN" altLang="en-US" sz="2000" dirty="0" smtClean="0">
                <a:latin typeface="+mn-ea"/>
              </a:rPr>
              <a:t>，装有刷卡机的机台称之为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母机台</a:t>
            </a:r>
            <a:r>
              <a:rPr lang="zh-CN" altLang="en-US" sz="2000" dirty="0" smtClean="0">
                <a:latin typeface="+mn-ea"/>
              </a:rPr>
              <a:t>，其余机台称之为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子机台</a:t>
            </a:r>
            <a:r>
              <a:rPr lang="zh-CN" altLang="en-US" sz="2000" dirty="0" smtClean="0">
                <a:latin typeface="+mn-ea"/>
              </a:rPr>
              <a:t>。刷卡通过，则所有机台可用。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任</a:t>
            </a:r>
            <a:r>
              <a:rPr lang="zh-CN" altLang="en-US" sz="2000" dirty="0" smtClean="0">
                <a:latin typeface="+mn-ea"/>
              </a:rPr>
              <a:t>一机台</a:t>
            </a:r>
            <a:r>
              <a:rPr lang="en-US" altLang="zh-CN" sz="2000" dirty="0" smtClean="0">
                <a:latin typeface="+mn-ea"/>
              </a:rPr>
              <a:t>15min</a:t>
            </a:r>
            <a:r>
              <a:rPr lang="zh-CN" altLang="en-US" sz="2000" dirty="0" smtClean="0">
                <a:latin typeface="+mn-ea"/>
              </a:rPr>
              <a:t>未生产则需要重新刷卡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zh-CN" altLang="en-US" sz="2000" dirty="0" smtClean="0">
                <a:latin typeface="+mn-ea"/>
              </a:rPr>
              <a:t>刷卡成功后可以继续生产。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zh-CN" altLang="en-US" sz="2000" dirty="0" smtClean="0">
                <a:latin typeface="+mn-ea"/>
              </a:rPr>
              <a:t>任一机台停产不影响其他机台生产，刷卡通过则所有停产机台恢复</a:t>
            </a:r>
            <a:r>
              <a:rPr lang="en-US" altLang="zh-CN" sz="2000" dirty="0" smtClean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1220" y="1535088"/>
            <a:ext cx="1289867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机台</a:t>
            </a:r>
            <a:r>
              <a:rPr lang="en-US" altLang="zh-CN" dirty="0" smtClean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4678" y="1340768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latin typeface="+mn-ea"/>
              </a:rPr>
              <a:t>………</a:t>
            </a:r>
            <a:endParaRPr lang="zh-CN" altLang="en-US" sz="60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436" y="2216190"/>
            <a:ext cx="1091244" cy="280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刷卡机</a:t>
            </a:r>
            <a:endParaRPr lang="zh-CN" altLang="en-US" dirty="0"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933487" y="1527932"/>
            <a:ext cx="1289867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机台</a:t>
            </a:r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098557" y="1435212"/>
            <a:ext cx="1289867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机台</a:t>
            </a:r>
            <a:r>
              <a:rPr lang="en-US" altLang="zh-CN" dirty="0" smtClean="0">
                <a:latin typeface="+mn-ea"/>
              </a:rPr>
              <a:t>n+1</a:t>
            </a:r>
            <a:endParaRPr lang="zh-CN" altLang="en-US" dirty="0">
              <a:latin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652120" y="1484784"/>
            <a:ext cx="1289867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机台</a:t>
            </a:r>
            <a:r>
              <a:rPr lang="en-US" altLang="zh-CN" dirty="0">
                <a:latin typeface="+mn-ea"/>
              </a:rPr>
              <a:t>n</a:t>
            </a:r>
            <a:endParaRPr lang="zh-CN" altLang="en-US" dirty="0">
              <a:latin typeface="+mn-ea"/>
            </a:endParaRPr>
          </a:p>
        </p:txBody>
      </p:sp>
      <p:cxnSp>
        <p:nvCxnSpPr>
          <p:cNvPr id="20" name="肘形连接符 19"/>
          <p:cNvCxnSpPr>
            <a:stCxn id="3" idx="2"/>
          </p:cNvCxnSpPr>
          <p:nvPr/>
        </p:nvCxnSpPr>
        <p:spPr>
          <a:xfrm rot="16200000" flipH="1">
            <a:off x="4539586" y="-896857"/>
            <a:ext cx="599328" cy="738638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4" idx="2"/>
          </p:cNvCxnSpPr>
          <p:nvPr/>
        </p:nvCxnSpPr>
        <p:spPr>
          <a:xfrm flipV="1">
            <a:off x="2578420" y="2608052"/>
            <a:ext cx="1" cy="487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6297053" y="2564904"/>
            <a:ext cx="1" cy="487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803359" y="2558844"/>
            <a:ext cx="1" cy="487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2915" y="27089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刷卡成功</a:t>
            </a:r>
            <a:endParaRPr lang="zh-CN" altLang="en-US" sz="1600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5682" y="26774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正常生产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45647" y="269813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正常生产</a:t>
            </a:r>
            <a:endParaRPr lang="zh-CN" altLang="en-US" sz="1400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85613" y="26774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正常生产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1691679" y="2570420"/>
            <a:ext cx="1" cy="487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41167" y="26549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正常生产</a:t>
            </a:r>
            <a:endParaRPr lang="zh-CN" altLang="en-US" sz="1400" dirty="0">
              <a:latin typeface="+mn-ea"/>
            </a:endParaRPr>
          </a:p>
        </p:txBody>
      </p:sp>
      <p:sp>
        <p:nvSpPr>
          <p:cNvPr id="21" name="圆角矩形 5"/>
          <p:cNvSpPr/>
          <p:nvPr/>
        </p:nvSpPr>
        <p:spPr>
          <a:xfrm>
            <a:off x="571472" y="4143380"/>
            <a:ext cx="1289867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latin typeface="+mn-ea"/>
              </a:rPr>
              <a:t>机台</a:t>
            </a:r>
            <a:r>
              <a:rPr lang="en-US" altLang="zh-CN" b="1" dirty="0" smtClean="0">
                <a:latin typeface="+mn-ea"/>
              </a:rPr>
              <a:t>1</a:t>
            </a:r>
            <a:endParaRPr lang="zh-CN" altLang="en-US" b="1" dirty="0">
              <a:latin typeface="+mn-ea"/>
            </a:endParaRPr>
          </a:p>
        </p:txBody>
      </p:sp>
      <p:sp>
        <p:nvSpPr>
          <p:cNvPr id="22" name="圆角矩形 13"/>
          <p:cNvSpPr/>
          <p:nvPr/>
        </p:nvSpPr>
        <p:spPr>
          <a:xfrm>
            <a:off x="2013739" y="4136224"/>
            <a:ext cx="1289867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机台</a:t>
            </a:r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23" name="圆角矩形 14"/>
          <p:cNvSpPr/>
          <p:nvPr/>
        </p:nvSpPr>
        <p:spPr>
          <a:xfrm>
            <a:off x="7178809" y="4043504"/>
            <a:ext cx="1289867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机台</a:t>
            </a:r>
            <a:r>
              <a:rPr lang="en-US" altLang="zh-CN" dirty="0" smtClean="0">
                <a:latin typeface="+mn-ea"/>
              </a:rPr>
              <a:t>n+1</a:t>
            </a:r>
            <a:endParaRPr lang="zh-CN" altLang="en-US" dirty="0">
              <a:latin typeface="+mn-ea"/>
            </a:endParaRPr>
          </a:p>
        </p:txBody>
      </p:sp>
      <p:sp>
        <p:nvSpPr>
          <p:cNvPr id="24" name="圆角矩形 15"/>
          <p:cNvSpPr/>
          <p:nvPr/>
        </p:nvSpPr>
        <p:spPr>
          <a:xfrm>
            <a:off x="5732372" y="4093076"/>
            <a:ext cx="1289867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机台</a:t>
            </a:r>
            <a:r>
              <a:rPr lang="en-US" altLang="zh-CN" dirty="0">
                <a:latin typeface="+mn-ea"/>
              </a:rPr>
              <a:t>n</a:t>
            </a:r>
            <a:endParaRPr lang="zh-CN" altLang="en-US" dirty="0">
              <a:latin typeface="+mn-ea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3286116" y="4071942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latin typeface="+mn-ea"/>
              </a:rPr>
              <a:t>………</a:t>
            </a:r>
            <a:endParaRPr lang="zh-CN" altLang="en-US" sz="6000" dirty="0">
              <a:latin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2910" y="4786322"/>
            <a:ext cx="1091244" cy="280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刷卡机</a:t>
            </a:r>
            <a:endParaRPr lang="zh-CN" altLang="en-US" dirty="0">
              <a:latin typeface="+mn-ea"/>
            </a:endParaRPr>
          </a:p>
        </p:txBody>
      </p:sp>
      <p:cxnSp>
        <p:nvCxnSpPr>
          <p:cNvPr id="39" name="直接箭头连接符 26"/>
          <p:cNvCxnSpPr>
            <a:endCxn id="24" idx="2"/>
          </p:cNvCxnSpPr>
          <p:nvPr/>
        </p:nvCxnSpPr>
        <p:spPr>
          <a:xfrm rot="5400000" flipH="1" flipV="1">
            <a:off x="6096718" y="5434428"/>
            <a:ext cx="541820" cy="19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0"/>
          <p:cNvSpPr txBox="1"/>
          <p:nvPr/>
        </p:nvSpPr>
        <p:spPr>
          <a:xfrm>
            <a:off x="7143768" y="4714884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停</a:t>
            </a:r>
            <a:r>
              <a:rPr lang="zh-CN" altLang="en-US" sz="1400" dirty="0" smtClean="0">
                <a:latin typeface="+mn-ea"/>
              </a:rPr>
              <a:t>产</a:t>
            </a:r>
            <a:r>
              <a:rPr lang="en-US" altLang="zh-CN" sz="1400" dirty="0" smtClean="0">
                <a:latin typeface="+mn-ea"/>
              </a:rPr>
              <a:t>15min</a:t>
            </a:r>
            <a:r>
              <a:rPr lang="zh-CN" altLang="en-US" sz="1400" dirty="0" smtClean="0">
                <a:latin typeface="+mn-ea"/>
              </a:rPr>
              <a:t>以上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37" name="肘形接點 36"/>
          <p:cNvCxnSpPr/>
          <p:nvPr/>
        </p:nvCxnSpPr>
        <p:spPr>
          <a:xfrm rot="10800000" flipV="1">
            <a:off x="1285852" y="4786322"/>
            <a:ext cx="6518218" cy="280481"/>
          </a:xfrm>
          <a:prstGeom prst="bentConnector4">
            <a:avLst>
              <a:gd name="adj1" fmla="val 28"/>
              <a:gd name="adj2" fmla="val 32186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6"/>
          <p:cNvCxnSpPr>
            <a:endCxn id="22" idx="2"/>
          </p:cNvCxnSpPr>
          <p:nvPr/>
        </p:nvCxnSpPr>
        <p:spPr>
          <a:xfrm rot="5400000" flipH="1" flipV="1">
            <a:off x="2401588" y="5457932"/>
            <a:ext cx="498672" cy="15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30"/>
          <p:cNvSpPr txBox="1"/>
          <p:nvPr/>
        </p:nvSpPr>
        <p:spPr>
          <a:xfrm>
            <a:off x="5715008" y="4786322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停</a:t>
            </a:r>
            <a:r>
              <a:rPr lang="zh-CN" altLang="en-US" sz="1400" dirty="0" smtClean="0">
                <a:latin typeface="+mn-ea"/>
              </a:rPr>
              <a:t>产</a:t>
            </a:r>
            <a:r>
              <a:rPr lang="en-US" altLang="zh-CN" sz="1400" dirty="0" smtClean="0">
                <a:latin typeface="+mn-ea"/>
              </a:rPr>
              <a:t>15min</a:t>
            </a:r>
            <a:r>
              <a:rPr lang="zh-CN" altLang="en-US" sz="1400" dirty="0" smtClean="0">
                <a:latin typeface="+mn-ea"/>
              </a:rPr>
              <a:t>以上</a:t>
            </a:r>
            <a:endParaRPr lang="zh-CN" altLang="en-US" sz="1400" dirty="0">
              <a:latin typeface="+mn-ea"/>
            </a:endParaRPr>
          </a:p>
        </p:txBody>
      </p:sp>
      <p:sp>
        <p:nvSpPr>
          <p:cNvPr id="64" name="TextBox 30"/>
          <p:cNvSpPr txBox="1"/>
          <p:nvPr/>
        </p:nvSpPr>
        <p:spPr>
          <a:xfrm>
            <a:off x="2071670" y="4857761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正常生产中</a:t>
            </a:r>
            <a:endParaRPr lang="zh-CN" altLang="en-US" sz="1400" dirty="0">
              <a:latin typeface="+mn-ea"/>
            </a:endParaRPr>
          </a:p>
        </p:txBody>
      </p:sp>
      <p:sp>
        <p:nvSpPr>
          <p:cNvPr id="65" name="TextBox 30"/>
          <p:cNvSpPr txBox="1"/>
          <p:nvPr/>
        </p:nvSpPr>
        <p:spPr>
          <a:xfrm>
            <a:off x="571472" y="4214818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正常生产中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67" name="肘形接點 66"/>
          <p:cNvCxnSpPr>
            <a:stCxn id="33" idx="1"/>
            <a:endCxn id="23" idx="2"/>
          </p:cNvCxnSpPr>
          <p:nvPr/>
        </p:nvCxnSpPr>
        <p:spPr>
          <a:xfrm rot="10800000" flipH="1" flipV="1">
            <a:off x="642909" y="4926562"/>
            <a:ext cx="7180833" cy="197061"/>
          </a:xfrm>
          <a:prstGeom prst="bentConnector4">
            <a:avLst>
              <a:gd name="adj1" fmla="val -3183"/>
              <a:gd name="adj2" fmla="val 75091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28"/>
          <p:cNvSpPr txBox="1"/>
          <p:nvPr/>
        </p:nvSpPr>
        <p:spPr>
          <a:xfrm>
            <a:off x="0" y="564357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刷卡成功</a:t>
            </a:r>
            <a:endParaRPr lang="zh-CN" altLang="en-US" sz="1600" dirty="0">
              <a:latin typeface="+mn-ea"/>
            </a:endParaRPr>
          </a:p>
        </p:txBody>
      </p:sp>
      <p:cxnSp>
        <p:nvCxnSpPr>
          <p:cNvPr id="72" name="直線單箭頭接點 71"/>
          <p:cNvCxnSpPr>
            <a:endCxn id="24" idx="2"/>
          </p:cNvCxnSpPr>
          <p:nvPr/>
        </p:nvCxnSpPr>
        <p:spPr>
          <a:xfrm rot="5400000" flipH="1" flipV="1">
            <a:off x="5739528" y="5791618"/>
            <a:ext cx="1256200" cy="193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30"/>
          <p:cNvSpPr txBox="1"/>
          <p:nvPr/>
        </p:nvSpPr>
        <p:spPr>
          <a:xfrm>
            <a:off x="5929322" y="592933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可正常</a:t>
            </a:r>
            <a:r>
              <a:rPr lang="zh-CN" altLang="en-US" sz="1400" dirty="0" smtClean="0">
                <a:latin typeface="+mn-ea"/>
              </a:rPr>
              <a:t>生产</a:t>
            </a:r>
            <a:endParaRPr lang="zh-CN" altLang="en-US" sz="1400" dirty="0">
              <a:latin typeface="+mn-ea"/>
            </a:endParaRPr>
          </a:p>
        </p:txBody>
      </p:sp>
      <p:sp>
        <p:nvSpPr>
          <p:cNvPr id="76" name="TextBox 30"/>
          <p:cNvSpPr txBox="1"/>
          <p:nvPr/>
        </p:nvSpPr>
        <p:spPr>
          <a:xfrm>
            <a:off x="7358082" y="592933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可正常</a:t>
            </a:r>
            <a:r>
              <a:rPr lang="zh-CN" altLang="en-US" sz="1400" dirty="0" smtClean="0">
                <a:latin typeface="+mn-ea"/>
              </a:rPr>
              <a:t>生产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81" name="直線單箭頭接點 80"/>
          <p:cNvCxnSpPr>
            <a:endCxn id="22" idx="2"/>
          </p:cNvCxnSpPr>
          <p:nvPr/>
        </p:nvCxnSpPr>
        <p:spPr>
          <a:xfrm rot="5400000" flipH="1" flipV="1">
            <a:off x="2044397" y="5815121"/>
            <a:ext cx="1213052" cy="154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30"/>
          <p:cNvSpPr txBox="1"/>
          <p:nvPr/>
        </p:nvSpPr>
        <p:spPr>
          <a:xfrm>
            <a:off x="2143108" y="585789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继续</a:t>
            </a:r>
            <a:r>
              <a:rPr lang="zh-CN" altLang="en-US" sz="1400" dirty="0" smtClean="0">
                <a:latin typeface="+mn-ea"/>
              </a:rPr>
              <a:t>正常</a:t>
            </a:r>
            <a:r>
              <a:rPr lang="zh-CN" altLang="en-US" sz="1400" dirty="0" smtClean="0">
                <a:latin typeface="+mn-ea"/>
              </a:rPr>
              <a:t>生产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86" name="直線單箭頭接點 85"/>
          <p:cNvCxnSpPr>
            <a:endCxn id="21" idx="2"/>
          </p:cNvCxnSpPr>
          <p:nvPr/>
        </p:nvCxnSpPr>
        <p:spPr>
          <a:xfrm rot="5400000" flipH="1" flipV="1">
            <a:off x="612462" y="5825452"/>
            <a:ext cx="1205896" cy="19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30"/>
          <p:cNvSpPr txBox="1"/>
          <p:nvPr/>
        </p:nvSpPr>
        <p:spPr>
          <a:xfrm>
            <a:off x="714348" y="600076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继续</a:t>
            </a:r>
            <a:r>
              <a:rPr lang="zh-CN" altLang="en-US" sz="1400" dirty="0" smtClean="0">
                <a:latin typeface="+mn-ea"/>
              </a:rPr>
              <a:t>正常</a:t>
            </a:r>
            <a:r>
              <a:rPr lang="zh-CN" altLang="en-US" sz="1400" dirty="0" smtClean="0">
                <a:latin typeface="+mn-ea"/>
              </a:rPr>
              <a:t>生产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357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16104"/>
            <a:ext cx="8229600" cy="4525963"/>
          </a:xfrm>
        </p:spPr>
        <p:txBody>
          <a:bodyPr/>
          <a:lstStyle/>
          <a:p>
            <a:r>
              <a:rPr lang="zh-CN" altLang="en-US" sz="2000" dirty="0" smtClean="0">
                <a:latin typeface="+mn-ea"/>
              </a:rPr>
              <a:t>如下图</a:t>
            </a:r>
            <a:r>
              <a:rPr lang="en-US" altLang="zh-CN" sz="2000" dirty="0" smtClean="0">
                <a:latin typeface="+mn-ea"/>
              </a:rPr>
              <a:t>Demo</a:t>
            </a:r>
            <a:r>
              <a:rPr lang="zh-CN" altLang="en-US" sz="2000" dirty="0" smtClean="0">
                <a:latin typeface="+mn-ea"/>
              </a:rPr>
              <a:t>所示，存入数据库内的卡号直接取从卡机读取的串口数据（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注意将字串空格去掉，最终字段如下图</a:t>
            </a:r>
            <a:r>
              <a:rPr lang="zh-CN" altLang="en-US" sz="2000" dirty="0" smtClean="0">
                <a:latin typeface="+mn-ea"/>
              </a:rPr>
              <a:t>）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56504"/>
            <a:ext cx="3844379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357290" y="44624"/>
            <a:ext cx="6429420" cy="5714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+mn-ea"/>
              </a:rPr>
              <a:t>关于厂牌识别卡号读取</a:t>
            </a:r>
            <a:endParaRPr lang="zh-TW" altLang="en-US" sz="2800" b="1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3" y="1524892"/>
            <a:ext cx="4752528" cy="341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箭头 3"/>
          <p:cNvSpPr/>
          <p:nvPr/>
        </p:nvSpPr>
        <p:spPr>
          <a:xfrm>
            <a:off x="3707904" y="2420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3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7290" y="44624"/>
            <a:ext cx="6429420" cy="5714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+mn-ea"/>
              </a:rPr>
              <a:t>关于文件包内的文件说明</a:t>
            </a:r>
            <a:endParaRPr lang="zh-TW" altLang="en-US" sz="2800" b="1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5" y="1268760"/>
            <a:ext cx="819497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556093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542</Words>
  <Application>Microsoft Office PowerPoint</Application>
  <PresentationFormat>如螢幕大小 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1_Office 佈景主題</vt:lpstr>
      <vt:lpstr>投影片 1</vt:lpstr>
      <vt:lpstr>投影片 2</vt:lpstr>
      <vt:lpstr>投影片 3</vt:lpstr>
      <vt:lpstr>投影片 4</vt:lpstr>
      <vt:lpstr>投影片 5</vt:lpstr>
      <vt:lpstr>投影片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G1596772</dc:creator>
  <cp:lastModifiedBy>J6500648</cp:lastModifiedBy>
  <cp:revision>164</cp:revision>
  <dcterms:created xsi:type="dcterms:W3CDTF">2019-02-19T01:15:16Z</dcterms:created>
  <dcterms:modified xsi:type="dcterms:W3CDTF">2020-03-03T03:05:29Z</dcterms:modified>
</cp:coreProperties>
</file>