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379" r:id="rId3"/>
    <p:sldId id="1007" r:id="rId5"/>
    <p:sldId id="1188" r:id="rId6"/>
    <p:sldId id="1189" r:id="rId7"/>
    <p:sldId id="394" r:id="rId8"/>
  </p:sldIdLst>
  <p:sldSz cx="24384000" cy="13716000"/>
  <p:notesSz cx="9926320" cy="6797675"/>
  <p:defaultTextStyle>
    <a:defPPr marL="0" marR="0" indent="0" algn="l" defTabSz="91376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DCEA"/>
    <a:srgbClr val="F20AF4"/>
    <a:srgbClr val="19F92E"/>
    <a:srgbClr val="BD13A9"/>
    <a:srgbClr val="6C8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2" autoAdjust="0"/>
    <p:restoredTop sz="95730" autoAdjust="0"/>
  </p:normalViewPr>
  <p:slideViewPr>
    <p:cSldViewPr>
      <p:cViewPr varScale="1">
        <p:scale>
          <a:sx n="57" d="100"/>
          <a:sy n="57" d="100"/>
        </p:scale>
        <p:origin x="-264" y="-78"/>
      </p:cViewPr>
      <p:guideLst>
        <p:guide orient="horz" pos="4011"/>
        <p:guide pos="7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2D79-5E88-4FE6-AFF6-948C7EA320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16593-965D-40FE-AA32-1071E40817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1323552" y="3228896"/>
            <a:ext cx="7279535" cy="3058954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437765" latinLnBrk="0">
      <a:spcBef>
        <a:spcPts val="1100"/>
      </a:spcBef>
      <a:defRPr sz="3100">
        <a:latin typeface="+mj-lt"/>
        <a:ea typeface="+mj-ea"/>
        <a:cs typeface="+mj-cs"/>
        <a:sym typeface="Calibri" panose="020F0502020204030204"/>
      </a:defRPr>
    </a:lvl1pPr>
    <a:lvl2pPr indent="228600" defTabSz="2437765" latinLnBrk="0">
      <a:spcBef>
        <a:spcPts val="1100"/>
      </a:spcBef>
      <a:defRPr sz="3100">
        <a:latin typeface="+mj-lt"/>
        <a:ea typeface="+mj-ea"/>
        <a:cs typeface="+mj-cs"/>
        <a:sym typeface="Calibri" panose="020F0502020204030204"/>
      </a:defRPr>
    </a:lvl2pPr>
    <a:lvl3pPr indent="457200" defTabSz="2437765" latinLnBrk="0">
      <a:spcBef>
        <a:spcPts val="1100"/>
      </a:spcBef>
      <a:defRPr sz="3100">
        <a:latin typeface="+mj-lt"/>
        <a:ea typeface="+mj-ea"/>
        <a:cs typeface="+mj-cs"/>
        <a:sym typeface="Calibri" panose="020F0502020204030204"/>
      </a:defRPr>
    </a:lvl3pPr>
    <a:lvl4pPr indent="685800" defTabSz="2437765" latinLnBrk="0">
      <a:spcBef>
        <a:spcPts val="1100"/>
      </a:spcBef>
      <a:defRPr sz="3100">
        <a:latin typeface="+mj-lt"/>
        <a:ea typeface="+mj-ea"/>
        <a:cs typeface="+mj-cs"/>
        <a:sym typeface="Calibri" panose="020F0502020204030204"/>
      </a:defRPr>
    </a:lvl4pPr>
    <a:lvl5pPr indent="914400" defTabSz="2437765" latinLnBrk="0">
      <a:spcBef>
        <a:spcPts val="1100"/>
      </a:spcBef>
      <a:defRPr sz="3100">
        <a:latin typeface="+mj-lt"/>
        <a:ea typeface="+mj-ea"/>
        <a:cs typeface="+mj-cs"/>
        <a:sym typeface="Calibri" panose="020F0502020204030204"/>
      </a:defRPr>
    </a:lvl5pPr>
    <a:lvl6pPr indent="1143000" defTabSz="2437765" latinLnBrk="0">
      <a:spcBef>
        <a:spcPts val="1100"/>
      </a:spcBef>
      <a:defRPr sz="3100">
        <a:latin typeface="+mj-lt"/>
        <a:ea typeface="+mj-ea"/>
        <a:cs typeface="+mj-cs"/>
        <a:sym typeface="Calibri" panose="020F0502020204030204"/>
      </a:defRPr>
    </a:lvl6pPr>
    <a:lvl7pPr indent="1371600" defTabSz="2437765" latinLnBrk="0">
      <a:spcBef>
        <a:spcPts val="1100"/>
      </a:spcBef>
      <a:defRPr sz="3100">
        <a:latin typeface="+mj-lt"/>
        <a:ea typeface="+mj-ea"/>
        <a:cs typeface="+mj-cs"/>
        <a:sym typeface="Calibri" panose="020F0502020204030204"/>
      </a:defRPr>
    </a:lvl7pPr>
    <a:lvl8pPr indent="1600200" defTabSz="2437765" latinLnBrk="0">
      <a:spcBef>
        <a:spcPts val="1100"/>
      </a:spcBef>
      <a:defRPr sz="3100">
        <a:latin typeface="+mj-lt"/>
        <a:ea typeface="+mj-ea"/>
        <a:cs typeface="+mj-cs"/>
        <a:sym typeface="Calibri" panose="020F0502020204030204"/>
      </a:defRPr>
    </a:lvl8pPr>
    <a:lvl9pPr indent="1828800" defTabSz="2437765" latinLnBrk="0">
      <a:spcBef>
        <a:spcPts val="1100"/>
      </a:spcBef>
      <a:defRPr sz="31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 userDrawn="1"/>
        </p:nvSpPr>
        <p:spPr>
          <a:xfrm>
            <a:off x="-3" y="1371611"/>
            <a:ext cx="23977605" cy="2"/>
          </a:xfrm>
          <a:prstGeom prst="line">
            <a:avLst/>
          </a:prstGeom>
          <a:ln w="3175">
            <a:solidFill>
              <a:srgbClr val="BFBFBF"/>
            </a:solidFill>
          </a:ln>
        </p:spPr>
        <p:txBody>
          <a:bodyPr lIns="45704" tIns="45704" rIns="45704" bIns="45704"/>
          <a:lstStyle/>
          <a:p>
            <a:pPr defTabSz="2437130"/>
            <a:endParaRPr sz="5000"/>
          </a:p>
        </p:txBody>
      </p:sp>
      <p:pic>
        <p:nvPicPr>
          <p:cNvPr id="14" name="image1.jpeg" descr="D:\Wonderworks\Client\Luxshare ICT\Design\Version 9_20111129\1130_Luxshare-ICT_ppt-0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5" y="3606807"/>
            <a:ext cx="23114003" cy="89111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hape 15"/>
          <p:cNvSpPr/>
          <p:nvPr userDrawn="1"/>
        </p:nvSpPr>
        <p:spPr>
          <a:xfrm>
            <a:off x="-3" y="965205"/>
            <a:ext cx="24384005" cy="98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21874" tIns="121874" rIns="121874" bIns="121874"/>
          <a:lstStyle/>
          <a:p>
            <a:pPr defTabSz="2437130">
              <a:defRPr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 sz="5000">
              <a:latin typeface="Tw Cen MT" panose="020B0602020104020603"/>
              <a:ea typeface="Tw Cen MT" panose="020B0602020104020603"/>
              <a:cs typeface="Tw Cen MT" panose="020B0602020104020603"/>
              <a:sym typeface="Tw Cen MT" panose="020B0602020104020603"/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23850606" y="13184880"/>
            <a:ext cx="611613" cy="538516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Picture 1" descr="deader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100709" y="653584"/>
            <a:ext cx="3757470" cy="129816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1.jpeg" descr="D:\Wonderworks\Client\Luxshare ICT\Design\Version 9_20111129\1130_Luxshare-ICT_ppt-0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5" y="3606807"/>
            <a:ext cx="23114003" cy="89111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" name="image5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8302" y="8868839"/>
            <a:ext cx="16192501" cy="26924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" name="Shape 27"/>
          <p:cNvSpPr/>
          <p:nvPr userDrawn="1"/>
        </p:nvSpPr>
        <p:spPr>
          <a:xfrm>
            <a:off x="-3" y="1371611"/>
            <a:ext cx="23977605" cy="2"/>
          </a:xfrm>
          <a:prstGeom prst="line">
            <a:avLst/>
          </a:prstGeom>
          <a:ln w="3175">
            <a:solidFill>
              <a:srgbClr val="BFBFBF"/>
            </a:solidFill>
          </a:ln>
        </p:spPr>
        <p:txBody>
          <a:bodyPr lIns="45704" tIns="45704" rIns="45704" bIns="45704"/>
          <a:lstStyle/>
          <a:p>
            <a:pPr defTabSz="2437130"/>
            <a:endParaRPr sz="5000"/>
          </a:p>
        </p:txBody>
      </p:sp>
      <p:sp>
        <p:nvSpPr>
          <p:cNvPr id="28" name="Shape 28"/>
          <p:cNvSpPr/>
          <p:nvPr userDrawn="1"/>
        </p:nvSpPr>
        <p:spPr>
          <a:xfrm>
            <a:off x="-3" y="965205"/>
            <a:ext cx="24384005" cy="98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21874" tIns="121874" rIns="121874" bIns="121874"/>
          <a:lstStyle/>
          <a:p>
            <a:pPr defTabSz="2437130">
              <a:defRPr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 sz="5000">
              <a:latin typeface="Tw Cen MT" panose="020B0602020104020603"/>
              <a:ea typeface="Tw Cen MT" panose="020B0602020104020603"/>
              <a:cs typeface="Tw Cen MT" panose="020B0602020104020603"/>
              <a:sym typeface="Tw Cen MT" panose="020B0602020104020603"/>
            </a:endParaRPr>
          </a:p>
        </p:txBody>
      </p:sp>
      <p:pic>
        <p:nvPicPr>
          <p:cNvPr id="31" name="image50.jpeg" descr="圖片2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0718" y="5029203"/>
            <a:ext cx="21767669" cy="38777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2" name="Shape 32"/>
          <p:cNvSpPr/>
          <p:nvPr userDrawn="1"/>
        </p:nvSpPr>
        <p:spPr>
          <a:xfrm>
            <a:off x="406398" y="9190571"/>
            <a:ext cx="20726405" cy="1731434"/>
          </a:xfrm>
          <a:prstGeom prst="rect">
            <a:avLst/>
          </a:prstGeom>
          <a:ln w="12700">
            <a:miter lim="400000"/>
          </a:ln>
        </p:spPr>
        <p:txBody>
          <a:bodyPr lIns="121874" tIns="121874" rIns="121874" bIns="121874" anchor="b">
            <a:normAutofit/>
          </a:bodyPr>
          <a:lstStyle>
            <a:lvl1pPr>
              <a:defRPr sz="8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defTabSz="2437130"/>
            <a:r>
              <a:t>Interconnect Innovation, Build Future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23850606" y="13184880"/>
            <a:ext cx="611613" cy="538516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18" name="Picture 1" descr="deader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9100709" y="653584"/>
            <a:ext cx="3757470" cy="129816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31200" y="12576175"/>
            <a:ext cx="7721600" cy="91440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lvl="0" algn="ctr" eaLnBrk="1" fontAlgn="base" hangingPunct="1"/>
            <a:r>
              <a:rPr lang="zh-CN" altLang="en-US" sz="3300" b="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江苏力德尔电子信息技术有限公司</a:t>
            </a:r>
            <a:endParaRPr lang="en-US" altLang="x-none" sz="3300" b="0" strike="noStrike" noProof="1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271270" y="12576175"/>
            <a:ext cx="5080000" cy="91440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defTabSz="217678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3300" kern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23476" y="-1"/>
            <a:ext cx="23097069" cy="1422402"/>
          </a:xfrm>
          <a:prstGeom prst="rect">
            <a:avLst/>
          </a:prstGeom>
          <a:ln w="12700">
            <a:miter lim="400000"/>
          </a:ln>
        </p:spPr>
        <p:txBody>
          <a:bodyPr lIns="121874" tIns="121874" rIns="121874" bIns="12187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/>
          <p:nvPr/>
        </p:nvSpPr>
        <p:spPr>
          <a:xfrm>
            <a:off x="406406" y="1371611"/>
            <a:ext cx="23571205" cy="2"/>
          </a:xfrm>
          <a:prstGeom prst="line">
            <a:avLst/>
          </a:prstGeom>
          <a:ln w="25400">
            <a:solidFill>
              <a:srgbClr val="BFBFBF"/>
            </a:solidFill>
          </a:ln>
        </p:spPr>
        <p:txBody>
          <a:bodyPr lIns="45704" tIns="45704" rIns="45704" bIns="45704"/>
          <a:lstStyle/>
          <a:p>
            <a:pPr defTabSz="2437130"/>
            <a:endParaRPr sz="5000"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40276" y="1600199"/>
            <a:ext cx="23097069" cy="11129438"/>
          </a:xfrm>
          <a:prstGeom prst="rect">
            <a:avLst/>
          </a:prstGeom>
          <a:ln w="12700">
            <a:miter lim="400000"/>
          </a:ln>
        </p:spPr>
        <p:txBody>
          <a:bodyPr lIns="121874" tIns="121874" rIns="121874" bIns="12187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23810799" y="13184880"/>
            <a:ext cx="611613" cy="538516"/>
          </a:xfrm>
          <a:prstGeom prst="rect">
            <a:avLst/>
          </a:prstGeom>
          <a:ln w="12700">
            <a:miter lim="400000"/>
          </a:ln>
        </p:spPr>
        <p:txBody>
          <a:bodyPr wrap="none" lIns="121874" tIns="121874" rIns="121874" bIns="121874">
            <a:spAutoFit/>
          </a:bodyPr>
          <a:lstStyle>
            <a:lvl1pPr algn="ctr">
              <a:defRPr sz="19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2437130"/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661670" marR="0" indent="-661670" algn="l" defTabSz="243713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defRPr sz="6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42670" marR="0" indent="-661670" algn="l" defTabSz="243713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defRPr sz="6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23035" marR="0" indent="-661670" algn="l" defTabSz="243713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defRPr sz="6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04035" marR="0" indent="-661670" algn="l" defTabSz="243713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defRPr sz="6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185035" marR="0" indent="-661670" algn="l" defTabSz="243713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defRPr sz="6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2437130" rtl="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6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985770" marR="0" indent="-838200" algn="l" defTabSz="243713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▪"/>
        <a:defRPr sz="6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260090" marR="0" indent="-838200" algn="l" defTabSz="243713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▪"/>
        <a:defRPr sz="6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3534410" marR="0" indent="-838200" algn="l" defTabSz="243713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▪"/>
        <a:defRPr sz="6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2437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23924670" y="13131818"/>
            <a:ext cx="382384" cy="538516"/>
          </a:xfrm>
          <a:prstGeom prst="rect">
            <a:avLst/>
          </a:prstGeom>
        </p:spPr>
        <p:txBody>
          <a:bodyPr/>
          <a:lstStyle>
            <a:lvl1pPr>
              <a:defRPr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 idx="4294967295"/>
          </p:nvPr>
        </p:nvSpPr>
        <p:spPr>
          <a:xfrm>
            <a:off x="4265295" y="5012055"/>
            <a:ext cx="18356580" cy="285051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81000"/>
              </a:lnSpc>
              <a:spcBef>
                <a:spcPts val="1800"/>
              </a:spcBef>
              <a:buClr>
                <a:schemeClr val="accent2"/>
              </a:buClr>
              <a:defRPr sz="9600">
                <a:solidFill>
                  <a:srgbClr val="D9D9D9"/>
                </a:solidFill>
              </a:defRPr>
            </a:pPr>
            <a:r>
              <a:rPr sz="9600" dirty="0" smtClean="0">
                <a:solidFill>
                  <a:srgbClr val="D9D9D9"/>
                </a:solidFill>
                <a:latin typeface="+mj-lt"/>
              </a:rPr>
              <a:t>TUCHX1621串线</a:t>
            </a:r>
            <a:br>
              <a:rPr sz="9600" dirty="0" smtClean="0">
                <a:solidFill>
                  <a:srgbClr val="D9D9D9"/>
                </a:solidFill>
                <a:latin typeface="+mj-lt"/>
              </a:rPr>
            </a:br>
            <a:r>
              <a:rPr dirty="0" smtClean="0">
                <a:latin typeface="+mj-lt"/>
                <a:sym typeface="+mn-ea"/>
              </a:rPr>
              <a:t>流程说明</a:t>
            </a:r>
            <a:endParaRPr lang="zh-CN" altLang="en-US" sz="9600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40672" y="10746432"/>
            <a:ext cx="4536504" cy="13500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"/>
              </a:rPr>
              <a:t>Prepared</a:t>
            </a:r>
            <a:r>
              <a:rPr kumimoji="0" lang="en-US" altLang="zh-CN" sz="36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"/>
              </a:rPr>
              <a:t> 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"/>
              </a:rPr>
              <a:t>by:</a:t>
            </a:r>
            <a:r>
              <a:rPr kumimoji="0" lang="zh-CN" altLang="en-US" sz="36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ea typeface="宋体" panose="02010600030101010101" pitchFamily="2" charset="-122"/>
                <a:sym typeface="Helvetica"/>
              </a:rPr>
              <a:t>孙鑫建</a:t>
            </a:r>
            <a:r>
              <a:rPr lang="en-US" altLang="zh-CN" sz="3600" baseline="0" dirty="0" smtClean="0">
                <a:solidFill>
                  <a:schemeClr val="bg1"/>
                </a:solidFill>
              </a:rPr>
              <a:t>Date</a:t>
            </a:r>
            <a:r>
              <a:rPr lang="en-US" altLang="zh-CN" sz="3600" baseline="0" dirty="0">
                <a:solidFill>
                  <a:schemeClr val="bg1"/>
                </a:solidFill>
              </a:rPr>
              <a:t>: </a:t>
            </a:r>
            <a:r>
              <a:rPr lang="en-US" altLang="zh-CN" sz="3600" baseline="0" dirty="0" smtClean="0">
                <a:solidFill>
                  <a:schemeClr val="bg1"/>
                </a:solidFill>
              </a:rPr>
              <a:t>2020-2-11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3"/>
          <p:cNvSpPr>
            <a:spLocks noChangeArrowheads="1"/>
          </p:cNvSpPr>
          <p:nvPr/>
        </p:nvSpPr>
        <p:spPr bwMode="auto">
          <a:xfrm>
            <a:off x="904796" y="0"/>
            <a:ext cx="22555200" cy="1828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eaLnBrk="0" hangingPunct="0"/>
            <a:r>
              <a:rPr lang="en-US" altLang="zh-CN" noProof="1" smtClean="0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1.</a:t>
            </a:r>
            <a:r>
              <a:rPr lang="zh-CN" noProof="1" smtClean="0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线体设计工具</a:t>
            </a:r>
            <a:endParaRPr lang="zh-CN" noProof="1" smtClean="0">
              <a:effectLst>
                <a:outerShdw blurRad="38100" dist="38100" dir="2700000">
                  <a:srgbClr val="FFFFFF"/>
                </a:outerShdw>
              </a:effectLst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100" name="Rectangle 146"/>
          <p:cNvSpPr>
            <a:spLocks noChangeArrowheads="1"/>
          </p:cNvSpPr>
          <p:nvPr/>
        </p:nvSpPr>
        <p:spPr bwMode="auto">
          <a:xfrm>
            <a:off x="1824570" y="2574926"/>
            <a:ext cx="20159133" cy="183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217709" tIns="108855" rIns="217709" bIns="108855">
            <a:spAutoFit/>
          </a:bodyPr>
          <a:lstStyle/>
          <a:p>
            <a:pPr defTabSz="217678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7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    </a:t>
            </a:r>
            <a:endParaRPr lang="zh-CN" altLang="en-US" sz="3800" kern="1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defTabSz="217678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3800" kern="1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02" name="灯片编号占位符 27"/>
          <p:cNvSpPr txBox="1">
            <a:spLocks noGrp="1"/>
          </p:cNvSpPr>
          <p:nvPr/>
        </p:nvSpPr>
        <p:spPr>
          <a:xfrm>
            <a:off x="17475200" y="12496800"/>
            <a:ext cx="5080000" cy="914400"/>
          </a:xfrm>
          <a:prstGeom prst="rect">
            <a:avLst/>
          </a:prstGeom>
          <a:noFill/>
          <a:ln w="9525">
            <a:noFill/>
          </a:ln>
        </p:spPr>
        <p:txBody>
          <a:bodyPr lIns="217709" tIns="108855" rIns="217709" bIns="108855" anchor="t"/>
          <a:lstStyle/>
          <a:p>
            <a:pPr algn="r"/>
            <a:fld id="{9A0DB2DC-4C9A-4742-B13C-FB6460FD3503}" type="slidenum">
              <a:rPr lang="en-US" altLang="zh-CN" sz="33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3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 descr="1..jpg"/>
          <p:cNvPicPr>
            <a:picLocks noChangeAspect="1"/>
          </p:cNvPicPr>
          <p:nvPr/>
        </p:nvPicPr>
        <p:blipFill>
          <a:blip r:embed="rId1"/>
          <a:srcRect l="1914" t="14894" r="2535" b="29787"/>
          <a:stretch>
            <a:fillRect/>
          </a:stretch>
        </p:blipFill>
        <p:spPr>
          <a:xfrm>
            <a:off x="3680460" y="5974080"/>
            <a:ext cx="19479260" cy="5472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225" y="1413510"/>
            <a:ext cx="2990850" cy="2238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480" y="3749040"/>
            <a:ext cx="20335240" cy="1604010"/>
          </a:xfrm>
          <a:prstGeom prst="rect">
            <a:avLst/>
          </a:prstGeom>
        </p:spPr>
      </p:pic>
      <p:sp>
        <p:nvSpPr>
          <p:cNvPr id="10" name="右大括号 9"/>
          <p:cNvSpPr/>
          <p:nvPr/>
        </p:nvSpPr>
        <p:spPr>
          <a:xfrm rot="16200000">
            <a:off x="10593070" y="142875"/>
            <a:ext cx="1507490" cy="13683615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vertOverflow="overflow" horzOverflow="overflow" vert="horz" wrap="square" lIns="91439" tIns="45719" rIns="91439" bIns="4571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815" y="5434965"/>
            <a:ext cx="18289905" cy="5391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26690" y="1862455"/>
            <a:ext cx="14001750" cy="1350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t" forceAA="0">
            <a:spAutoFit/>
          </a:bodyPr>
          <a:p>
            <a:pPr marL="571500" marR="0" indent="-57150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"/>
              </a:rPr>
              <a:t>轨道载板状态通过数据库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"/>
              </a:rPr>
              <a:t>UPDATE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"/>
              </a:rPr>
              <a:t>操作，实时更新。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"/>
            </a:endParaRPr>
          </a:p>
          <a:p>
            <a:pPr marL="571500" marR="0" indent="-57150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"/>
              </a:rPr>
              <a:t>线体根据轨道上载板数量，控制进板流量。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3"/>
          <p:cNvSpPr>
            <a:spLocks noChangeArrowheads="1"/>
          </p:cNvSpPr>
          <p:nvPr/>
        </p:nvSpPr>
        <p:spPr bwMode="auto">
          <a:xfrm>
            <a:off x="904796" y="0"/>
            <a:ext cx="22555200" cy="1828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eaLnBrk="0" hangingPunct="0"/>
            <a:r>
              <a:rPr lang="en-US" altLang="zh-CN" noProof="1" smtClean="0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2.</a:t>
            </a:r>
            <a:r>
              <a:rPr lang="zh-CN" altLang="en-US" noProof="1" smtClean="0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产品追溯说明</a:t>
            </a:r>
            <a:r>
              <a:rPr lang="en-US" altLang="zh-CN" noProof="1" smtClean="0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——</a:t>
            </a:r>
            <a:r>
              <a:rPr lang="zh-CN" altLang="en-US" noProof="1" smtClean="0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测试机</a:t>
            </a:r>
            <a:endParaRPr lang="zh-CN" altLang="en-US" noProof="1" smtClean="0"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cs typeface="+mn-ea"/>
            </a:endParaRPr>
          </a:p>
        </p:txBody>
      </p:sp>
      <p:sp>
        <p:nvSpPr>
          <p:cNvPr id="4102" name="灯片编号占位符 27"/>
          <p:cNvSpPr txBox="1">
            <a:spLocks noGrp="1"/>
          </p:cNvSpPr>
          <p:nvPr/>
        </p:nvSpPr>
        <p:spPr>
          <a:xfrm>
            <a:off x="17475200" y="12496800"/>
            <a:ext cx="5080000" cy="914400"/>
          </a:xfrm>
          <a:prstGeom prst="rect">
            <a:avLst/>
          </a:prstGeom>
          <a:noFill/>
          <a:ln w="9525">
            <a:noFill/>
          </a:ln>
        </p:spPr>
        <p:txBody>
          <a:bodyPr lIns="217709" tIns="108855" rIns="217709" bIns="108855" anchor="t"/>
          <a:lstStyle/>
          <a:p>
            <a:pPr algn="r"/>
            <a:fld id="{9A0DB2DC-4C9A-4742-B13C-FB6460FD3503}" type="slidenum">
              <a:rPr lang="en-US" altLang="zh-CN" sz="33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3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904875" y="5093971"/>
            <a:ext cx="1977390" cy="171957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扫载具码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4813300" y="5094288"/>
            <a:ext cx="4170045" cy="171957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上顶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建立产品档案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5" name="直接箭头连接符 4"/>
          <p:cNvCxnSpPr>
            <a:stCxn id="2" idx="3"/>
            <a:endCxn id="4" idx="1"/>
          </p:cNvCxnSpPr>
          <p:nvPr/>
        </p:nvCxnSpPr>
        <p:spPr>
          <a:xfrm>
            <a:off x="2882265" y="5953760"/>
            <a:ext cx="1931035" cy="6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/>
          <p:cNvSpPr txBox="1"/>
          <p:nvPr/>
        </p:nvSpPr>
        <p:spPr>
          <a:xfrm>
            <a:off x="3421380" y="5093970"/>
            <a:ext cx="852170" cy="611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121918" tIns="121918" rIns="121918" bIns="121918" numCol="1" spcCol="38100" rtlCol="0" anchor="t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未测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276600" y="4126865"/>
            <a:ext cx="124079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连接符 13"/>
          <p:cNvCxnSpPr/>
          <p:nvPr/>
        </p:nvCxnSpPr>
        <p:spPr>
          <a:xfrm flipV="1">
            <a:off x="3273425" y="4126865"/>
            <a:ext cx="0" cy="96710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文本框 14"/>
          <p:cNvSpPr txBox="1"/>
          <p:nvPr/>
        </p:nvSpPr>
        <p:spPr>
          <a:xfrm>
            <a:off x="3421380" y="3258185"/>
            <a:ext cx="852170" cy="611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121918" tIns="121918" rIns="121918" bIns="121918" numCol="1" spcCol="38100" rtlCol="0" anchor="t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已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测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62220" y="3636010"/>
            <a:ext cx="2538095" cy="9810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t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放走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300" y="8176895"/>
            <a:ext cx="4170045" cy="1550670"/>
          </a:xfrm>
          <a:prstGeom prst="rect">
            <a:avLst/>
          </a:prstGeom>
        </p:spPr>
      </p:pic>
      <p:sp>
        <p:nvSpPr>
          <p:cNvPr id="18" name="下箭头 17"/>
          <p:cNvSpPr/>
          <p:nvPr/>
        </p:nvSpPr>
        <p:spPr>
          <a:xfrm>
            <a:off x="5890260" y="7135495"/>
            <a:ext cx="2016125" cy="72009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11687175" y="5462906"/>
            <a:ext cx="2293620" cy="981074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取产品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9518015" y="7595870"/>
            <a:ext cx="2293620" cy="981074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测试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1" name="流程图: 过程 20"/>
          <p:cNvSpPr/>
          <p:nvPr/>
        </p:nvSpPr>
        <p:spPr>
          <a:xfrm>
            <a:off x="13856335" y="7226300"/>
            <a:ext cx="2293620" cy="171957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放回载具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2" name="流程图: 过程 21"/>
          <p:cNvSpPr/>
          <p:nvPr/>
        </p:nvSpPr>
        <p:spPr>
          <a:xfrm>
            <a:off x="11687175" y="9358630"/>
            <a:ext cx="2293620" cy="171957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更新产品结果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23" name="直接箭头连接符 22"/>
          <p:cNvCxnSpPr>
            <a:stCxn id="4" idx="3"/>
            <a:endCxn id="19" idx="1"/>
          </p:cNvCxnSpPr>
          <p:nvPr/>
        </p:nvCxnSpPr>
        <p:spPr>
          <a:xfrm flipV="1">
            <a:off x="8983345" y="5953760"/>
            <a:ext cx="2703830" cy="6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圆角右箭头 27"/>
          <p:cNvSpPr/>
          <p:nvPr/>
        </p:nvSpPr>
        <p:spPr>
          <a:xfrm rot="16200000" flipH="1">
            <a:off x="10344785" y="6367463"/>
            <a:ext cx="1071880" cy="981074"/>
          </a:xfrm>
          <a:prstGeom prst="ben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9" name="圆角右箭头 28"/>
          <p:cNvSpPr/>
          <p:nvPr/>
        </p:nvSpPr>
        <p:spPr>
          <a:xfrm rot="10800000" flipH="1">
            <a:off x="10400030" y="9089073"/>
            <a:ext cx="1071880" cy="981074"/>
          </a:xfrm>
          <a:prstGeom prst="ben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0" name="圆角右箭头 29"/>
          <p:cNvSpPr/>
          <p:nvPr/>
        </p:nvSpPr>
        <p:spPr>
          <a:xfrm rot="5400000" flipH="1">
            <a:off x="14307185" y="9143048"/>
            <a:ext cx="1071880" cy="981074"/>
          </a:xfrm>
          <a:prstGeom prst="ben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1" name="圆角右箭头 30"/>
          <p:cNvSpPr/>
          <p:nvPr/>
        </p:nvSpPr>
        <p:spPr>
          <a:xfrm flipH="1">
            <a:off x="14190345" y="6169343"/>
            <a:ext cx="1071880" cy="981074"/>
          </a:xfrm>
          <a:prstGeom prst="ben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2" name="流程图: 过程 31"/>
          <p:cNvSpPr/>
          <p:nvPr/>
        </p:nvSpPr>
        <p:spPr>
          <a:xfrm>
            <a:off x="16543655" y="5093018"/>
            <a:ext cx="4170045" cy="171957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下沉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放走载板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33" name="直接箭头连接符 32"/>
          <p:cNvCxnSpPr>
            <a:stCxn id="19" idx="3"/>
            <a:endCxn id="32" idx="1"/>
          </p:cNvCxnSpPr>
          <p:nvPr/>
        </p:nvCxnSpPr>
        <p:spPr>
          <a:xfrm flipV="1">
            <a:off x="13980795" y="5953125"/>
            <a:ext cx="2562860" cy="6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290" y="1582420"/>
            <a:ext cx="4169410" cy="281241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1034375" y="2146300"/>
            <a:ext cx="1309370" cy="9810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121918" tIns="121918" rIns="121918" bIns="121918" numCol="1" spcCol="38100" rtlCol="0" anchor="t" forceAA="0">
            <a:spAutoFit/>
          </a:bodyPr>
          <a:p>
            <a:pPr marR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"/>
              </a:rPr>
              <a:t>3: PASS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"/>
            </a:endParaRPr>
          </a:p>
          <a:p>
            <a:pPr marR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"/>
              </a:rPr>
              <a:t>4: NG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3"/>
          <p:cNvSpPr>
            <a:spLocks noChangeArrowheads="1"/>
          </p:cNvSpPr>
          <p:nvPr/>
        </p:nvSpPr>
        <p:spPr bwMode="auto">
          <a:xfrm>
            <a:off x="904796" y="0"/>
            <a:ext cx="22555200" cy="1828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eaLnBrk="0" hangingPunct="0"/>
            <a:r>
              <a:rPr lang="en-US" altLang="zh-CN" noProof="1" smtClean="0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2.</a:t>
            </a:r>
            <a:r>
              <a:rPr lang="zh-CN" altLang="en-US" noProof="1" smtClean="0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产品追溯说明</a:t>
            </a:r>
            <a:r>
              <a:rPr lang="en-US" altLang="zh-CN" noProof="1" smtClean="0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——</a:t>
            </a:r>
            <a:r>
              <a:rPr lang="zh-CN" altLang="en-US" noProof="1" smtClean="0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下料机</a:t>
            </a:r>
            <a:endParaRPr lang="zh-CN" altLang="en-US" noProof="1" smtClean="0"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cs typeface="+mn-ea"/>
            </a:endParaRPr>
          </a:p>
        </p:txBody>
      </p:sp>
      <p:sp>
        <p:nvSpPr>
          <p:cNvPr id="4102" name="灯片编号占位符 27"/>
          <p:cNvSpPr txBox="1">
            <a:spLocks noGrp="1"/>
          </p:cNvSpPr>
          <p:nvPr/>
        </p:nvSpPr>
        <p:spPr>
          <a:xfrm>
            <a:off x="17446625" y="12496800"/>
            <a:ext cx="5080000" cy="914400"/>
          </a:xfrm>
          <a:prstGeom prst="rect">
            <a:avLst/>
          </a:prstGeom>
          <a:noFill/>
          <a:ln w="9525">
            <a:noFill/>
          </a:ln>
        </p:spPr>
        <p:txBody>
          <a:bodyPr lIns="217709" tIns="108855" rIns="217709" bIns="108855" anchor="t"/>
          <a:lstStyle/>
          <a:p>
            <a:pPr algn="r"/>
            <a:fld id="{9A0DB2DC-4C9A-4742-B13C-FB6460FD3503}" type="slidenum">
              <a:rPr lang="en-US" altLang="zh-CN" sz="33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3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3790950" y="4892041"/>
            <a:ext cx="1977390" cy="171957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扫载具码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7699375" y="4892358"/>
            <a:ext cx="4170045" cy="171957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上顶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查询</a:t>
            </a: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产品档案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5" name="直接箭头连接符 4"/>
          <p:cNvCxnSpPr>
            <a:stCxn id="2" idx="3"/>
            <a:endCxn id="4" idx="1"/>
          </p:cNvCxnSpPr>
          <p:nvPr/>
        </p:nvCxnSpPr>
        <p:spPr>
          <a:xfrm>
            <a:off x="5768340" y="5751830"/>
            <a:ext cx="1931035" cy="6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流程图: 过程 21"/>
          <p:cNvSpPr/>
          <p:nvPr/>
        </p:nvSpPr>
        <p:spPr>
          <a:xfrm>
            <a:off x="14804390" y="2930208"/>
            <a:ext cx="3649345" cy="171957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良品放入良品盘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9" name="圆角右箭头 28"/>
          <p:cNvSpPr/>
          <p:nvPr/>
        </p:nvSpPr>
        <p:spPr>
          <a:xfrm rot="10800000" flipH="1">
            <a:off x="12245975" y="6894196"/>
            <a:ext cx="2112010" cy="981074"/>
          </a:xfrm>
          <a:prstGeom prst="ben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2820" y="7875905"/>
            <a:ext cx="4923155" cy="3714750"/>
          </a:xfrm>
          <a:prstGeom prst="rect">
            <a:avLst/>
          </a:prstGeom>
        </p:spPr>
      </p:pic>
      <p:sp>
        <p:nvSpPr>
          <p:cNvPr id="6" name="圆角右箭头 5"/>
          <p:cNvSpPr/>
          <p:nvPr/>
        </p:nvSpPr>
        <p:spPr>
          <a:xfrm rot="10800000" flipH="1" flipV="1">
            <a:off x="12245340" y="3668396"/>
            <a:ext cx="2112645" cy="981074"/>
          </a:xfrm>
          <a:prstGeom prst="ben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14804390" y="6524943"/>
            <a:ext cx="3649345" cy="171957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21918" tIns="121918" rIns="121918" bIns="121918" numCol="1" spcCol="38100" rtlCol="0" anchor="ctr" forceAA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NG</a:t>
            </a: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品放入不</a:t>
            </a: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良品盘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idescreen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descreen Presenta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idescreen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101600" dist="76200" dir="5400000" rotWithShape="0">
            <a:srgbClr val="000000">
              <a:alpha val="45000"/>
            </a:srgbClr>
          </a:outerShdw>
        </a:effectLst>
      </a:spPr>
      <a:bodyPr rot="0" spcFirstLastPara="1" vertOverflow="overflow" horzOverflow="overflow" vert="horz" wrap="square" lIns="121918" tIns="121918" rIns="121918" bIns="121918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101600" dist="76200" dir="5400000" rotWithShape="0">
            <a:srgbClr val="000000">
              <a:alpha val="4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121918" tIns="121918" rIns="121918" bIns="121918" numCol="1" spcCol="38100" rtlCol="0" anchor="t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descreen Presentation">
  <a:themeElements>
    <a:clrScheme name="Widescreen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idescreen Presenta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idescreen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762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101600" dist="76200" dir="5400000" rotWithShape="0">
            <a:srgbClr val="000000">
              <a:alpha val="45000"/>
            </a:srgbClr>
          </a:outerShdw>
        </a:effectLst>
      </a:spPr>
      <a:bodyPr rot="0" spcFirstLastPara="1" vertOverflow="overflow" horzOverflow="overflow" vert="horz" wrap="square" lIns="121918" tIns="121918" rIns="121918" bIns="121918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101600" dist="76200" dir="5400000" rotWithShape="0">
            <a:srgbClr val="000000">
              <a:alpha val="4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121918" tIns="121918" rIns="121918" bIns="121918" numCol="1" spcCol="38100" rtlCol="0" anchor="t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演示</Application>
  <PresentationFormat>自定义</PresentationFormat>
  <Paragraphs>58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宋体</vt:lpstr>
      <vt:lpstr>Wingdings</vt:lpstr>
      <vt:lpstr>Helvetica</vt:lpstr>
      <vt:lpstr>Helvetica Neue</vt:lpstr>
      <vt:lpstr>Tw Cen MT</vt:lpstr>
      <vt:lpstr>Arial</vt:lpstr>
      <vt:lpstr>Times New Roman</vt:lpstr>
      <vt:lpstr>Calibri</vt:lpstr>
      <vt:lpstr>Verdana</vt:lpstr>
      <vt:lpstr>Tahoma</vt:lpstr>
      <vt:lpstr>华文楷体</vt:lpstr>
      <vt:lpstr>Segoe Print</vt:lpstr>
      <vt:lpstr>微软雅黑</vt:lpstr>
      <vt:lpstr>Arial Unicode MS</vt:lpstr>
      <vt:lpstr>Calibri</vt:lpstr>
      <vt:lpstr>Helvetica</vt:lpstr>
      <vt:lpstr>1_Widescreen Presentation</vt:lpstr>
      <vt:lpstr>AP017 FCM&amp;BCM APW11 BCM  AVI 打光报告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X549 Project Build Readiness  03/03/2015</dc:title>
  <dc:creator>Tony Yang(LUXSHARE-ICT)</dc:creator>
  <cp:lastModifiedBy>xinji</cp:lastModifiedBy>
  <cp:revision>2056</cp:revision>
  <cp:lastPrinted>2016-04-23T08:32:00Z</cp:lastPrinted>
  <dcterms:created xsi:type="dcterms:W3CDTF">2018-01-20T06:34:00Z</dcterms:created>
  <dcterms:modified xsi:type="dcterms:W3CDTF">2020-02-11T11:51:44Z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