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81" r:id="rId3"/>
    <p:sldId id="282" r:id="rId4"/>
    <p:sldId id="258" r:id="rId5"/>
    <p:sldId id="260" r:id="rId6"/>
    <p:sldId id="279" r:id="rId7"/>
    <p:sldId id="261" r:id="rId8"/>
    <p:sldId id="263" r:id="rId9"/>
    <p:sldId id="262" r:id="rId10"/>
    <p:sldId id="264" r:id="rId11"/>
    <p:sldId id="265" r:id="rId12"/>
    <p:sldId id="283" r:id="rId13"/>
    <p:sldId id="277" r:id="rId14"/>
    <p:sldId id="269" r:id="rId15"/>
    <p:sldId id="270" r:id="rId16"/>
    <p:sldId id="280" r:id="rId17"/>
    <p:sldId id="271" r:id="rId18"/>
    <p:sldId id="273" r:id="rId19"/>
    <p:sldId id="275" r:id="rId20"/>
    <p:sldId id="274" r:id="rId21"/>
    <p:sldId id="272" r:id="rId22"/>
    <p:sldId id="25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6711" autoAdjust="0"/>
  </p:normalViewPr>
  <p:slideViewPr>
    <p:cSldViewPr>
      <p:cViewPr varScale="1">
        <p:scale>
          <a:sx n="139" d="100"/>
          <a:sy n="139" d="100"/>
        </p:scale>
        <p:origin x="164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8/6/15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8/6/15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4B8C3-E62F-4D90-96E6-3B107CCE0282}" type="slidenum">
              <a:rPr lang="en-US" smtClean="0"/>
              <a:t>3</a:t>
            </a:fld>
            <a:endParaRPr lang="en-US" dirty="0"/>
          </a:p>
        </p:txBody>
      </p:sp>
    </p:spTree>
    <p:extLst>
      <p:ext uri="{BB962C8B-B14F-4D97-AF65-F5344CB8AC3E}">
        <p14:creationId xmlns:p14="http://schemas.microsoft.com/office/powerpoint/2010/main" val="13767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4</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8/6/15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8/6/15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8/6/15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8/6/15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8/6/15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8/6/15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ole.developers.google.com/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cloud-messaging/android/client#get-confi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4" Type="http://schemas.openxmlformats.org/officeDocument/2006/relationships/hyperlink" Target="http://developer.android.com/google/play-services/setup.html" TargetMode="External"/><Relationship Id="rId5" Type="http://schemas.openxmlformats.org/officeDocument/2006/relationships/hyperlink" Target="http://developer.android.com/sdk/installing/studio-build.html" TargetMode="External"/><Relationship Id="rId6" Type="http://schemas.openxmlformats.org/officeDocument/2006/relationships/hyperlink" Target="https://chrome.google.com/webstore/detail/dhc-rest-http-api-client/aejoelaoggembcahagimdiliamlcdmfm?hl=en" TargetMode="External"/><Relationship Id="rId7" Type="http://schemas.openxmlformats.org/officeDocument/2006/relationships/hyperlink" Target="http://droid-at-screen.ribomation.com/" TargetMode="External"/><Relationship Id="rId1" Type="http://schemas.openxmlformats.org/officeDocument/2006/relationships/slideLayout" Target="../slideLayouts/slideLayout2.xml"/><Relationship Id="rId2" Type="http://schemas.openxmlformats.org/officeDocument/2006/relationships/hyperlink" Target="https://github.com/LeadingEDJE/MobilePushNotific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kwuc89" TargetMode="External"/><Relationship Id="rId3" Type="http://schemas.openxmlformats.org/officeDocument/2006/relationships/hyperlink" Target="http://leadingedj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solidFill>
                  <a:srgbClr val="4D4E50"/>
                </a:solidFill>
              </a:rPr>
              <a:t>Keith Wedinger</a:t>
            </a:r>
          </a:p>
          <a:p>
            <a:r>
              <a:rPr lang="en-US" smtClean="0">
                <a:solidFill>
                  <a:srgbClr val="4D4E50"/>
                </a:solidFill>
              </a:rPr>
              <a:t>Director, Technology </a:t>
            </a:r>
            <a:r>
              <a:rPr lang="en-US" dirty="0" smtClean="0">
                <a:solidFill>
                  <a:srgbClr val="4D4E50"/>
                </a:solidFill>
              </a:rPr>
              <a:t>Solutions</a:t>
            </a:r>
            <a:endParaRPr lang="en-US" dirty="0">
              <a:solidFill>
                <a:srgbClr val="4D4E50"/>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dirty="0" smtClean="0"/>
              <a:t>Open the Google Developers </a:t>
            </a:r>
            <a:r>
              <a:rPr lang="en-US" dirty="0" smtClean="0"/>
              <a:t>Console</a:t>
            </a:r>
          </a:p>
          <a:p>
            <a:pPr lvl="1"/>
            <a:r>
              <a:rPr lang="en-US" sz="2400" dirty="0" smtClean="0">
                <a:hlinkClick r:id="rId2"/>
              </a:rPr>
              <a:t>https</a:t>
            </a:r>
            <a:r>
              <a:rPr lang="en-US" sz="2000" dirty="0">
                <a:hlinkClick r:id="rId2"/>
              </a:rPr>
              <a:t>://</a:t>
            </a:r>
            <a:r>
              <a:rPr lang="en-US" sz="2400" dirty="0" smtClean="0">
                <a:hlinkClick r:id="rId2"/>
              </a:rPr>
              <a:t>console.developers.google.com/project</a:t>
            </a:r>
            <a:endParaRPr lang="en-US" sz="2000" dirty="0" smtClean="0"/>
          </a:p>
          <a:p>
            <a:r>
              <a:rPr lang="en-US" dirty="0" smtClean="0"/>
              <a:t>Click Create Project</a:t>
            </a:r>
          </a:p>
          <a:p>
            <a:r>
              <a:rPr lang="en-US" dirty="0" smtClean="0"/>
              <a:t>Enter the project’s </a:t>
            </a:r>
            <a:r>
              <a:rPr lang="en-US" dirty="0" smtClean="0"/>
              <a:t>name</a:t>
            </a:r>
            <a:endParaRPr lang="en-US" dirty="0" smtClean="0"/>
          </a:p>
          <a:p>
            <a:r>
              <a:rPr lang="en-US" b="1" dirty="0" smtClean="0">
                <a:solidFill>
                  <a:srgbClr val="800000"/>
                </a:solidFill>
              </a:rPr>
              <a:t>IMPORTANT:</a:t>
            </a:r>
            <a:r>
              <a:rPr lang="en-US" dirty="0" smtClean="0"/>
              <a:t> Note the project </a:t>
            </a:r>
            <a:r>
              <a:rPr lang="en-US" dirty="0" smtClean="0"/>
              <a:t>number</a:t>
            </a:r>
          </a:p>
          <a:p>
            <a:pPr lvl="1"/>
            <a:r>
              <a:rPr lang="en-US" dirty="0" smtClean="0"/>
              <a:t>Used </a:t>
            </a:r>
            <a:r>
              <a:rPr lang="en-US" dirty="0" smtClean="0"/>
              <a:t>later as GCM sender ID inside app when registering with </a:t>
            </a:r>
            <a:r>
              <a:rPr lang="en-US" dirty="0" smtClean="0"/>
              <a:t>GCM</a:t>
            </a:r>
          </a:p>
          <a:p>
            <a:r>
              <a:rPr lang="en-US" sz="3200" dirty="0" smtClean="0"/>
              <a:t>DEMO</a:t>
            </a:r>
            <a:endParaRPr lang="en-US" sz="32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a:t>
            </a:r>
            <a:r>
              <a:rPr lang="en-US" dirty="0" smtClean="0"/>
              <a:t>key</a:t>
            </a:r>
          </a:p>
          <a:p>
            <a:pPr lvl="2"/>
            <a:r>
              <a:rPr lang="en-US" dirty="0" smtClean="0"/>
              <a:t>Used </a:t>
            </a:r>
            <a:r>
              <a:rPr lang="en-US" dirty="0" smtClean="0"/>
              <a:t>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a Google Service Configuration File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Enables Google Cloud Messaging service for your app</a:t>
            </a:r>
          </a:p>
          <a:p>
            <a:pPr lvl="1"/>
            <a:r>
              <a:rPr lang="en-US" sz="2000" dirty="0" smtClean="0"/>
              <a:t>Parsed by Google Services plugin during app build</a:t>
            </a:r>
          </a:p>
          <a:p>
            <a:r>
              <a:rPr lang="en-US" sz="2400" dirty="0" smtClean="0"/>
              <a:t>Open Get a configuration file</a:t>
            </a:r>
            <a:endParaRPr lang="en-US" sz="2400" dirty="0"/>
          </a:p>
          <a:p>
            <a:pPr lvl="1"/>
            <a:r>
              <a:rPr lang="en-US" sz="1600" dirty="0">
                <a:hlinkClick r:id="rId2"/>
              </a:rPr>
              <a:t>https://</a:t>
            </a:r>
            <a:r>
              <a:rPr lang="en-US" sz="1600" dirty="0" smtClean="0">
                <a:hlinkClick r:id="rId2"/>
              </a:rPr>
              <a:t>developers.google.com/cloud-messaging/android/client#get-config</a:t>
            </a:r>
            <a:endParaRPr lang="en-US" sz="1800" dirty="0" smtClean="0"/>
          </a:p>
          <a:p>
            <a:r>
              <a:rPr lang="en-US" sz="2400" dirty="0" smtClean="0"/>
              <a:t>Click GET CONFIGURATION FILE</a:t>
            </a:r>
          </a:p>
          <a:p>
            <a:r>
              <a:rPr lang="en-US" sz="2400" dirty="0" smtClean="0"/>
              <a:t>Choose existing Google API project name in App name drop down</a:t>
            </a:r>
          </a:p>
          <a:p>
            <a:r>
              <a:rPr lang="en-US" sz="2400" dirty="0" smtClean="0"/>
              <a:t>Enter Android package name for your app</a:t>
            </a:r>
          </a:p>
          <a:p>
            <a:r>
              <a:rPr lang="en-US" sz="2400" dirty="0" smtClean="0"/>
              <a:t>Click CONTINUE TO Choose and configure services</a:t>
            </a:r>
          </a:p>
          <a:p>
            <a:r>
              <a:rPr lang="en-US" sz="2400" dirty="0" smtClean="0"/>
              <a:t>Click ENABLE GOOGLE CLOUD MESSAGING</a:t>
            </a:r>
          </a:p>
          <a:p>
            <a:r>
              <a:rPr lang="en-US" sz="2400" dirty="0" smtClean="0"/>
              <a:t>Click CONTINUE TO Generate configuration files</a:t>
            </a:r>
          </a:p>
          <a:p>
            <a:r>
              <a:rPr lang="en-US" sz="2400" dirty="0" smtClean="0"/>
              <a:t>Click Download google-</a:t>
            </a:r>
            <a:r>
              <a:rPr lang="en-US" sz="2400" dirty="0" err="1" smtClean="0"/>
              <a:t>services.json</a:t>
            </a:r>
            <a:endParaRPr lang="en-US" sz="2400" dirty="0" smtClean="0"/>
          </a:p>
          <a:p>
            <a:pPr lvl="1"/>
            <a:r>
              <a:rPr lang="en-US" sz="2000" dirty="0" smtClean="0"/>
              <a:t>This will get placed in root directory of your project</a:t>
            </a:r>
          </a:p>
          <a:p>
            <a:r>
              <a:rPr lang="en-US" sz="2400" dirty="0" smtClean="0"/>
              <a:t>DEMO</a:t>
            </a:r>
            <a:endParaRPr lang="en-US" sz="2400" dirty="0"/>
          </a:p>
        </p:txBody>
      </p:sp>
    </p:spTree>
    <p:extLst>
      <p:ext uri="{BB962C8B-B14F-4D97-AF65-F5344CB8AC3E}">
        <p14:creationId xmlns:p14="http://schemas.microsoft.com/office/powerpoint/2010/main" val="49206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a:t>
            </a:r>
            <a:r>
              <a:rPr lang="en-US" sz="3600" dirty="0" smtClean="0"/>
              <a:t>Library</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Android </a:t>
            </a:r>
            <a:r>
              <a:rPr lang="en-US" sz="2400" dirty="0" smtClean="0"/>
              <a:t>build system based on Gradle</a:t>
            </a:r>
          </a:p>
          <a:p>
            <a:r>
              <a:rPr lang="en-US" sz="2400" dirty="0" smtClean="0"/>
              <a:t>Much </a:t>
            </a:r>
            <a:r>
              <a:rPr lang="en-US" sz="2400" dirty="0" smtClean="0"/>
              <a:t>simpler</a:t>
            </a:r>
            <a:r>
              <a:rPr lang="en-US" sz="2400" dirty="0"/>
              <a:t> </a:t>
            </a:r>
            <a:r>
              <a:rPr lang="en-US" sz="2400" dirty="0" smtClean="0"/>
              <a:t>than old Eclipse model</a:t>
            </a:r>
            <a:endParaRPr lang="en-US" sz="2400" dirty="0" smtClean="0"/>
          </a:p>
          <a:p>
            <a:r>
              <a:rPr lang="en-US" sz="2400" dirty="0" smtClean="0"/>
              <a:t>Inside build.gradle,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smtClean="0">
                <a:latin typeface="Courier"/>
              </a:rPr>
              <a:t>'com.android.support:appcompat-v7:22.+'</a:t>
            </a:r>
            <a:r>
              <a:rPr lang="en-US" sz="1200" b="1" dirty="0">
                <a:latin typeface="Courier"/>
              </a:rPr>
              <a:t/>
            </a:r>
            <a:br>
              <a:rPr lang="en-US" sz="1200" b="1" dirty="0">
                <a:latin typeface="Courier"/>
              </a:rPr>
            </a:br>
            <a:r>
              <a:rPr lang="en-US" sz="1200" b="1" dirty="0">
                <a:latin typeface="Courier"/>
              </a:rPr>
              <a:t>    </a:t>
            </a:r>
            <a:r>
              <a:rPr lang="en-US" sz="1200" dirty="0">
                <a:latin typeface="Courier"/>
              </a:rPr>
              <a:t>compile </a:t>
            </a:r>
            <a:r>
              <a:rPr lang="en-US" sz="1200" b="1" dirty="0" smtClean="0">
                <a:latin typeface="Courier"/>
              </a:rPr>
              <a:t>'com.google.android.gms:play-services:7.5+'</a:t>
            </a:r>
            <a:r>
              <a:rPr lang="en-US" sz="1200" b="1" dirty="0">
                <a:latin typeface="Courier"/>
              </a:rPr>
              <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830997"/>
          </a:xfrm>
          <a:prstGeom prst="rect">
            <a:avLst/>
          </a:prstGeom>
        </p:spPr>
        <p:txBody>
          <a:bodyPr wrap="square">
            <a:spAutoFit/>
          </a:bodyPr>
          <a:lstStyle/>
          <a:p>
            <a:pPr marL="342900" indent="-342900">
              <a:buFont typeface="Arial" panose="020B0604020202020204" pitchFamily="34" charset="0"/>
              <a:buChar char="•"/>
            </a:pPr>
            <a:r>
              <a:rPr lang="en-US" sz="2400" dirty="0" smtClean="0"/>
              <a:t>Gradle build will run tasks to get dependencies from Android SDK</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Add Permissions</a:t>
            </a:r>
            <a:endParaRPr lang="en-US" sz="2000" dirty="0" smtClean="0"/>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1877262"/>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4038600"/>
            <a:ext cx="8144774" cy="1938992"/>
          </a:xfrm>
          <a:prstGeom prst="rect">
            <a:avLst/>
          </a:prstGeom>
        </p:spPr>
        <p:txBody>
          <a:bodyPr wrap="square">
            <a:spAutoFit/>
          </a:bodyPr>
          <a:lstStyle/>
          <a:p>
            <a:pPr marL="342900" indent="-342900">
              <a:buFont typeface="Arial" panose="020B0604020202020204" pitchFamily="34" charset="0"/>
              <a:buChar char="•"/>
            </a:pPr>
            <a:r>
              <a:rPr lang="en-US" sz="2000" dirty="0"/>
              <a:t>Define </a:t>
            </a:r>
            <a:r>
              <a:rPr lang="en-US" sz="2000" dirty="0" err="1" smtClean="0"/>
              <a:t>GcmReceiver</a:t>
            </a:r>
            <a:r>
              <a:rPr lang="en-US" sz="2000" dirty="0" smtClean="0"/>
              <a:t> to receive GCM messages</a:t>
            </a:r>
          </a:p>
          <a:p>
            <a:pPr marL="342900" indent="-342900">
              <a:buFont typeface="Arial" panose="020B0604020202020204" pitchFamily="34" charset="0"/>
              <a:buChar char="•"/>
            </a:pPr>
            <a:r>
              <a:rPr lang="en-US" sz="2000" dirty="0" smtClean="0"/>
              <a:t>Define </a:t>
            </a:r>
            <a:r>
              <a:rPr lang="en-US" sz="2000" dirty="0" err="1" smtClean="0"/>
              <a:t>GcmListenerService</a:t>
            </a:r>
            <a:r>
              <a:rPr lang="en-US" sz="2000" dirty="0" smtClean="0"/>
              <a:t> implementation for </a:t>
            </a:r>
            <a:r>
              <a:rPr lang="en-US" sz="2000" dirty="0" smtClean="0"/>
              <a:t>handling GCM messages</a:t>
            </a:r>
          </a:p>
          <a:p>
            <a:pPr marL="342900" indent="-342900">
              <a:buFont typeface="Arial" panose="020B0604020202020204" pitchFamily="34" charset="0"/>
              <a:buChar char="•"/>
            </a:pPr>
            <a:r>
              <a:rPr lang="en-US" sz="2000" dirty="0" smtClean="0"/>
              <a:t>Define </a:t>
            </a:r>
            <a:r>
              <a:rPr lang="en-US" sz="2000" dirty="0" err="1" smtClean="0"/>
              <a:t>IntentService</a:t>
            </a:r>
            <a:r>
              <a:rPr lang="en-US" sz="2000" dirty="0" smtClean="0"/>
              <a:t> implementation for GCM registration</a:t>
            </a:r>
          </a:p>
          <a:p>
            <a:pPr marL="342900" indent="-342900">
              <a:buFont typeface="Arial" panose="020B0604020202020204" pitchFamily="34" charset="0"/>
              <a:buChar char="•"/>
            </a:pPr>
            <a:r>
              <a:rPr lang="en-US" sz="2000" dirty="0" smtClean="0"/>
              <a:t>Define </a:t>
            </a:r>
            <a:r>
              <a:rPr lang="en-US" sz="2000" dirty="0" err="1" smtClean="0"/>
              <a:t>InstanceIDListenerService</a:t>
            </a:r>
            <a:r>
              <a:rPr lang="en-US" sz="2000" dirty="0" smtClean="0"/>
              <a:t> implementation for handling registration token updates</a:t>
            </a:r>
            <a:endParaRPr lang="en-US" sz="2000" dirty="0" smtClean="0"/>
          </a:p>
          <a:p>
            <a:pPr marL="342900" indent="-342900">
              <a:buFont typeface="Arial" panose="020B0604020202020204" pitchFamily="34" charset="0"/>
              <a:buChar char="•"/>
            </a:pPr>
            <a:r>
              <a:rPr lang="en-US" sz="2000" dirty="0" smtClean="0"/>
              <a:t>Code </a:t>
            </a:r>
            <a:r>
              <a:rPr lang="en-US" sz="2000" dirty="0"/>
              <a:t>walkthrough</a:t>
            </a:r>
          </a:p>
        </p:txBody>
      </p:sp>
    </p:spTree>
    <p:extLst>
      <p:ext uri="{BB962C8B-B14F-4D97-AF65-F5344CB8AC3E}">
        <p14:creationId xmlns:p14="http://schemas.microsoft.com/office/powerpoint/2010/main" val="162702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Google Play Services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271104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00200"/>
            <a:ext cx="2714442" cy="4525963"/>
          </a:xfrm>
          <a:prstGeom prst="rect">
            <a:avLst/>
          </a:prstGeom>
        </p:spPr>
      </p:pic>
    </p:spTree>
    <p:extLst>
      <p:ext uri="{BB962C8B-B14F-4D97-AF65-F5344CB8AC3E}">
        <p14:creationId xmlns:p14="http://schemas.microsoft.com/office/powerpoint/2010/main" val="388200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r>
              <a:rPr lang="en-US" sz="2800" dirty="0" smtClean="0"/>
              <a:t>Google provides Instance ID API to register with GCM</a:t>
            </a:r>
          </a:p>
          <a:p>
            <a:pPr lvl="1"/>
            <a:r>
              <a:rPr lang="en-US" sz="2400" dirty="0" err="1" smtClean="0"/>
              <a:t>instanceID.getToken</a:t>
            </a:r>
            <a:endParaRPr lang="en-US" sz="2400" dirty="0" smtClean="0"/>
          </a:p>
          <a:p>
            <a:pPr lvl="1"/>
            <a:r>
              <a:rPr lang="en-US" sz="2400" dirty="0" smtClean="0"/>
              <a:t>Should not be done on the main thread</a:t>
            </a:r>
          </a:p>
          <a:p>
            <a:r>
              <a:rPr lang="en-US" sz="2800" dirty="0" smtClean="0"/>
              <a:t>Receives </a:t>
            </a:r>
            <a:r>
              <a:rPr lang="en-US" sz="2800" dirty="0" smtClean="0"/>
              <a:t>registration </a:t>
            </a:r>
            <a:r>
              <a:rPr lang="en-US" sz="2800" dirty="0" smtClean="0"/>
              <a:t>token </a:t>
            </a:r>
            <a:r>
              <a:rPr lang="en-US" sz="2800" dirty="0" smtClean="0"/>
              <a:t>from GCM</a:t>
            </a:r>
          </a:p>
          <a:p>
            <a:pPr lvl="1"/>
            <a:r>
              <a:rPr lang="en-US" sz="2400" dirty="0" smtClean="0"/>
              <a:t>Used by server to send notifications to that device</a:t>
            </a:r>
          </a:p>
          <a:p>
            <a:r>
              <a:rPr lang="en-US" sz="2800" dirty="0" smtClean="0"/>
              <a:t>Code </a:t>
            </a:r>
            <a:r>
              <a:rPr lang="en-US" sz="2800" dirty="0" smtClean="0"/>
              <a:t>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 </a:t>
            </a:r>
            <a:r>
              <a:rPr lang="en-US" dirty="0" smtClean="0"/>
              <a:t>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Extend </a:t>
            </a:r>
            <a:r>
              <a:rPr lang="en-US" dirty="0" err="1" smtClean="0"/>
              <a:t>InstanceIDListenerService</a:t>
            </a:r>
            <a:endParaRPr lang="en-US" dirty="0" smtClean="0"/>
          </a:p>
          <a:p>
            <a:pPr lvl="1"/>
            <a:r>
              <a:rPr lang="en-US" dirty="0" smtClean="0"/>
              <a:t>Override </a:t>
            </a:r>
            <a:r>
              <a:rPr lang="en-US" dirty="0" err="1" smtClean="0"/>
              <a:t>onTokenRefresh</a:t>
            </a:r>
            <a:r>
              <a:rPr lang="en-US" dirty="0" smtClean="0"/>
              <a:t>() to process GCM registration token updates</a:t>
            </a:r>
            <a:endParaRPr lang="en-US" dirty="0" smtClean="0"/>
          </a:p>
          <a:p>
            <a:r>
              <a:rPr lang="en-US" dirty="0" smtClean="0"/>
              <a:t>Extend </a:t>
            </a:r>
            <a:r>
              <a:rPr lang="en-US" dirty="0" err="1" smtClean="0"/>
              <a:t>GcmListenerService</a:t>
            </a:r>
            <a:endParaRPr lang="en-US" dirty="0" smtClean="0"/>
          </a:p>
          <a:p>
            <a:pPr lvl="1"/>
            <a:r>
              <a:rPr lang="en-US" dirty="0" smtClean="0"/>
              <a:t>Override </a:t>
            </a:r>
            <a:r>
              <a:rPr lang="en-US" dirty="0" err="1" smtClean="0"/>
              <a:t>onMessageReceived</a:t>
            </a:r>
            <a:r>
              <a:rPr lang="en-US" dirty="0" smtClean="0"/>
              <a:t>() </a:t>
            </a:r>
            <a:r>
              <a:rPr lang="en-US" dirty="0" smtClean="0"/>
              <a:t>to </a:t>
            </a:r>
            <a:r>
              <a:rPr lang="en-US" dirty="0" smtClean="0"/>
              <a:t>receive and process GCM messages</a:t>
            </a:r>
          </a:p>
          <a:p>
            <a:pPr lvl="1"/>
            <a:r>
              <a:rPr lang="en-US" dirty="0" smtClean="0"/>
              <a:t>Use </a:t>
            </a:r>
            <a:r>
              <a:rPr lang="en-US" dirty="0" err="1" smtClean="0"/>
              <a:t>Notification.Builder</a:t>
            </a:r>
            <a:r>
              <a:rPr lang="en-US" dirty="0" smtClean="0"/>
              <a:t> to build notification</a:t>
            </a:r>
          </a:p>
          <a:p>
            <a:pPr lvl="1"/>
            <a:r>
              <a:rPr lang="en-US" dirty="0" smtClean="0"/>
              <a:t>Use </a:t>
            </a:r>
            <a:r>
              <a:rPr lang="en-US" dirty="0" err="1" smtClean="0"/>
              <a:t>NotificationManager</a:t>
            </a:r>
            <a:r>
              <a:rPr lang="en-US" dirty="0" smtClean="0"/>
              <a:t> to send notification</a:t>
            </a:r>
            <a:endParaRPr lang="en-US" dirty="0" smtClean="0"/>
          </a:p>
          <a:p>
            <a:r>
              <a:rPr lang="en-US" dirty="0" smtClean="0"/>
              <a:t>Code </a:t>
            </a:r>
            <a:r>
              <a:rPr lang="en-US" dirty="0" smtClean="0"/>
              <a:t>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857250"/>
            <a:ext cx="7081524" cy="5143500"/>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a:t>
            </a:r>
            <a:r>
              <a:rPr lang="en-US" dirty="0" smtClean="0"/>
              <a:t>(DHC) </a:t>
            </a:r>
            <a:r>
              <a:rPr lang="en-US" dirty="0" smtClean="0"/>
              <a:t>- Google Chrome </a:t>
            </a:r>
            <a:r>
              <a:rPr lang="en-US" dirty="0" smtClean="0"/>
              <a:t>App</a:t>
            </a:r>
          </a:p>
          <a:p>
            <a:pPr lvl="2"/>
            <a:r>
              <a:rPr lang="en-US" dirty="0" smtClean="0"/>
              <a:t>Postman - Google Chrome App</a:t>
            </a:r>
            <a:endParaRPr lang="en-US" dirty="0" smtClean="0"/>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200" dirty="0" smtClean="0"/>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Android Build System Overview</a:t>
            </a:r>
            <a:endParaRPr lang="en-US" sz="2000" dirty="0" smtClean="0"/>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a:t>
            </a:r>
            <a:r>
              <a:rPr lang="en-US" dirty="0" smtClean="0"/>
              <a:t>jkwuc89</a:t>
            </a:r>
          </a:p>
          <a:p>
            <a:pPr lvl="1"/>
            <a:r>
              <a:rPr lang="en-US" dirty="0" err="1" smtClean="0"/>
              <a:t>GitHub</a:t>
            </a:r>
            <a:r>
              <a:rPr lang="en-US" dirty="0"/>
              <a:t>: </a:t>
            </a:r>
            <a:r>
              <a:rPr lang="en-US" dirty="0">
                <a:hlinkClick r:id="rId2"/>
              </a:rPr>
              <a:t>https://</a:t>
            </a:r>
            <a:r>
              <a:rPr lang="en-US" dirty="0" smtClean="0">
                <a:hlinkClick r:id="rId2"/>
              </a:rPr>
              <a:t>github.com/jkwuc89</a:t>
            </a:r>
            <a:endParaRPr lang="en-US" dirty="0" smtClean="0"/>
          </a:p>
          <a:p>
            <a:pPr lvl="1"/>
            <a:r>
              <a:rPr lang="en-US" dirty="0" smtClean="0">
                <a:hlinkClick r:id="rId3"/>
              </a:rPr>
              <a:t>http://leadingedje.com</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0599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a:t>
            </a:r>
            <a:r>
              <a:rPr lang="en-US" sz="2000" dirty="0" smtClean="0"/>
              <a:t>Project</a:t>
            </a:r>
          </a:p>
          <a:p>
            <a:r>
              <a:rPr lang="en-US" sz="2000" dirty="0" smtClean="0"/>
              <a:t>Get a Google Service Configuration File</a:t>
            </a:r>
            <a:endParaRPr lang="en-US" sz="2000" dirty="0" smtClean="0"/>
          </a:p>
          <a:p>
            <a:r>
              <a:rPr lang="en-US" sz="2000" dirty="0" smtClean="0"/>
              <a:t>Add Google Play Services Library</a:t>
            </a:r>
          </a:p>
          <a:p>
            <a:r>
              <a:rPr lang="en-US" sz="2000" dirty="0"/>
              <a:t>Update the App's Manifest</a:t>
            </a:r>
          </a:p>
          <a:p>
            <a:r>
              <a:rPr lang="en-US" sz="2000" dirty="0" smtClean="0"/>
              <a:t>Check </a:t>
            </a:r>
            <a:r>
              <a:rPr lang="en-US" sz="2000" dirty="0"/>
              <a:t>for Google Play </a:t>
            </a:r>
            <a:r>
              <a:rPr lang="en-US" sz="2000" dirty="0" smtClean="0"/>
              <a:t>Services Availability</a:t>
            </a:r>
          </a:p>
          <a:p>
            <a:r>
              <a:rPr lang="en-US" sz="2000" dirty="0" smtClean="0"/>
              <a:t>Register Your App with GCM</a:t>
            </a:r>
          </a:p>
          <a:p>
            <a:r>
              <a:rPr lang="en-US" sz="2000" dirty="0" smtClean="0"/>
              <a:t>Implement </a:t>
            </a:r>
            <a:r>
              <a:rPr lang="en-US" sz="2000" dirty="0" smtClean="0"/>
              <a:t>Services</a:t>
            </a:r>
            <a:endParaRPr lang="en-US" sz="2000" dirty="0" smtClean="0"/>
          </a:p>
          <a:p>
            <a:r>
              <a:rPr lang="en-US" sz="2000" dirty="0" smtClean="0"/>
              <a:t>Process Notification Data in Activity</a:t>
            </a:r>
          </a:p>
          <a:p>
            <a:r>
              <a:rPr lang="en-US" sz="2000" dirty="0" smtClean="0"/>
              <a:t>Testing </a:t>
            </a:r>
            <a:r>
              <a:rPr lang="en-US" sz="2000" dirty="0" smtClean="0"/>
              <a:t>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a:t>
            </a:r>
            <a:r>
              <a:rPr lang="en-US" dirty="0" smtClean="0"/>
              <a:t>Me</a:t>
            </a:r>
            <a:endParaRPr lang="en-US" dirty="0"/>
          </a:p>
        </p:txBody>
      </p:sp>
      <p:sp>
        <p:nvSpPr>
          <p:cNvPr id="3" name="Content Placeholder 2"/>
          <p:cNvSpPr>
            <a:spLocks noGrp="1"/>
          </p:cNvSpPr>
          <p:nvPr>
            <p:ph idx="1"/>
          </p:nvPr>
        </p:nvSpPr>
        <p:spPr/>
        <p:txBody>
          <a:bodyPr>
            <a:normAutofit/>
          </a:bodyPr>
          <a:lstStyle/>
          <a:p>
            <a:pPr marL="457200" lvl="1" indent="0">
              <a:buNone/>
            </a:pPr>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p>
        </p:txBody>
      </p:sp>
    </p:spTree>
    <p:extLst>
      <p:ext uri="{BB962C8B-B14F-4D97-AF65-F5344CB8AC3E}">
        <p14:creationId xmlns:p14="http://schemas.microsoft.com/office/powerpoint/2010/main" val="274607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Leading EDJE</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t>At </a:t>
            </a:r>
            <a:r>
              <a:rPr lang="en-US" dirty="0"/>
              <a:t>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err="1" smtClean="0"/>
              <a:t>IntelliJ</a:t>
            </a:r>
            <a:r>
              <a:rPr lang="en-US" sz="1600" dirty="0" smtClean="0"/>
              <a:t> </a:t>
            </a:r>
            <a:r>
              <a:rPr lang="en-US" sz="1600" dirty="0" smtClean="0"/>
              <a:t>IDEA: </a:t>
            </a:r>
            <a:r>
              <a:rPr lang="en-US" sz="1600" dirty="0"/>
              <a:t>http://www.jetbrains.com/idea/</a:t>
            </a:r>
            <a:endParaRPr lang="en-US" sz="1600" dirty="0" smtClean="0"/>
          </a:p>
          <a:p>
            <a:pPr lvl="3"/>
            <a:r>
              <a:rPr lang="en-US" sz="1600" dirty="0"/>
              <a:t>Android </a:t>
            </a:r>
            <a:r>
              <a:rPr lang="en-US" sz="1600" dirty="0" smtClean="0"/>
              <a:t>Studio: </a:t>
            </a:r>
            <a:r>
              <a:rPr lang="en-US" sz="1600" dirty="0"/>
              <a:t>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3061</TotalTime>
  <Words>1143</Words>
  <Application>Microsoft Macintosh PowerPoint</Application>
  <PresentationFormat>On-screen Show (4:3)</PresentationFormat>
  <Paragraphs>178</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Courier</vt:lpstr>
      <vt:lpstr>Arial</vt:lpstr>
      <vt:lpstr>Leading EDJE PPT</vt:lpstr>
      <vt:lpstr>Implementing Push Notification Support in your Android Application</vt:lpstr>
      <vt:lpstr>PowerPoint Presentation</vt:lpstr>
      <vt:lpstr>PowerPoint Presentation</vt:lpstr>
      <vt:lpstr>Agenda</vt:lpstr>
      <vt:lpstr>About Me</vt:lpstr>
      <vt:lpstr>About Leading EDJE</vt:lpstr>
      <vt:lpstr>Introduction</vt:lpstr>
      <vt:lpstr>Prerequisites</vt:lpstr>
      <vt:lpstr>Set Up Google Play Services SDK</vt:lpstr>
      <vt:lpstr>Create Google API Project</vt:lpstr>
      <vt:lpstr>Create Google API Project</vt:lpstr>
      <vt:lpstr>Get a Google Service Configuration File</vt:lpstr>
      <vt:lpstr>Add Google Play Services Library</vt:lpstr>
      <vt:lpstr>Update the App's Manifest</vt:lpstr>
      <vt:lpstr>Check for Google Play Services</vt:lpstr>
      <vt:lpstr>Check for Google Play Services</vt:lpstr>
      <vt:lpstr>Register with GCM</vt:lpstr>
      <vt:lpstr>Implement Services</vt:lpstr>
      <vt:lpstr>Process Notification Data in Activity</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166</cp:revision>
  <dcterms:created xsi:type="dcterms:W3CDTF">2013-11-08T14:39:41Z</dcterms:created>
  <dcterms:modified xsi:type="dcterms:W3CDTF">2015-08-07T11:54:08Z</dcterms:modified>
</cp:coreProperties>
</file>