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1" r:id="rId5"/>
    <p:sldId id="272" r:id="rId6"/>
    <p:sldId id="278" r:id="rId7"/>
    <p:sldId id="273" r:id="rId8"/>
    <p:sldId id="259" r:id="rId9"/>
    <p:sldId id="260" r:id="rId10"/>
    <p:sldId id="267" r:id="rId11"/>
    <p:sldId id="261" r:id="rId12"/>
    <p:sldId id="262" r:id="rId13"/>
    <p:sldId id="269" r:id="rId14"/>
    <p:sldId id="263" r:id="rId15"/>
    <p:sldId id="274" r:id="rId16"/>
    <p:sldId id="277" r:id="rId17"/>
    <p:sldId id="276" r:id="rId18"/>
    <p:sldId id="264" r:id="rId19"/>
    <p:sldId id="268" r:id="rId20"/>
    <p:sldId id="270" r:id="rId21"/>
    <p:sldId id="266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5708" autoAdjust="0"/>
  </p:normalViewPr>
  <p:slideViewPr>
    <p:cSldViewPr>
      <p:cViewPr varScale="1">
        <p:scale>
          <a:sx n="103" d="100"/>
          <a:sy n="103" d="100"/>
        </p:scale>
        <p:origin x="-2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9/30/13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Android browser changes in Samsung Galaxy Tab 2 10.1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does not work inside fixed / absolute positioned div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</a:t>
            </a:r>
            <a:r>
              <a:rPr lang="en-US" baseline="0" smtClean="0"/>
              <a:t>UI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 - http://</a:t>
            </a:r>
            <a:r>
              <a:rPr lang="en-US" baseline="0" dirty="0" err="1" smtClean="0"/>
              <a:t>docs.phonegap.com</a:t>
            </a:r>
            <a:r>
              <a:rPr lang="en-US" baseline="0" dirty="0" smtClean="0"/>
              <a:t>/en/2.3.0/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</a:t>
            </a:r>
            <a:r>
              <a:rPr lang="en-US" smtClean="0"/>
              <a:t>Using </a:t>
            </a:r>
            <a:r>
              <a:rPr lang="en-US" smtClean="0"/>
              <a:t>Phonegap</a:t>
            </a:r>
            <a:endParaRPr lang="en-US" dirty="0"/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5 MB 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 + jquery-i18n</a:t>
            </a:r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Gotcha’s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n-US" sz="2000" dirty="0" smtClean="0"/>
              <a:t>Upgrading libraries</a:t>
            </a:r>
          </a:p>
          <a:p>
            <a:pPr lvl="1"/>
            <a:r>
              <a:rPr lang="en-US" sz="1800" dirty="0" smtClean="0"/>
              <a:t>Be careful!</a:t>
            </a:r>
          </a:p>
          <a:p>
            <a:pPr lvl="1"/>
            <a:r>
              <a:rPr lang="en-US" sz="1800" dirty="0" smtClean="0"/>
              <a:t>Phonegap:</a:t>
            </a:r>
          </a:p>
          <a:p>
            <a:pPr lvl="2"/>
            <a:r>
              <a:rPr lang="en-US" sz="1600" dirty="0" smtClean="0"/>
              <a:t>API changes / plugin changes</a:t>
            </a:r>
          </a:p>
          <a:p>
            <a:pPr lvl="2"/>
            <a:r>
              <a:rPr lang="en-US" sz="1600" dirty="0"/>
              <a:t>See 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smtClean="0"/>
              <a:t>guide_upgrading_index.md.html</a:t>
            </a:r>
            <a:r>
              <a:rPr lang="en-US" sz="1600" dirty="0"/>
              <a:t>#Upgrading%</a:t>
            </a:r>
            <a:r>
              <a:rPr lang="en-US" sz="1600" dirty="0" smtClean="0"/>
              <a:t>20Guides</a:t>
            </a:r>
          </a:p>
          <a:p>
            <a:r>
              <a:rPr lang="en-US" sz="2000" dirty="0" smtClean="0"/>
              <a:t>Use Android emulator with GPU / VM acceleration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developer.android.com</a:t>
            </a:r>
            <a:r>
              <a:rPr lang="en-US" sz="1600" dirty="0"/>
              <a:t>/tools/devices/</a:t>
            </a:r>
            <a:r>
              <a:rPr lang="en-US" sz="1600"/>
              <a:t>emulator.html</a:t>
            </a:r>
            <a:endParaRPr lang="en-US" sz="1600" dirty="0" smtClean="0"/>
          </a:p>
          <a:p>
            <a:r>
              <a:rPr lang="en-US" sz="2000" dirty="0" smtClean="0"/>
              <a:t>Deployment to real iOS device requires Apple iOS Developer membership</a:t>
            </a:r>
            <a:endParaRPr lang="en-US" sz="18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55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600" dirty="0" smtClean="0"/>
              <a:t>Performance</a:t>
            </a:r>
          </a:p>
          <a:p>
            <a:pPr lvl="1"/>
            <a:r>
              <a:rPr lang="en-US" sz="1400" dirty="0" smtClean="0"/>
              <a:t>Depends on device and OS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generally faster than Android</a:t>
            </a:r>
          </a:p>
          <a:p>
            <a:pPr lvl="1"/>
            <a:r>
              <a:rPr lang="en-US" sz="1400" dirty="0" smtClean="0"/>
              <a:t>Later Android versions generally faster than earlier versions</a:t>
            </a:r>
          </a:p>
          <a:p>
            <a:pPr lvl="2"/>
            <a:r>
              <a:rPr lang="en-US" sz="1200" dirty="0" smtClean="0"/>
              <a:t>Recommend Ice Cream Sandwich as absolute minimum</a:t>
            </a:r>
          </a:p>
          <a:p>
            <a:r>
              <a:rPr lang="en-US" sz="1600" dirty="0" smtClean="0"/>
              <a:t>Device differences</a:t>
            </a:r>
          </a:p>
          <a:p>
            <a:pPr lvl="1"/>
            <a:r>
              <a:rPr lang="en-US" sz="1200" dirty="0" smtClean="0"/>
              <a:t>Screen resolutions and screen rotation</a:t>
            </a:r>
          </a:p>
          <a:p>
            <a:pPr lvl="1"/>
            <a:r>
              <a:rPr lang="en-US" sz="1200" dirty="0" smtClean="0"/>
              <a:t>Device independence != screen resolution independence</a:t>
            </a:r>
          </a:p>
          <a:p>
            <a:pPr lvl="1"/>
            <a:r>
              <a:rPr lang="en-US" sz="1200" dirty="0" smtClean="0"/>
              <a:t>Vendor changes to Android browser – Ex: Samsung Galaxy Tab 2 10.1</a:t>
            </a:r>
            <a:endParaRPr lang="en-US" sz="800" dirty="0" smtClean="0"/>
          </a:p>
          <a:p>
            <a:r>
              <a:rPr lang="en-US" sz="1600" dirty="0"/>
              <a:t>Minifying JS files not necessary</a:t>
            </a:r>
          </a:p>
          <a:p>
            <a:pPr lvl="1"/>
            <a:r>
              <a:rPr lang="en-US" sz="1200" dirty="0"/>
              <a:t>Offers insignificant load time improvement</a:t>
            </a:r>
            <a:endParaRPr lang="en-US" sz="1800" dirty="0"/>
          </a:p>
          <a:p>
            <a:r>
              <a:rPr lang="en-US" sz="1600" dirty="0" smtClean="0"/>
              <a:t>Browser Anomalies</a:t>
            </a:r>
          </a:p>
          <a:p>
            <a:pPr lvl="1"/>
            <a:r>
              <a:rPr lang="en-US" sz="1200" dirty="0" smtClean="0"/>
              <a:t>Don’t assume that what works on desktop browser will just work on device.</a:t>
            </a:r>
          </a:p>
          <a:p>
            <a:pPr lvl="1"/>
            <a:r>
              <a:rPr lang="en-US" sz="1200" dirty="0" smtClean="0"/>
              <a:t>Don’t assume that what works on one Android device will just work on another.</a:t>
            </a:r>
          </a:p>
          <a:p>
            <a:pPr lvl="1"/>
            <a:r>
              <a:rPr lang="en-US" sz="1200" dirty="0" smtClean="0"/>
              <a:t>Test, test, test…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4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 level JS debugging on desktop only</a:t>
            </a:r>
          </a:p>
          <a:p>
            <a:pPr lvl="1"/>
            <a:r>
              <a:rPr lang="en-US" sz="2000" dirty="0" smtClean="0"/>
              <a:t>Use WebKit browser like Chrome or Safari</a:t>
            </a:r>
          </a:p>
          <a:p>
            <a:pPr lvl="1"/>
            <a:r>
              <a:rPr lang="en-US" sz="2000" dirty="0" smtClean="0"/>
              <a:t>Firefox and IE will not work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 liberally</a:t>
            </a:r>
          </a:p>
          <a:p>
            <a:pPr lvl="1"/>
            <a:r>
              <a:rPr lang="en-US" sz="2000" dirty="0" smtClean="0"/>
              <a:t>No impact on JavaScript performance on device</a:t>
            </a:r>
          </a:p>
          <a:p>
            <a:pPr lvl="1"/>
            <a:r>
              <a:rPr lang="en-US" sz="2000" dirty="0" smtClean="0"/>
              <a:t>Only way to trace execution on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BlockUI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www.malsup.com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/block/</a:t>
            </a:r>
          </a:p>
          <a:p>
            <a:r>
              <a:rPr lang="en-US" dirty="0" err="1" smtClean="0"/>
              <a:t>Mobiscroll</a:t>
            </a:r>
            <a:r>
              <a:rPr lang="en-US" dirty="0" smtClean="0"/>
              <a:t> – Date &amp; Time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Signature 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err="1"/>
              <a:t>index.html</a:t>
            </a:r>
            <a:endParaRPr lang="en-US" sz="1600" dirty="0" smtClean="0"/>
          </a:p>
          <a:p>
            <a:r>
              <a:rPr lang="en-US" sz="1800" dirty="0" smtClean="0"/>
              <a:t>jQuery Mobile: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/demos/1.3.0/</a:t>
            </a:r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1800" dirty="0" smtClean="0"/>
              <a:t>Introduction / Getting Started</a:t>
            </a:r>
          </a:p>
          <a:p>
            <a:r>
              <a:rPr lang="en-US" sz="1800" dirty="0" smtClean="0"/>
              <a:t>Project Structure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Management </a:t>
            </a:r>
            <a:r>
              <a:rPr lang="en-US" sz="1800" dirty="0"/>
              <a:t>with JSON, HTML5 local storage and </a:t>
            </a:r>
            <a:r>
              <a:rPr lang="en-US" sz="1800" dirty="0" smtClean="0"/>
              <a:t>Web SQL DB</a:t>
            </a:r>
            <a:endParaRPr lang="en-US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B</a:t>
            </a:r>
            <a:r>
              <a:rPr lang="en-US" sz="1800" dirty="0" smtClean="0"/>
              <a:t>inding via Knockout</a:t>
            </a:r>
            <a:endParaRPr lang="en-US" sz="1800" dirty="0"/>
          </a:p>
          <a:p>
            <a:r>
              <a:rPr lang="en-US" sz="1800" dirty="0" err="1" smtClean="0"/>
              <a:t>Underscore.js</a:t>
            </a:r>
            <a:endParaRPr lang="en-US" sz="1800" dirty="0" smtClean="0"/>
          </a:p>
          <a:p>
            <a:r>
              <a:rPr lang="en-US" sz="1800" dirty="0" smtClean="0"/>
              <a:t>HTML Templates via EJS</a:t>
            </a:r>
            <a:endParaRPr lang="en-US" sz="1800" dirty="0"/>
          </a:p>
          <a:p>
            <a:r>
              <a:rPr lang="en-US" sz="1800" dirty="0"/>
              <a:t>Globalization using </a:t>
            </a:r>
            <a:r>
              <a:rPr lang="en-US" sz="1800" dirty="0" err="1"/>
              <a:t>jquery</a:t>
            </a:r>
            <a:r>
              <a:rPr lang="en-US" sz="1800" dirty="0"/>
              <a:t> / </a:t>
            </a:r>
            <a:r>
              <a:rPr lang="en-US" sz="1800" dirty="0" smtClean="0"/>
              <a:t>globalize</a:t>
            </a:r>
          </a:p>
          <a:p>
            <a:r>
              <a:rPr lang="en-US" sz="1800" dirty="0" smtClean="0"/>
              <a:t>Lessons Learned and Gotcha’s</a:t>
            </a:r>
            <a:endParaRPr lang="en-US" sz="1800" dirty="0"/>
          </a:p>
          <a:p>
            <a:r>
              <a:rPr lang="en-US" sz="1800" dirty="0" smtClean="0"/>
              <a:t>Useful Add-ons</a:t>
            </a:r>
            <a:endParaRPr lang="en-US" sz="1800" dirty="0"/>
          </a:p>
          <a:p>
            <a:r>
              <a:rPr lang="en-US" sz="1800" dirty="0" smtClean="0"/>
              <a:t>Links</a:t>
            </a:r>
          </a:p>
          <a:p>
            <a:r>
              <a:rPr lang="en-US" sz="1800" dirty="0" smtClean="0"/>
              <a:t>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Underscore.js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documentcloud.github.com</a:t>
            </a:r>
            <a:r>
              <a:rPr lang="en-US" sz="1600" dirty="0"/>
              <a:t>/underscore/</a:t>
            </a:r>
          </a:p>
          <a:p>
            <a:r>
              <a:rPr lang="en-US" sz="1800" dirty="0" smtClean="0"/>
              <a:t>EJS: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embeddedjs.com</a:t>
            </a:r>
            <a:r>
              <a:rPr lang="en-US" sz="1600" dirty="0"/>
              <a:t>/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globalize: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jquery</a:t>
            </a:r>
            <a:r>
              <a:rPr lang="en-US" sz="1600" dirty="0"/>
              <a:t>/globalize</a:t>
            </a:r>
          </a:p>
          <a:p>
            <a:r>
              <a:rPr lang="en-US" sz="1800" dirty="0" smtClean="0"/>
              <a:t>jquery-i18n: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code.google.com</a:t>
            </a:r>
            <a:r>
              <a:rPr lang="en-US" sz="1400" dirty="0"/>
              <a:t>/p/jquery-i18n-properties/</a:t>
            </a:r>
            <a:endParaRPr lang="en-US" sz="1400" dirty="0" smtClean="0"/>
          </a:p>
          <a:p>
            <a:r>
              <a:rPr lang="en-US" sz="1800" dirty="0" smtClean="0"/>
              <a:t>JSON Validator: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jsonlint.com</a:t>
            </a:r>
            <a:r>
              <a:rPr lang="en-US" sz="1600" dirty="0" smtClean="0"/>
              <a:t>/</a:t>
            </a:r>
          </a:p>
          <a:p>
            <a:r>
              <a:rPr lang="en-US" sz="2000" dirty="0" err="1" smtClean="0"/>
              <a:t>jsFiddle</a:t>
            </a:r>
            <a:endParaRPr lang="en-US" sz="2000" dirty="0" smtClean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jsfiddle.net</a:t>
            </a:r>
            <a:r>
              <a:rPr lang="en-US" sz="16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/>
              <a:t>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</a:t>
            </a:r>
            <a:r>
              <a:rPr lang="en-US" sz="2000" dirty="0" smtClean="0"/>
              <a:t>23 </a:t>
            </a:r>
            <a:r>
              <a:rPr lang="en-US" sz="2000" dirty="0"/>
              <a:t>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technicians'  workflow.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smtClean="0"/>
              <a:t>“</a:t>
            </a:r>
            <a:r>
              <a:rPr lang="en-US" sz="2000" dirty="0" err="1" smtClean="0"/>
              <a:t>funner</a:t>
            </a:r>
            <a:r>
              <a:rPr lang="en-US" sz="2000" dirty="0" smtClean="0"/>
              <a:t> </a:t>
            </a:r>
            <a:r>
              <a:rPr lang="en-US" sz="2000" dirty="0"/>
              <a:t>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2"/>
            <a:r>
              <a:rPr lang="en-US" sz="1600" dirty="0" smtClean="0"/>
              <a:t>Supported platforms:  Android, Blackberry, </a:t>
            </a:r>
            <a:r>
              <a:rPr lang="en-US" sz="1600" dirty="0" err="1" smtClean="0"/>
              <a:t>iOS</a:t>
            </a:r>
            <a:r>
              <a:rPr lang="en-US" sz="1600" dirty="0" smtClean="0"/>
              <a:t>, Symbian, </a:t>
            </a:r>
            <a:r>
              <a:rPr lang="en-US" sz="1600" dirty="0" err="1" smtClean="0"/>
              <a:t>WebOS</a:t>
            </a:r>
            <a:r>
              <a:rPr lang="en-US" sz="1600" dirty="0" smtClean="0"/>
              <a:t>, Windows Phone</a:t>
            </a:r>
          </a:p>
          <a:p>
            <a:pPr lvl="2"/>
            <a:r>
              <a:rPr lang="en-US" sz="1600" dirty="0" smtClean="0"/>
              <a:t>App runs inside device’s internal browser via web view started by Phonegap provided native code for each platform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pPr lvl="2"/>
            <a:r>
              <a:rPr lang="en-US" sz="1400" dirty="0" smtClean="0"/>
              <a:t>Examples: Camera, Compass, Contacts, GPS, Device Events, </a:t>
            </a:r>
          </a:p>
          <a:p>
            <a:pPr lvl="1"/>
            <a:r>
              <a:rPr lang="en-US" sz="1800" dirty="0" smtClean="0"/>
              <a:t>Project creation scripts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IDEs </a:t>
            </a:r>
            <a:r>
              <a:rPr lang="en-US" sz="2200" dirty="0"/>
              <a:t>and SDKs</a:t>
            </a:r>
          </a:p>
          <a:p>
            <a:pPr lvl="1"/>
            <a:r>
              <a:rPr lang="en-US" sz="1800" dirty="0"/>
              <a:t>Java IDE that supports building Android APK</a:t>
            </a:r>
          </a:p>
          <a:p>
            <a:pPr lvl="2"/>
            <a:r>
              <a:rPr lang="en-US" sz="1400" dirty="0"/>
              <a:t>Eclipse</a:t>
            </a:r>
          </a:p>
          <a:p>
            <a:pPr lvl="2"/>
            <a:r>
              <a:rPr lang="en-US" sz="1400" dirty="0"/>
              <a:t>IntelliJ IDEA – Much better support for HTML5 / CSS / JavaScript</a:t>
            </a:r>
          </a:p>
          <a:p>
            <a:pPr lvl="1"/>
            <a:r>
              <a:rPr lang="en-US" sz="1800" dirty="0"/>
              <a:t>Android SDK</a:t>
            </a:r>
          </a:p>
          <a:p>
            <a:pPr lvl="1"/>
            <a:r>
              <a:rPr lang="en-US" sz="1800" dirty="0"/>
              <a:t>Xcode 4 with iOS </a:t>
            </a:r>
            <a:r>
              <a:rPr lang="en-US" sz="1800" dirty="0" smtClean="0"/>
              <a:t>SDK</a:t>
            </a:r>
          </a:p>
          <a:p>
            <a:r>
              <a:rPr lang="en-US" sz="2200" dirty="0" smtClean="0"/>
              <a:t>SQLite desktop client</a:t>
            </a:r>
          </a:p>
          <a:p>
            <a:r>
              <a:rPr lang="en-US" sz="2200" dirty="0" smtClean="0"/>
              <a:t>Devices</a:t>
            </a:r>
          </a:p>
          <a:p>
            <a:pPr lvl="1"/>
            <a:r>
              <a:rPr lang="en-US" sz="1400" dirty="0" smtClean="0"/>
              <a:t>Get real hardware for devices you intend to target</a:t>
            </a:r>
          </a:p>
          <a:p>
            <a:pPr lvl="1"/>
            <a:r>
              <a:rPr lang="en-US" sz="1400" dirty="0" err="1" smtClean="0"/>
              <a:t>iPad</a:t>
            </a:r>
            <a:r>
              <a:rPr lang="en-US" sz="1400" dirty="0" smtClean="0"/>
              <a:t> simulator OK to get started</a:t>
            </a:r>
          </a:p>
          <a:p>
            <a:pPr lvl="1"/>
            <a:r>
              <a:rPr lang="en-US" sz="1400" dirty="0" smtClean="0"/>
              <a:t>Android emulator with GPU / VM acceleration OK to get started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Single project directory for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Android</a:t>
            </a:r>
          </a:p>
          <a:p>
            <a:r>
              <a:rPr lang="en-US" sz="1800" dirty="0" smtClean="0"/>
              <a:t>Files organized by type (HTML, JS, CSS, etc.) under assets/www</a:t>
            </a:r>
          </a:p>
          <a:p>
            <a:r>
              <a:rPr lang="en-US" sz="1800" dirty="0" smtClean="0"/>
              <a:t>Native “bootstrap” code</a:t>
            </a:r>
          </a:p>
          <a:p>
            <a:pPr lvl="1"/>
            <a:r>
              <a:rPr lang="en-US" sz="1400" dirty="0" smtClean="0"/>
              <a:t>Android: </a:t>
            </a:r>
            <a:r>
              <a:rPr lang="en-US" sz="1400" dirty="0" err="1"/>
              <a:t>src</a:t>
            </a:r>
            <a:r>
              <a:rPr lang="en-US" sz="1400" dirty="0"/>
              <a:t>/&lt;package name&gt;</a:t>
            </a:r>
          </a:p>
          <a:p>
            <a:pPr lvl="1"/>
            <a:r>
              <a:rPr lang="en-US" sz="1400" dirty="0" smtClean="0"/>
              <a:t>iOS: </a:t>
            </a:r>
            <a:r>
              <a:rPr lang="en-US" sz="1400" dirty="0"/>
              <a:t>&lt;</a:t>
            </a:r>
            <a:r>
              <a:rPr lang="en-US" sz="1400" dirty="0" err="1"/>
              <a:t>projectname</a:t>
            </a:r>
            <a:r>
              <a:rPr lang="en-US" sz="1400" dirty="0"/>
              <a:t>&gt;/classes</a:t>
            </a:r>
          </a:p>
          <a:p>
            <a:r>
              <a:rPr lang="en-US" sz="1800" dirty="0" smtClean="0"/>
              <a:t>Eclipse - .project / .</a:t>
            </a:r>
            <a:r>
              <a:rPr lang="en-US" sz="1800" dirty="0" err="1" smtClean="0"/>
              <a:t>classpath</a:t>
            </a:r>
            <a:endParaRPr lang="en-US" sz="1400" dirty="0" smtClean="0"/>
          </a:p>
          <a:p>
            <a:r>
              <a:rPr lang="en-US" sz="1800" dirty="0" smtClean="0"/>
              <a:t>IntelliJ IDEA - .idea</a:t>
            </a:r>
          </a:p>
          <a:p>
            <a:r>
              <a:rPr lang="en-US" sz="1800" dirty="0" smtClean="0"/>
              <a:t>Xcode - .</a:t>
            </a:r>
            <a:r>
              <a:rPr lang="en-US" sz="1800" dirty="0" err="1"/>
              <a:t>xcodeproj</a:t>
            </a:r>
            <a:endParaRPr lang="en-US" sz="1400" dirty="0" smtClean="0"/>
          </a:p>
          <a:p>
            <a:r>
              <a:rPr lang="en-US" sz="1800" dirty="0" smtClean="0"/>
              <a:t>Whitelist external hosts via </a:t>
            </a:r>
            <a:r>
              <a:rPr lang="en-US" sz="1800" dirty="0" err="1" smtClean="0"/>
              <a:t>config.xml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pPr lvl="1"/>
            <a:r>
              <a:rPr lang="en-US" sz="1600" dirty="0" smtClean="0"/>
              <a:t>Chrome Desktop testing requires local file access permission</a:t>
            </a:r>
          </a:p>
          <a:p>
            <a:pPr lvl="2"/>
            <a:r>
              <a:rPr lang="en-US" sz="1200" dirty="0"/>
              <a:t>--allow-file-access-from-files --disable-web-</a:t>
            </a:r>
            <a:r>
              <a:rPr lang="en-US" sz="12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2376</TotalTime>
  <Words>1547</Words>
  <Application>Microsoft Macintosh PowerPoint</Application>
  <PresentationFormat>On-screen Show (4:3)</PresentationFormat>
  <Paragraphs>307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LeadingEDJE</vt:lpstr>
      <vt:lpstr>Real World Mobile App Development Using Phonegap</vt:lpstr>
      <vt:lpstr>Agenda</vt:lpstr>
      <vt:lpstr>Introduction</vt:lpstr>
      <vt:lpstr>Introduction</vt:lpstr>
      <vt:lpstr>Introduction</vt:lpstr>
      <vt:lpstr>Assumptions</vt:lpstr>
      <vt:lpstr>Getting Started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Lessons Learned and Gotcha’s</vt:lpstr>
      <vt:lpstr>Performance / Devices / Browsers</vt:lpstr>
      <vt:lpstr>Debugging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308</cp:revision>
  <cp:lastPrinted>2012-10-04T22:15:43Z</cp:lastPrinted>
  <dcterms:created xsi:type="dcterms:W3CDTF">2009-06-11T16:18:08Z</dcterms:created>
  <dcterms:modified xsi:type="dcterms:W3CDTF">2013-10-01T02:30:09Z</dcterms:modified>
</cp:coreProperties>
</file>