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8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3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7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9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2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0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1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6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doc.aldebaran.com/21/home_na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v2CgmbBPA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+mn-lt"/>
              </a:rPr>
              <a:t>HUMAN INTERACTION WITH NAO HUMANOID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836" y="3657597"/>
            <a:ext cx="7467600" cy="1320802"/>
          </a:xfrm>
        </p:spPr>
        <p:txBody>
          <a:bodyPr/>
          <a:lstStyle/>
          <a:p>
            <a:pPr algn="l"/>
            <a:r>
              <a:rPr lang="en-IN" dirty="0"/>
              <a:t>[</a:t>
            </a:r>
            <a:r>
              <a:rPr lang="en-IN" sz="1600" dirty="0" err="1"/>
              <a:t>Jashwanth</a:t>
            </a:r>
            <a:r>
              <a:rPr lang="en-IN" sz="1600" dirty="0"/>
              <a:t> .D, </a:t>
            </a:r>
            <a:r>
              <a:rPr lang="en-IN" sz="1600" dirty="0" err="1"/>
              <a:t>Indraneel</a:t>
            </a:r>
            <a:r>
              <a:rPr lang="en-IN" sz="1600" dirty="0"/>
              <a:t> .S, </a:t>
            </a:r>
            <a:r>
              <a:rPr lang="en-IN" sz="1600" dirty="0" err="1"/>
              <a:t>Supriya</a:t>
            </a:r>
            <a:r>
              <a:rPr lang="en-IN" sz="1600" dirty="0"/>
              <a:t> .R, Shashank Yadav </a:t>
            </a:r>
            <a:r>
              <a:rPr lang="en-IN" dirty="0"/>
              <a:t>]                               [</a:t>
            </a:r>
            <a:r>
              <a:rPr lang="en-IN" sz="1600" b="1" dirty="0"/>
              <a:t>Mentored By: </a:t>
            </a:r>
            <a:r>
              <a:rPr lang="en-IN" sz="1600" dirty="0"/>
              <a:t>Tapas Badal</a:t>
            </a:r>
            <a:r>
              <a:rPr lang="en-IN" dirty="0"/>
              <a:t>]    </a:t>
            </a:r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id="{EB9C5A8D-1233-47CF-A90A-A48F476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04" y="4876801"/>
            <a:ext cx="1605425" cy="39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NAO is a Humanoid Robot developed by Softbank Robotics and built with the help of artificial intelligence</a:t>
            </a:r>
          </a:p>
          <a:p>
            <a:r>
              <a:rPr lang="en-IN" dirty="0"/>
              <a:t>In order to achieve the ability of the NAO to communicate with humans and help the people to get navigated to places in an organization. The techniques  we used,</a:t>
            </a:r>
          </a:p>
          <a:p>
            <a:r>
              <a:rPr lang="en-IN" dirty="0"/>
              <a:t>Face Detection</a:t>
            </a:r>
          </a:p>
          <a:p>
            <a:r>
              <a:rPr lang="en-IN" dirty="0"/>
              <a:t>Speech Recognition</a:t>
            </a:r>
          </a:p>
          <a:p>
            <a:r>
              <a:rPr lang="en-IN" dirty="0"/>
              <a:t>Movements</a:t>
            </a:r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ability of the Nao Humanoid to communicate with humans is achieved with the help of CHOREGRAPHE .</a:t>
            </a:r>
          </a:p>
          <a:p>
            <a:r>
              <a:rPr lang="en-IN" dirty="0"/>
              <a:t>CHOREGRAPHE is a sort of stimulator and using the internet connection the choregraphe can be connected to the NAO Humanoid in order to change the NAO Humanoid’s Behaviour.</a:t>
            </a:r>
          </a:p>
          <a:p>
            <a:r>
              <a:rPr lang="en-IN" dirty="0"/>
              <a:t>CHOREGRAPHE contains dialog boxes which is responsible for each and every action done by  NAO. </a:t>
            </a:r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08E5-A9C3-4CBA-BBAF-88FDB76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2F45-7B32-4696-B742-3EB5694B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784975" cy="3709397"/>
          </a:xfrm>
        </p:spPr>
        <p:txBody>
          <a:bodyPr/>
          <a:lstStyle/>
          <a:p>
            <a:r>
              <a:rPr lang="en-IN" dirty="0"/>
              <a:t>The Dialog boxes in the choregraphe are built based on Python Scripting Language.</a:t>
            </a:r>
          </a:p>
          <a:p>
            <a:r>
              <a:rPr lang="en-IN" dirty="0"/>
              <a:t>The Sample appearance of the Choregraphe is given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34910-DFFA-4FF4-8520-58A5DAF6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8" y="3845859"/>
            <a:ext cx="4074627" cy="22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NAO Humanoid is stimulated in such a way that it can interact with people and attend to visitors and deal with the inquiries. Supply the information regarding the organization to general public, clients and customers.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NAO robot is able to interact with its clients as a receptionist.</a:t>
            </a:r>
          </a:p>
          <a:p>
            <a:r>
              <a:rPr lang="en-IN" dirty="0"/>
              <a:t>The limitation in our project is that the NAO Humanoid can only respond to questions asked in English.</a:t>
            </a:r>
          </a:p>
          <a:p>
            <a:r>
              <a:rPr lang="en-IN" dirty="0"/>
              <a:t>The further implementation and advancement of this project is to make the NAO communicate in different languages.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D.Gouaillier, </a:t>
            </a:r>
            <a:r>
              <a:rPr lang="en-US" dirty="0" err="1"/>
              <a:t>V.Hugel</a:t>
            </a:r>
            <a:r>
              <a:rPr lang="en-US" dirty="0"/>
              <a:t>, P.Blazevic, C. Kilner, </a:t>
            </a:r>
            <a:r>
              <a:rPr lang="en-US" dirty="0" err="1"/>
              <a:t>P.Lafourcade</a:t>
            </a:r>
            <a:r>
              <a:rPr lang="en-US" dirty="0"/>
              <a:t>, </a:t>
            </a:r>
            <a:r>
              <a:rPr lang="en-US" dirty="0" err="1"/>
              <a:t>B.Marnier</a:t>
            </a:r>
            <a:r>
              <a:rPr lang="en-US" dirty="0"/>
              <a:t>,…B. </a:t>
            </a:r>
            <a:r>
              <a:rPr lang="en-US" dirty="0" err="1"/>
              <a:t>Maisonnier</a:t>
            </a:r>
            <a:r>
              <a:rPr lang="en-US" dirty="0"/>
              <a:t>, “The NAO humanoid: a combination of performance and affordability” 2008, pp.1-10.</a:t>
            </a:r>
            <a:endParaRPr lang="en-IN" dirty="0"/>
          </a:p>
          <a:p>
            <a:pPr lvl="0"/>
            <a:r>
              <a:rPr lang="en-US" dirty="0"/>
              <a:t>D. </a:t>
            </a:r>
            <a:r>
              <a:rPr lang="en-US" dirty="0" err="1"/>
              <a:t>Maisonnier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“Mechatronic design of NAO humanoid” </a:t>
            </a:r>
            <a:r>
              <a:rPr lang="en-US" i="1" dirty="0"/>
              <a:t>IEEE international conference on Robotics and Automation</a:t>
            </a:r>
            <a:r>
              <a:rPr lang="en-US" dirty="0"/>
              <a:t>, Japan, 2009, pp.769-774. </a:t>
            </a:r>
            <a:endParaRPr lang="en-IN" dirty="0"/>
          </a:p>
          <a:p>
            <a:pPr lvl="0"/>
            <a:r>
              <a:rPr lang="en-US" dirty="0" err="1"/>
              <a:t>D.Gouaillier</a:t>
            </a:r>
            <a:r>
              <a:rPr lang="en-US" dirty="0"/>
              <a:t>, </a:t>
            </a:r>
            <a:r>
              <a:rPr lang="en-US" dirty="0" err="1"/>
              <a:t>C.Collette</a:t>
            </a:r>
            <a:r>
              <a:rPr lang="en-US" dirty="0"/>
              <a:t> and </a:t>
            </a:r>
            <a:r>
              <a:rPr lang="en-US" dirty="0" err="1"/>
              <a:t>C.Kilner,”Omni</a:t>
            </a:r>
            <a:r>
              <a:rPr lang="en-US" dirty="0"/>
              <a:t>-directional closed-loop walk for NAO”,</a:t>
            </a:r>
            <a:r>
              <a:rPr lang="en-US" i="1" dirty="0"/>
              <a:t>10</a:t>
            </a:r>
            <a:r>
              <a:rPr lang="en-US" i="1" baseline="30000" dirty="0"/>
              <a:t>th</a:t>
            </a:r>
            <a:r>
              <a:rPr lang="en-US" i="1" dirty="0"/>
              <a:t> IEEE-RAS International conference on Humanoid Robots</a:t>
            </a:r>
            <a:r>
              <a:rPr lang="en-US" dirty="0"/>
              <a:t>, 2010, pp. 448-454.</a:t>
            </a:r>
            <a:endParaRPr lang="en-IN" dirty="0"/>
          </a:p>
          <a:p>
            <a:pPr lvl="0"/>
            <a:r>
              <a:rPr lang="en-US" dirty="0" err="1"/>
              <a:t>S.K.Yun</a:t>
            </a:r>
            <a:r>
              <a:rPr lang="en-US" dirty="0"/>
              <a:t> and </a:t>
            </a:r>
            <a:r>
              <a:rPr lang="en-US" dirty="0" err="1"/>
              <a:t>A.Goswami</a:t>
            </a:r>
            <a:r>
              <a:rPr lang="en-US" dirty="0"/>
              <a:t>, “Hardware experiments of humanoid robot safe fall using Aldebaran NAO” IEEE International conference on Robotics and Automation, 2012, pp.71-78.</a:t>
            </a:r>
            <a:endParaRPr lang="en-IN" dirty="0"/>
          </a:p>
          <a:p>
            <a:pPr lvl="0"/>
            <a:r>
              <a:rPr lang="en-US" u="sng" dirty="0" err="1"/>
              <a:t>L.Ismail</a:t>
            </a:r>
            <a:r>
              <a:rPr lang="en-US" u="sng" dirty="0"/>
              <a:t> et al, “Face detection technique of humanoid robot NAO for application in Robotic Assistive Therapy”, IEEE international conference on Control system, Computing and Engineering, 2011, pp.517-521.</a:t>
            </a:r>
          </a:p>
          <a:p>
            <a:pPr lvl="0"/>
            <a:r>
              <a:rPr lang="en-US" u="sng" dirty="0">
                <a:hlinkClick r:id="rId2"/>
              </a:rPr>
              <a:t>http://doc.aldebaran.com/21/home_nao.html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970D-9054-4E2D-A547-105CEF45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D5A2-AFE0-468D-A1F0-F168CB82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https://youtu.be/Vv2CgmbBPAA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66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478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HUMAN INTERACTION WITH NAO HUMANOID </vt:lpstr>
      <vt:lpstr>Introduction</vt:lpstr>
      <vt:lpstr>Methodology / Model Used</vt:lpstr>
      <vt:lpstr>Methodology / Model Used</vt:lpstr>
      <vt:lpstr>Results Achieved</vt:lpstr>
      <vt:lpstr>Conclusion</vt:lpstr>
      <vt:lpstr>References</vt:lpstr>
      <vt:lpstr>Video 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ACronym ACk</cp:lastModifiedBy>
  <cp:revision>28</cp:revision>
  <dcterms:created xsi:type="dcterms:W3CDTF">2019-07-11T19:19:23Z</dcterms:created>
  <dcterms:modified xsi:type="dcterms:W3CDTF">2019-12-26T04:29:13Z</dcterms:modified>
</cp:coreProperties>
</file>