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28943300" cy="40063738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Nunito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619" userDrawn="1">
          <p15:clr>
            <a:srgbClr val="747775"/>
          </p15:clr>
        </p15:guide>
        <p15:guide id="2" pos="9116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maa BENZIDANE" initials="AB" lastIdx="1" clrIdx="0">
    <p:extLst>
      <p:ext uri="{19B8F6BF-5375-455C-9EA6-DF929625EA0E}">
        <p15:presenceInfo xmlns:p15="http://schemas.microsoft.com/office/powerpoint/2012/main" userId="S::asmaa.benzidane@enpc.fr::8ae2a7de-f41a-42c0-9452-5b7952469d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1336" y="96"/>
      </p:cViewPr>
      <p:guideLst>
        <p:guide orient="horz" pos="12619"/>
        <p:guide pos="91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5T14:10:22.83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762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12efdd49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90750" y="685800"/>
            <a:ext cx="2476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512efdd49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1" name="Google Shape;11;p2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2" name="Google Shape;12;p2"/>
          <p:cNvSpPr/>
          <p:nvPr/>
        </p:nvSpPr>
        <p:spPr>
          <a:xfrm rot="10800000">
            <a:off x="16012840" y="0"/>
            <a:ext cx="12930476" cy="15988107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3" name="Google Shape;13;p2"/>
          <p:cNvSpPr/>
          <p:nvPr/>
        </p:nvSpPr>
        <p:spPr>
          <a:xfrm>
            <a:off x="643422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14" name="Google Shape;14;p2"/>
          <p:cNvGrpSpPr/>
          <p:nvPr/>
        </p:nvGrpSpPr>
        <p:grpSpPr>
          <a:xfrm>
            <a:off x="807780" y="4611"/>
            <a:ext cx="7123024" cy="8134259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865828" y="4611"/>
            <a:ext cx="7123024" cy="8134259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2338847" y="39631"/>
            <a:ext cx="5859822" cy="585831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0742166" y="32853687"/>
            <a:ext cx="7562064" cy="7210748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30362" y="31590275"/>
            <a:ext cx="8848262" cy="8438100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5883311" y="14198407"/>
            <a:ext cx="16970004" cy="112795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12028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5883302" y="26585762"/>
            <a:ext cx="16970004" cy="4070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15057543" y="17988373"/>
            <a:ext cx="13885757" cy="22075365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39" name="Google Shape;39;p3"/>
          <p:cNvGrpSpPr/>
          <p:nvPr/>
        </p:nvGrpSpPr>
        <p:grpSpPr>
          <a:xfrm>
            <a:off x="17707170" y="30853908"/>
            <a:ext cx="9211417" cy="920948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630362" y="16"/>
            <a:ext cx="8848262" cy="8438100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5978210" y="13600718"/>
            <a:ext cx="17021281" cy="128217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10129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58" name="Google Shape;58;p5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59" name="Google Shape;59;p5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2592838" y="6586546"/>
            <a:ext cx="23757625" cy="74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2592838" y="15506150"/>
            <a:ext cx="11667530" cy="1906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14682695" y="15506150"/>
            <a:ext cx="11667530" cy="19067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6" name="Google Shape;66;p6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7" name="Google Shape;67;p6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2592838" y="6586546"/>
            <a:ext cx="23757625" cy="7435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2" name="Google Shape;72;p7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3" name="Google Shape;73;p7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2592837" y="6586546"/>
            <a:ext cx="11740648" cy="1077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2629396" y="18063539"/>
            <a:ext cx="11740648" cy="16511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1990027"/>
            <a:ext cx="23325565" cy="18046792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79" name="Google Shape;79;p8"/>
          <p:cNvSpPr/>
          <p:nvPr/>
        </p:nvSpPr>
        <p:spPr>
          <a:xfrm flipH="1">
            <a:off x="11341855" y="12105293"/>
            <a:ext cx="17600527" cy="27959325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80" name="Google Shape;80;p8"/>
          <p:cNvGrpSpPr/>
          <p:nvPr/>
        </p:nvGrpSpPr>
        <p:grpSpPr>
          <a:xfrm>
            <a:off x="810284" y="-919"/>
            <a:ext cx="7126139" cy="81273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85" name="Google Shape;85;p8"/>
          <p:cNvGrpSpPr/>
          <p:nvPr/>
        </p:nvGrpSpPr>
        <p:grpSpPr>
          <a:xfrm>
            <a:off x="110576" y="35223725"/>
            <a:ext cx="5043256" cy="4806496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18631944" y="9682"/>
            <a:ext cx="10310750" cy="9826182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4412173" y="10134883"/>
            <a:ext cx="20153007" cy="19778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0129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7" name="Google Shape;97;p9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8" name="Google Shape;98;p9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2592837" y="6586546"/>
            <a:ext cx="20334378" cy="5491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9496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2592837" y="12078709"/>
            <a:ext cx="18548211" cy="3065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5064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2592837" y="19216340"/>
            <a:ext cx="18548211" cy="16322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98" y="22000589"/>
            <a:ext cx="23329363" cy="1806314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5" name="Google Shape;105;p10"/>
          <p:cNvSpPr/>
          <p:nvPr/>
        </p:nvSpPr>
        <p:spPr>
          <a:xfrm flipH="1">
            <a:off x="11339924" y="12078709"/>
            <a:ext cx="17603376" cy="27985029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6" name="Google Shape;106;p10"/>
          <p:cNvSpPr/>
          <p:nvPr/>
        </p:nvSpPr>
        <p:spPr>
          <a:xfrm>
            <a:off x="643263" y="1606522"/>
            <a:ext cx="27656615" cy="3685069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38290" y="32430325"/>
            <a:ext cx="23470851" cy="4713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1447175" lvl="0" indent="-7235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17628065" y="22075170"/>
            <a:ext cx="11315235" cy="17988373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404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18862593" y="32088195"/>
            <a:ext cx="7979513" cy="7977424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630362" y="16"/>
            <a:ext cx="8848262" cy="8438100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04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4386600" y="10779081"/>
            <a:ext cx="20170100" cy="10746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27222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386600" y="22307093"/>
            <a:ext cx="20170100" cy="4993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447175" lvl="0" indent="-984883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2894350" lvl="1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4341525" lvl="2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5788701" lvl="3" indent="-944684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7235876" lvl="4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8683051" lvl="5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10130226" lvl="6" indent="-944684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11577401" lvl="7" indent="-944684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13024576" lvl="8" indent="-944684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86617" y="3466388"/>
            <a:ext cx="26970066" cy="446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86617" y="8976856"/>
            <a:ext cx="26970066" cy="264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6559004" y="35391528"/>
            <a:ext cx="1736788" cy="306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3165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43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5526832" y="9247830"/>
            <a:ext cx="16970004" cy="4583639"/>
          </a:xfrm>
          <a:prstGeom prst="rect">
            <a:avLst/>
          </a:prstGeom>
        </p:spPr>
        <p:txBody>
          <a:bodyPr spcFirstLastPara="1" wrap="square" lIns="289386" tIns="289386" rIns="289386" bIns="289386" anchor="ctr" anchorCtr="0">
            <a:noAutofit/>
          </a:bodyPr>
          <a:lstStyle/>
          <a:p>
            <a:r>
              <a:rPr lang="fr" sz="12500" dirty="0"/>
              <a:t>Transport sector optimization: focus on steel demand </a:t>
            </a:r>
            <a:endParaRPr sz="187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92B0AA-D2B5-4561-BAE0-A9F4B376D0C1}"/>
              </a:ext>
            </a:extLst>
          </p:cNvPr>
          <p:cNvSpPr txBox="1"/>
          <p:nvPr/>
        </p:nvSpPr>
        <p:spPr>
          <a:xfrm>
            <a:off x="2299446" y="15114494"/>
            <a:ext cx="23424777" cy="15701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Production of one type of car (electric or combustion) until 2050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Estimate the amount of materials  i.e., steel (</a:t>
            </a:r>
            <a:r>
              <a:rPr lang="en-US" b="1" dirty="0"/>
              <a:t>dynamic MFA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Production phase (ideally include use phase and end-of-life?)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Provide different car recipes by year (</a:t>
            </a:r>
            <a:r>
              <a:rPr lang="en-US" b="1" dirty="0"/>
              <a:t>temporalis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Change the background system e.g., one of IAM models - and combine with some foreground parameters (e.g. efficiency)(</a:t>
            </a:r>
            <a:r>
              <a:rPr lang="en-US" b="1" dirty="0"/>
              <a:t>premise</a:t>
            </a:r>
            <a:r>
              <a:rPr lang="en-US" dirty="0"/>
              <a:t>)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Estimate the CO2 eq. And materials e.g., steel for the different scenarios </a:t>
            </a:r>
          </a:p>
          <a:p>
            <a:pPr marL="1452563" indent="-857250">
              <a:buFont typeface="Wingdings" panose="05000000000000000000" pitchFamily="2" charset="2"/>
              <a:buChar char="q"/>
            </a:pPr>
            <a:r>
              <a:rPr lang="en-US" dirty="0"/>
              <a:t>Nice to have a sensitivity analysis for different scenarios narratives e.g., efficiency 30-50-60% 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1038290" y="25070200"/>
            <a:ext cx="23470851" cy="1915310"/>
          </a:xfrm>
          <a:prstGeom prst="rect">
            <a:avLst/>
          </a:prstGeom>
        </p:spPr>
        <p:txBody>
          <a:bodyPr spcFirstLastPara="1" wrap="square" lIns="289386" tIns="289386" rIns="289386" bIns="289386" anchor="b" anchorCtr="0">
            <a:normAutofit/>
          </a:bodyPr>
          <a:lstStyle/>
          <a:p>
            <a:pPr marL="0" indent="0"/>
            <a:endParaRPr/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59" y="1721224"/>
            <a:ext cx="27259552" cy="35177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Personnalisé</PresentationFormat>
  <Paragraphs>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Wingdings</vt:lpstr>
      <vt:lpstr>Arial</vt:lpstr>
      <vt:lpstr>Nunito</vt:lpstr>
      <vt:lpstr>Shift</vt:lpstr>
      <vt:lpstr>Transport sector optimization: focus on steel demand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sector optimization: focus on steel demand </dc:title>
  <cp:lastModifiedBy>Asmaa BENZIDANE</cp:lastModifiedBy>
  <cp:revision>1</cp:revision>
  <dcterms:modified xsi:type="dcterms:W3CDTF">2024-11-15T13:12:25Z</dcterms:modified>
</cp:coreProperties>
</file>