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8" r:id="rId2"/>
    <p:sldId id="259" r:id="rId3"/>
  </p:sldIdLst>
  <p:sldSz cx="10698163" cy="75898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A8CAA0A-1855-198E-03D3-CC5DC8F76EC4}" name="שרון מלטר" initials="שמ" userId="1ad87d2de669885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036C1B-2F25-4812-A04E-D21B58362CAD}" v="139" dt="2024-06-06T13:44:2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5209" autoAdjust="0"/>
  </p:normalViewPr>
  <p:slideViewPr>
    <p:cSldViewPr snapToGrid="0">
      <p:cViewPr>
        <p:scale>
          <a:sx n="200" d="100"/>
          <a:sy n="200" d="100"/>
        </p:scale>
        <p:origin x="72" y="-3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שרון מלטר" userId="1ad87d2de6698854" providerId="LiveId" clId="{B1036C1B-2F25-4812-A04E-D21B58362CAD}"/>
    <pc:docChg chg="undo custSel addSld delSld modSld sldOrd">
      <pc:chgData name="שרון מלטר" userId="1ad87d2de6698854" providerId="LiveId" clId="{B1036C1B-2F25-4812-A04E-D21B58362CAD}" dt="2024-06-11T15:48:56.395" v="4436" actId="1076"/>
      <pc:docMkLst>
        <pc:docMk/>
      </pc:docMkLst>
      <pc:sldChg chg="addSp delSp modSp del mod ord addCm">
        <pc:chgData name="שרון מלטר" userId="1ad87d2de6698854" providerId="LiveId" clId="{B1036C1B-2F25-4812-A04E-D21B58362CAD}" dt="2024-06-06T13:46:06.375" v="4425" actId="2696"/>
        <pc:sldMkLst>
          <pc:docMk/>
          <pc:sldMk cId="3905525660" sldId="256"/>
        </pc:sldMkLst>
        <pc:spChg chg="add mod">
          <ac:chgData name="שרון מלטר" userId="1ad87d2de6698854" providerId="LiveId" clId="{B1036C1B-2F25-4812-A04E-D21B58362CAD}" dt="2024-06-06T13:19:23.309" v="3921" actId="1076"/>
          <ac:spMkLst>
            <pc:docMk/>
            <pc:sldMk cId="3905525660" sldId="256"/>
            <ac:spMk id="8" creationId="{7C7C3409-4099-3BFD-A0E2-FA6E28CA5D91}"/>
          </ac:spMkLst>
        </pc:spChg>
        <pc:spChg chg="add del mod">
          <ac:chgData name="שרון מלטר" userId="1ad87d2de6698854" providerId="LiveId" clId="{B1036C1B-2F25-4812-A04E-D21B58362CAD}" dt="2024-06-03T12:35:57.325" v="2338" actId="478"/>
          <ac:spMkLst>
            <pc:docMk/>
            <pc:sldMk cId="3905525660" sldId="256"/>
            <ac:spMk id="11" creationId="{A8CDEBA2-C849-8ACE-E185-B13B4F1339E6}"/>
          </ac:spMkLst>
        </pc:spChg>
        <pc:spChg chg="add del mod">
          <ac:chgData name="שרון מלטר" userId="1ad87d2de6698854" providerId="LiveId" clId="{B1036C1B-2F25-4812-A04E-D21B58362CAD}" dt="2024-06-03T12:35:59.844" v="2339" actId="478"/>
          <ac:spMkLst>
            <pc:docMk/>
            <pc:sldMk cId="3905525660" sldId="256"/>
            <ac:spMk id="12" creationId="{7D83BEBD-221B-9B4A-CA8F-5F8973A7C06C}"/>
          </ac:spMkLst>
        </pc:spChg>
        <pc:spChg chg="add mod">
          <ac:chgData name="שרון מלטר" userId="1ad87d2de6698854" providerId="LiveId" clId="{B1036C1B-2F25-4812-A04E-D21B58362CAD}" dt="2024-06-03T13:12:51.108" v="2624" actId="1037"/>
          <ac:spMkLst>
            <pc:docMk/>
            <pc:sldMk cId="3905525660" sldId="256"/>
            <ac:spMk id="14" creationId="{862E3CAB-34C1-BCB2-7A72-7662C3BFAF8F}"/>
          </ac:spMkLst>
        </pc:spChg>
        <pc:spChg chg="add del mod">
          <ac:chgData name="שרון מלטר" userId="1ad87d2de6698854" providerId="LiveId" clId="{B1036C1B-2F25-4812-A04E-D21B58362CAD}" dt="2024-06-06T12:55:42.002" v="3483" actId="478"/>
          <ac:spMkLst>
            <pc:docMk/>
            <pc:sldMk cId="3905525660" sldId="256"/>
            <ac:spMk id="32" creationId="{7FE9130E-E772-0AC1-A686-29FD41790541}"/>
          </ac:spMkLst>
        </pc:spChg>
        <pc:spChg chg="add mod">
          <ac:chgData name="שרון מלטר" userId="1ad87d2de6698854" providerId="LiveId" clId="{B1036C1B-2F25-4812-A04E-D21B58362CAD}" dt="2024-05-29T10:26:18.481" v="1527" actId="1076"/>
          <ac:spMkLst>
            <pc:docMk/>
            <pc:sldMk cId="3905525660" sldId="256"/>
            <ac:spMk id="43" creationId="{9B2CC391-CC27-32EF-55B8-700DACA68134}"/>
          </ac:spMkLst>
        </pc:spChg>
        <pc:spChg chg="add del mod">
          <ac:chgData name="שרון מלטר" userId="1ad87d2de6698854" providerId="LiveId" clId="{B1036C1B-2F25-4812-A04E-D21B58362CAD}" dt="2024-06-06T12:56:03.552" v="3539" actId="478"/>
          <ac:spMkLst>
            <pc:docMk/>
            <pc:sldMk cId="3905525660" sldId="256"/>
            <ac:spMk id="47" creationId="{A1F4B7BC-4CE6-E801-39DE-59AB342BE541}"/>
          </ac:spMkLst>
        </pc:spChg>
        <pc:spChg chg="add mod">
          <ac:chgData name="שרון מלטר" userId="1ad87d2de6698854" providerId="LiveId" clId="{B1036C1B-2F25-4812-A04E-D21B58362CAD}" dt="2024-06-06T13:23:12.016" v="4064" actId="1035"/>
          <ac:spMkLst>
            <pc:docMk/>
            <pc:sldMk cId="3905525660" sldId="256"/>
            <ac:spMk id="61" creationId="{547976D6-E953-9B50-8284-DDAE4B7C5A92}"/>
          </ac:spMkLst>
        </pc:spChg>
        <pc:spChg chg="add mod">
          <ac:chgData name="שרון מלטר" userId="1ad87d2de6698854" providerId="LiveId" clId="{B1036C1B-2F25-4812-A04E-D21B58362CAD}" dt="2024-06-06T13:34:38.359" v="4269" actId="1036"/>
          <ac:spMkLst>
            <pc:docMk/>
            <pc:sldMk cId="3905525660" sldId="256"/>
            <ac:spMk id="132" creationId="{74F1483F-E583-F968-334A-1C0EE0A3C607}"/>
          </ac:spMkLst>
        </pc:spChg>
        <pc:spChg chg="add del mod">
          <ac:chgData name="שרון מלטר" userId="1ad87d2de6698854" providerId="LiveId" clId="{B1036C1B-2F25-4812-A04E-D21B58362CAD}" dt="2024-06-06T13:21:34.223" v="3983" actId="21"/>
          <ac:spMkLst>
            <pc:docMk/>
            <pc:sldMk cId="3905525660" sldId="256"/>
            <ac:spMk id="156" creationId="{1C0C3921-6004-7974-4404-7CA2A481F9AF}"/>
          </ac:spMkLst>
        </pc:spChg>
        <pc:spChg chg="add del mod">
          <ac:chgData name="שרון מלטר" userId="1ad87d2de6698854" providerId="LiveId" clId="{B1036C1B-2F25-4812-A04E-D21B58362CAD}" dt="2024-06-06T13:22:57.985" v="4005" actId="478"/>
          <ac:spMkLst>
            <pc:docMk/>
            <pc:sldMk cId="3905525660" sldId="256"/>
            <ac:spMk id="198" creationId="{1C0C3921-6004-7974-4404-7CA2A481F9AF}"/>
          </ac:spMkLst>
        </pc:spChg>
        <pc:spChg chg="add mod">
          <ac:chgData name="שרון מלטר" userId="1ad87d2de6698854" providerId="LiveId" clId="{B1036C1B-2F25-4812-A04E-D21B58362CAD}" dt="2024-06-06T13:22:18.235" v="3991" actId="1076"/>
          <ac:spMkLst>
            <pc:docMk/>
            <pc:sldMk cId="3905525660" sldId="256"/>
            <ac:spMk id="205" creationId="{35361D51-75D7-3459-5DF9-E3E33DDDC697}"/>
          </ac:spMkLst>
        </pc:spChg>
        <pc:spChg chg="add del mod">
          <ac:chgData name="שרון מלטר" userId="1ad87d2de6698854" providerId="LiveId" clId="{B1036C1B-2F25-4812-A04E-D21B58362CAD}" dt="2024-06-06T13:44:21.036" v="4416" actId="571"/>
          <ac:spMkLst>
            <pc:docMk/>
            <pc:sldMk cId="3905525660" sldId="256"/>
            <ac:spMk id="235" creationId="{F25330C5-F531-8461-274E-BDDF4E9F72C2}"/>
          </ac:spMkLst>
        </pc:spChg>
        <pc:picChg chg="add mod modCrop">
          <ac:chgData name="שרון מלטר" userId="1ad87d2de6698854" providerId="LiveId" clId="{B1036C1B-2F25-4812-A04E-D21B58362CAD}" dt="2024-05-29T11:16:58.976" v="1832" actId="1076"/>
          <ac:picMkLst>
            <pc:docMk/>
            <pc:sldMk cId="3905525660" sldId="256"/>
            <ac:picMk id="3" creationId="{4950BAF4-6E6A-92E5-5B69-751FE0CB8349}"/>
          </ac:picMkLst>
        </pc:picChg>
        <pc:picChg chg="add mod modCrop">
          <ac:chgData name="שרון מלטר" userId="1ad87d2de6698854" providerId="LiveId" clId="{B1036C1B-2F25-4812-A04E-D21B58362CAD}" dt="2024-05-29T11:17:02.717" v="1833" actId="1076"/>
          <ac:picMkLst>
            <pc:docMk/>
            <pc:sldMk cId="3905525660" sldId="256"/>
            <ac:picMk id="4" creationId="{ED2D2512-DEA2-120A-25F1-C0AA6C5252FD}"/>
          </ac:picMkLst>
        </pc:picChg>
        <pc:picChg chg="del">
          <ac:chgData name="שרון מלטר" userId="1ad87d2de6698854" providerId="LiveId" clId="{B1036C1B-2F25-4812-A04E-D21B58362CAD}" dt="2024-05-29T08:45:43.984" v="707" actId="478"/>
          <ac:picMkLst>
            <pc:docMk/>
            <pc:sldMk cId="3905525660" sldId="256"/>
            <ac:picMk id="5" creationId="{92FA9177-4D01-9DAE-A77B-659AEB1D5E2E}"/>
          </ac:picMkLst>
        </pc:picChg>
        <pc:picChg chg="add mod">
          <ac:chgData name="שרון מלטר" userId="1ad87d2de6698854" providerId="LiveId" clId="{B1036C1B-2F25-4812-A04E-D21B58362CAD}" dt="2024-06-06T12:37:06.467" v="3120" actId="1035"/>
          <ac:picMkLst>
            <pc:docMk/>
            <pc:sldMk cId="3905525660" sldId="256"/>
            <ac:picMk id="6" creationId="{D38EBADA-62E7-5D03-4113-EE2AB6E1275E}"/>
          </ac:picMkLst>
        </pc:picChg>
        <pc:picChg chg="add mod">
          <ac:chgData name="שרון מלטר" userId="1ad87d2de6698854" providerId="LiveId" clId="{B1036C1B-2F25-4812-A04E-D21B58362CAD}" dt="2024-06-03T13:12:41.120" v="2618" actId="14100"/>
          <ac:picMkLst>
            <pc:docMk/>
            <pc:sldMk cId="3905525660" sldId="256"/>
            <ac:picMk id="7" creationId="{59BE2D8A-9D2E-5526-D48B-519D1018ADB6}"/>
          </ac:picMkLst>
        </pc:picChg>
        <pc:picChg chg="add del mod">
          <ac:chgData name="שרון מלטר" userId="1ad87d2de6698854" providerId="LiveId" clId="{B1036C1B-2F25-4812-A04E-D21B58362CAD}" dt="2024-06-03T12:12:21.238" v="2172" actId="478"/>
          <ac:picMkLst>
            <pc:docMk/>
            <pc:sldMk cId="3905525660" sldId="256"/>
            <ac:picMk id="9" creationId="{30315B20-4CEE-30FC-A654-D2CCFA64804B}"/>
          </ac:picMkLst>
        </pc:picChg>
        <pc:picChg chg="add mod">
          <ac:chgData name="שרון מלטר" userId="1ad87d2de6698854" providerId="LiveId" clId="{B1036C1B-2F25-4812-A04E-D21B58362CAD}" dt="2024-06-06T13:19:17.591" v="3920" actId="1076"/>
          <ac:picMkLst>
            <pc:docMk/>
            <pc:sldMk cId="3905525660" sldId="256"/>
            <ac:picMk id="10" creationId="{1A830F7B-A406-2C52-92C9-07079124B891}"/>
          </ac:picMkLst>
        </pc:picChg>
        <pc:picChg chg="add del mod">
          <ac:chgData name="שרון מלטר" userId="1ad87d2de6698854" providerId="LiveId" clId="{B1036C1B-2F25-4812-A04E-D21B58362CAD}" dt="2024-06-03T11:58:55.557" v="2114" actId="478"/>
          <ac:picMkLst>
            <pc:docMk/>
            <pc:sldMk cId="3905525660" sldId="256"/>
            <ac:picMk id="10" creationId="{F4507498-8408-185F-4A8E-A28199D79C56}"/>
          </ac:picMkLst>
        </pc:picChg>
        <pc:picChg chg="add mod">
          <ac:chgData name="שרון מלטר" userId="1ad87d2de6698854" providerId="LiveId" clId="{B1036C1B-2F25-4812-A04E-D21B58362CAD}" dt="2024-06-06T12:37:59.289" v="3146" actId="1076"/>
          <ac:picMkLst>
            <pc:docMk/>
            <pc:sldMk cId="3905525660" sldId="256"/>
            <ac:picMk id="12" creationId="{F94E1D93-0ACE-0AED-09F3-F8AC079DFA3C}"/>
          </ac:picMkLst>
        </pc:picChg>
        <pc:picChg chg="add mod">
          <ac:chgData name="שרון מלטר" userId="1ad87d2de6698854" providerId="LiveId" clId="{B1036C1B-2F25-4812-A04E-D21B58362CAD}" dt="2024-06-03T13:20:52.330" v="2625" actId="1076"/>
          <ac:picMkLst>
            <pc:docMk/>
            <pc:sldMk cId="3905525660" sldId="256"/>
            <ac:picMk id="16" creationId="{7AD185C7-6821-DD21-2E11-691116A5CBFF}"/>
          </ac:picMkLst>
        </pc:picChg>
        <pc:picChg chg="add del mod">
          <ac:chgData name="שרון מלטר" userId="1ad87d2de6698854" providerId="LiveId" clId="{B1036C1B-2F25-4812-A04E-D21B58362CAD}" dt="2024-06-06T12:54:36.643" v="3382" actId="21"/>
          <ac:picMkLst>
            <pc:docMk/>
            <pc:sldMk cId="3905525660" sldId="256"/>
            <ac:picMk id="18" creationId="{220F55FE-A86D-A0B4-DD8A-E7848F41DECB}"/>
          </ac:picMkLst>
        </pc:picChg>
        <pc:picChg chg="add mod">
          <ac:chgData name="שרון מלטר" userId="1ad87d2de6698854" providerId="LiveId" clId="{B1036C1B-2F25-4812-A04E-D21B58362CAD}" dt="2024-06-06T13:22:28.969" v="3993" actId="1076"/>
          <ac:picMkLst>
            <pc:docMk/>
            <pc:sldMk cId="3905525660" sldId="256"/>
            <ac:picMk id="19" creationId="{88512E19-54DC-C7E5-9C56-303BC546DAAF}"/>
          </ac:picMkLst>
        </pc:picChg>
        <pc:picChg chg="add mod modCrop">
          <ac:chgData name="שרון מלטר" userId="1ad87d2de6698854" providerId="LiveId" clId="{B1036C1B-2F25-4812-A04E-D21B58362CAD}" dt="2024-06-03T13:22:00.643" v="2672" actId="1037"/>
          <ac:picMkLst>
            <pc:docMk/>
            <pc:sldMk cId="3905525660" sldId="256"/>
            <ac:picMk id="22" creationId="{B0FD15A1-C4AF-F883-2932-0FBA53FF3E82}"/>
          </ac:picMkLst>
        </pc:picChg>
        <pc:picChg chg="add mod modCrop">
          <ac:chgData name="שרון מלטר" userId="1ad87d2de6698854" providerId="LiveId" clId="{B1036C1B-2F25-4812-A04E-D21B58362CAD}" dt="2024-06-03T13:22:00.643" v="2672" actId="1037"/>
          <ac:picMkLst>
            <pc:docMk/>
            <pc:sldMk cId="3905525660" sldId="256"/>
            <ac:picMk id="25" creationId="{2929DA9F-2400-64C4-A774-3F2A51A73649}"/>
          </ac:picMkLst>
        </pc:picChg>
        <pc:picChg chg="add del mod modCrop">
          <ac:chgData name="שרון מלטר" userId="1ad87d2de6698854" providerId="LiveId" clId="{B1036C1B-2F25-4812-A04E-D21B58362CAD}" dt="2024-06-06T12:55:18.750" v="3420" actId="478"/>
          <ac:picMkLst>
            <pc:docMk/>
            <pc:sldMk cId="3905525660" sldId="256"/>
            <ac:picMk id="26" creationId="{5C8371FD-F5F6-76D3-77D7-9E1203C2FE62}"/>
          </ac:picMkLst>
        </pc:picChg>
        <pc:picChg chg="add del mod">
          <ac:chgData name="שרון מלטר" userId="1ad87d2de6698854" providerId="LiveId" clId="{B1036C1B-2F25-4812-A04E-D21B58362CAD}" dt="2024-05-29T08:59:51.793" v="853" actId="21"/>
          <ac:picMkLst>
            <pc:docMk/>
            <pc:sldMk cId="3905525660" sldId="256"/>
            <ac:picMk id="27" creationId="{867924DD-105D-4966-365C-87562E37B1D1}"/>
          </ac:picMkLst>
        </pc:picChg>
        <pc:picChg chg="add mod modCrop">
          <ac:chgData name="שרון מלטר" userId="1ad87d2de6698854" providerId="LiveId" clId="{B1036C1B-2F25-4812-A04E-D21B58362CAD}" dt="2024-06-03T12:54:23.896" v="2419" actId="1037"/>
          <ac:picMkLst>
            <pc:docMk/>
            <pc:sldMk cId="3905525660" sldId="256"/>
            <ac:picMk id="27" creationId="{FF721EFC-1D17-33B6-E81C-199801F98AE0}"/>
          </ac:picMkLst>
        </pc:picChg>
        <pc:picChg chg="add mod">
          <ac:chgData name="שרון מלטר" userId="1ad87d2de6698854" providerId="LiveId" clId="{B1036C1B-2F25-4812-A04E-D21B58362CAD}" dt="2024-05-29T08:59:53.966" v="854"/>
          <ac:picMkLst>
            <pc:docMk/>
            <pc:sldMk cId="3905525660" sldId="256"/>
            <ac:picMk id="28" creationId="{867924DD-105D-4966-365C-87562E37B1D1}"/>
          </ac:picMkLst>
        </pc:picChg>
        <pc:picChg chg="add mod">
          <ac:chgData name="שרון מלטר" userId="1ad87d2de6698854" providerId="LiveId" clId="{B1036C1B-2F25-4812-A04E-D21B58362CAD}" dt="2024-05-29T11:20:29.892" v="1871" actId="571"/>
          <ac:picMkLst>
            <pc:docMk/>
            <pc:sldMk cId="3905525660" sldId="256"/>
            <ac:picMk id="28" creationId="{F3D6E14C-522B-120F-D011-C3A8E81D5C5F}"/>
          </ac:picMkLst>
        </pc:picChg>
        <pc:picChg chg="add del mod modCrop">
          <ac:chgData name="שרון מלטר" userId="1ad87d2de6698854" providerId="LiveId" clId="{B1036C1B-2F25-4812-A04E-D21B58362CAD}" dt="2024-06-06T12:55:19.885" v="3421" actId="478"/>
          <ac:picMkLst>
            <pc:docMk/>
            <pc:sldMk cId="3905525660" sldId="256"/>
            <ac:picMk id="29" creationId="{3EE36138-E0CC-20FB-6638-16E8B77FAC61}"/>
          </ac:picMkLst>
        </pc:picChg>
        <pc:picChg chg="add mod">
          <ac:chgData name="שרון מלטר" userId="1ad87d2de6698854" providerId="LiveId" clId="{B1036C1B-2F25-4812-A04E-D21B58362CAD}" dt="2024-05-29T11:20:34.256" v="1873" actId="571"/>
          <ac:picMkLst>
            <pc:docMk/>
            <pc:sldMk cId="3905525660" sldId="256"/>
            <ac:picMk id="29" creationId="{9B6F744C-A5EB-D72A-874B-D2BBFD63D0C1}"/>
          </ac:picMkLst>
        </pc:picChg>
        <pc:picChg chg="add mod">
          <ac:chgData name="שרון מלטר" userId="1ad87d2de6698854" providerId="LiveId" clId="{B1036C1B-2F25-4812-A04E-D21B58362CAD}" dt="2024-06-06T13:27:25.805" v="4146" actId="1076"/>
          <ac:picMkLst>
            <pc:docMk/>
            <pc:sldMk cId="3905525660" sldId="256"/>
            <ac:picMk id="30" creationId="{4DE5C116-ACED-7FF6-BE4E-051067E9A63F}"/>
          </ac:picMkLst>
        </pc:picChg>
        <pc:picChg chg="add mod">
          <ac:chgData name="שרון מלטר" userId="1ad87d2de6698854" providerId="LiveId" clId="{B1036C1B-2F25-4812-A04E-D21B58362CAD}" dt="2024-05-29T11:21:18.602" v="1908" actId="571"/>
          <ac:picMkLst>
            <pc:docMk/>
            <pc:sldMk cId="3905525660" sldId="256"/>
            <ac:picMk id="35" creationId="{AC39A8F7-B1A7-575B-13A4-698BAB5FC48B}"/>
          </ac:picMkLst>
        </pc:picChg>
        <pc:picChg chg="add mod">
          <ac:chgData name="שרון מלטר" userId="1ad87d2de6698854" providerId="LiveId" clId="{B1036C1B-2F25-4812-A04E-D21B58362CAD}" dt="2024-06-03T12:54:23.896" v="2419" actId="1037"/>
          <ac:picMkLst>
            <pc:docMk/>
            <pc:sldMk cId="3905525660" sldId="256"/>
            <ac:picMk id="35" creationId="{FB2C5AD0-7C88-3864-921F-9B59DA86EFE8}"/>
          </ac:picMkLst>
        </pc:picChg>
        <pc:picChg chg="add mod">
          <ac:chgData name="שרון מלטר" userId="1ad87d2de6698854" providerId="LiveId" clId="{B1036C1B-2F25-4812-A04E-D21B58362CAD}" dt="2024-05-29T11:21:18.602" v="1908" actId="571"/>
          <ac:picMkLst>
            <pc:docMk/>
            <pc:sldMk cId="3905525660" sldId="256"/>
            <ac:picMk id="37" creationId="{98DBFAC6-4D42-331B-1DB0-2991AC58BB68}"/>
          </ac:picMkLst>
        </pc:picChg>
        <pc:picChg chg="add del mod">
          <ac:chgData name="שרון מלטר" userId="1ad87d2de6698854" providerId="LiveId" clId="{B1036C1B-2F25-4812-A04E-D21B58362CAD}" dt="2024-06-06T12:55:34.211" v="3479" actId="478"/>
          <ac:picMkLst>
            <pc:docMk/>
            <pc:sldMk cId="3905525660" sldId="256"/>
            <ac:picMk id="37" creationId="{F31DC306-C086-6385-C888-A76B39BFE092}"/>
          </ac:picMkLst>
        </pc:picChg>
        <pc:picChg chg="add mod modCrop">
          <ac:chgData name="שרון מלטר" userId="1ad87d2de6698854" providerId="LiveId" clId="{B1036C1B-2F25-4812-A04E-D21B58362CAD}" dt="2024-06-03T12:54:23.896" v="2419" actId="1037"/>
          <ac:picMkLst>
            <pc:docMk/>
            <pc:sldMk cId="3905525660" sldId="256"/>
            <ac:picMk id="38" creationId="{03F7DD53-8F19-9150-E18D-746274378B4B}"/>
          </ac:picMkLst>
        </pc:picChg>
        <pc:picChg chg="add mod modCrop">
          <ac:chgData name="שרון מלטר" userId="1ad87d2de6698854" providerId="LiveId" clId="{B1036C1B-2F25-4812-A04E-D21B58362CAD}" dt="2024-06-03T12:54:33.983" v="2422" actId="1076"/>
          <ac:picMkLst>
            <pc:docMk/>
            <pc:sldMk cId="3905525660" sldId="256"/>
            <ac:picMk id="40" creationId="{2875A670-BF38-850B-244E-3158AC234A9A}"/>
          </ac:picMkLst>
        </pc:picChg>
        <pc:picChg chg="add mod modCrop">
          <ac:chgData name="שרון מלטר" userId="1ad87d2de6698854" providerId="LiveId" clId="{B1036C1B-2F25-4812-A04E-D21B58362CAD}" dt="2024-06-03T12:55:29.848" v="2434" actId="1037"/>
          <ac:picMkLst>
            <pc:docMk/>
            <pc:sldMk cId="3905525660" sldId="256"/>
            <ac:picMk id="41" creationId="{804CB9B2-24E0-6843-8DA6-5B2F3B0C8853}"/>
          </ac:picMkLst>
        </pc:picChg>
        <pc:picChg chg="add mod ord">
          <ac:chgData name="שרון מלטר" userId="1ad87d2de6698854" providerId="LiveId" clId="{B1036C1B-2F25-4812-A04E-D21B58362CAD}" dt="2024-06-06T13:43:41.130" v="4394" actId="1076"/>
          <ac:picMkLst>
            <pc:docMk/>
            <pc:sldMk cId="3905525660" sldId="256"/>
            <ac:picMk id="42" creationId="{BA8BD826-B7B8-D772-8BC7-2C96B9339A2A}"/>
          </ac:picMkLst>
        </pc:picChg>
        <pc:picChg chg="add mod modCrop">
          <ac:chgData name="שרון מלטר" userId="1ad87d2de6698854" providerId="LiveId" clId="{B1036C1B-2F25-4812-A04E-D21B58362CAD}" dt="2024-06-03T12:56:44.969" v="2459" actId="1035"/>
          <ac:picMkLst>
            <pc:docMk/>
            <pc:sldMk cId="3905525660" sldId="256"/>
            <ac:picMk id="44" creationId="{13045EF3-2612-C8D7-C264-D2F00E73F35A}"/>
          </ac:picMkLst>
        </pc:picChg>
        <pc:picChg chg="add mod">
          <ac:chgData name="שרון מלטר" userId="1ad87d2de6698854" providerId="LiveId" clId="{B1036C1B-2F25-4812-A04E-D21B58362CAD}" dt="2024-06-03T11:24:35.461" v="2026" actId="14100"/>
          <ac:picMkLst>
            <pc:docMk/>
            <pc:sldMk cId="3905525660" sldId="256"/>
            <ac:picMk id="45" creationId="{6A0D76AE-DD2E-F23A-21BF-EC36002BD261}"/>
          </ac:picMkLst>
        </pc:picChg>
        <pc:picChg chg="add del mod modCrop">
          <ac:chgData name="שרון מלטר" userId="1ad87d2de6698854" providerId="LiveId" clId="{B1036C1B-2F25-4812-A04E-D21B58362CAD}" dt="2024-06-06T12:55:31.406" v="3478" actId="478"/>
          <ac:picMkLst>
            <pc:docMk/>
            <pc:sldMk cId="3905525660" sldId="256"/>
            <ac:picMk id="46" creationId="{3764E301-0BDF-7173-8FDC-AD38814F7D36}"/>
          </ac:picMkLst>
        </pc:picChg>
        <pc:picChg chg="add del">
          <ac:chgData name="שרון מלטר" userId="1ad87d2de6698854" providerId="LiveId" clId="{B1036C1B-2F25-4812-A04E-D21B58362CAD}" dt="2024-06-03T12:59:28.556" v="2540" actId="478"/>
          <ac:picMkLst>
            <pc:docMk/>
            <pc:sldMk cId="3905525660" sldId="256"/>
            <ac:picMk id="47" creationId="{6A788FB3-0668-A0B5-1F90-F876556BCDA7}"/>
          </ac:picMkLst>
        </pc:picChg>
        <pc:picChg chg="add mod">
          <ac:chgData name="שרון מלטר" userId="1ad87d2de6698854" providerId="LiveId" clId="{B1036C1B-2F25-4812-A04E-D21B58362CAD}" dt="2024-06-03T12:57:40.649" v="2467" actId="1076"/>
          <ac:picMkLst>
            <pc:docMk/>
            <pc:sldMk cId="3905525660" sldId="256"/>
            <ac:picMk id="49" creationId="{05AF73D7-17B3-C9E7-23E4-57D431C352CC}"/>
          </ac:picMkLst>
        </pc:picChg>
        <pc:picChg chg="add del mod modCrop">
          <ac:chgData name="שרון מלטר" userId="1ad87d2de6698854" providerId="LiveId" clId="{B1036C1B-2F25-4812-A04E-D21B58362CAD}" dt="2024-06-06T12:51:17.262" v="3342" actId="21"/>
          <ac:picMkLst>
            <pc:docMk/>
            <pc:sldMk cId="3905525660" sldId="256"/>
            <ac:picMk id="50" creationId="{9B2E3758-57E8-2681-D113-AB4DC496091D}"/>
          </ac:picMkLst>
        </pc:picChg>
        <pc:picChg chg="add mod modCrop">
          <ac:chgData name="שרון מלטר" userId="1ad87d2de6698854" providerId="LiveId" clId="{B1036C1B-2F25-4812-A04E-D21B58362CAD}" dt="2024-06-03T13:21:42.536" v="2655" actId="1035"/>
          <ac:picMkLst>
            <pc:docMk/>
            <pc:sldMk cId="3905525660" sldId="256"/>
            <ac:picMk id="51" creationId="{166B366F-9326-9358-110E-BB39DEC25D1B}"/>
          </ac:picMkLst>
        </pc:picChg>
        <pc:picChg chg="add del mod modCrop">
          <ac:chgData name="שרון מלטר" userId="1ad87d2de6698854" providerId="LiveId" clId="{B1036C1B-2F25-4812-A04E-D21B58362CAD}" dt="2024-05-29T10:00:08.412" v="1438" actId="478"/>
          <ac:picMkLst>
            <pc:docMk/>
            <pc:sldMk cId="3905525660" sldId="256"/>
            <ac:picMk id="52" creationId="{195662EB-2816-1700-F909-9243EE1DAD03}"/>
          </ac:picMkLst>
        </pc:picChg>
        <pc:picChg chg="add del mod modCrop">
          <ac:chgData name="שרון מלטר" userId="1ad87d2de6698854" providerId="LiveId" clId="{B1036C1B-2F25-4812-A04E-D21B58362CAD}" dt="2024-06-06T12:51:17.262" v="3342" actId="21"/>
          <ac:picMkLst>
            <pc:docMk/>
            <pc:sldMk cId="3905525660" sldId="256"/>
            <ac:picMk id="52" creationId="{42CC4F8F-4603-621F-73C8-273CD6868172}"/>
          </ac:picMkLst>
        </pc:picChg>
        <pc:picChg chg="add mod modCrop">
          <ac:chgData name="שרון מלטר" userId="1ad87d2de6698854" providerId="LiveId" clId="{B1036C1B-2F25-4812-A04E-D21B58362CAD}" dt="2024-06-03T13:21:35.817" v="2654" actId="1076"/>
          <ac:picMkLst>
            <pc:docMk/>
            <pc:sldMk cId="3905525660" sldId="256"/>
            <ac:picMk id="53" creationId="{07267C5D-DCA9-FFB5-A29A-930B8B0659DF}"/>
          </ac:picMkLst>
        </pc:picChg>
        <pc:picChg chg="add del mod modCrop">
          <ac:chgData name="שרון מלטר" userId="1ad87d2de6698854" providerId="LiveId" clId="{B1036C1B-2F25-4812-A04E-D21B58362CAD}" dt="2024-06-03T11:26:01.571" v="2029" actId="478"/>
          <ac:picMkLst>
            <pc:docMk/>
            <pc:sldMk cId="3905525660" sldId="256"/>
            <ac:picMk id="54" creationId="{37AB6916-4CCE-59EB-12E1-8BD980DF206D}"/>
          </ac:picMkLst>
        </pc:picChg>
        <pc:picChg chg="add del mod">
          <ac:chgData name="שרון מלטר" userId="1ad87d2de6698854" providerId="LiveId" clId="{B1036C1B-2F25-4812-A04E-D21B58362CAD}" dt="2024-06-06T12:54:58.631" v="3416" actId="478"/>
          <ac:picMkLst>
            <pc:docMk/>
            <pc:sldMk cId="3905525660" sldId="256"/>
            <ac:picMk id="54" creationId="{9B2E3758-57E8-2681-D113-AB4DC496091D}"/>
          </ac:picMkLst>
        </pc:picChg>
        <pc:picChg chg="add mod modCrop">
          <ac:chgData name="שרון מלטר" userId="1ad87d2de6698854" providerId="LiveId" clId="{B1036C1B-2F25-4812-A04E-D21B58362CAD}" dt="2024-06-03T13:21:21.692" v="2648" actId="1076"/>
          <ac:picMkLst>
            <pc:docMk/>
            <pc:sldMk cId="3905525660" sldId="256"/>
            <ac:picMk id="55" creationId="{A60E8AA2-CF9B-9A7E-2B0B-DEEE62A46FB9}"/>
          </ac:picMkLst>
        </pc:picChg>
        <pc:picChg chg="add mod">
          <ac:chgData name="שרון מלטר" userId="1ad87d2de6698854" providerId="LiveId" clId="{B1036C1B-2F25-4812-A04E-D21B58362CAD}" dt="2024-06-06T13:34:38.359" v="4269" actId="1036"/>
          <ac:picMkLst>
            <pc:docMk/>
            <pc:sldMk cId="3905525660" sldId="256"/>
            <ac:picMk id="56" creationId="{42CC4F8F-4603-621F-73C8-273CD6868172}"/>
          </ac:picMkLst>
        </pc:picChg>
        <pc:picChg chg="add del mod">
          <ac:chgData name="שרון מלטר" userId="1ad87d2de6698854" providerId="LiveId" clId="{B1036C1B-2F25-4812-A04E-D21B58362CAD}" dt="2024-06-03T11:26:01.571" v="2029" actId="478"/>
          <ac:picMkLst>
            <pc:docMk/>
            <pc:sldMk cId="3905525660" sldId="256"/>
            <ac:picMk id="56" creationId="{F0E169D4-75B7-63F7-69B9-8DCF805AB8BA}"/>
          </ac:picMkLst>
        </pc:picChg>
        <pc:picChg chg="add mod modCrop">
          <ac:chgData name="שרון מלטר" userId="1ad87d2de6698854" providerId="LiveId" clId="{B1036C1B-2F25-4812-A04E-D21B58362CAD}" dt="2024-06-03T13:21:17.658" v="2645" actId="1076"/>
          <ac:picMkLst>
            <pc:docMk/>
            <pc:sldMk cId="3905525660" sldId="256"/>
            <ac:picMk id="57" creationId="{4809F625-1318-7A85-4153-627C34502B61}"/>
          </ac:picMkLst>
        </pc:picChg>
        <pc:picChg chg="add del mod">
          <ac:chgData name="שרון מלטר" userId="1ad87d2de6698854" providerId="LiveId" clId="{B1036C1B-2F25-4812-A04E-D21B58362CAD}" dt="2024-06-06T12:54:36.643" v="3382" actId="21"/>
          <ac:picMkLst>
            <pc:docMk/>
            <pc:sldMk cId="3905525660" sldId="256"/>
            <ac:picMk id="58" creationId="{68DA2501-63E1-0DC1-9208-80C977FBA7FF}"/>
          </ac:picMkLst>
        </pc:picChg>
        <pc:picChg chg="add del mod">
          <ac:chgData name="שרון מלטר" userId="1ad87d2de6698854" providerId="LiveId" clId="{B1036C1B-2F25-4812-A04E-D21B58362CAD}" dt="2024-06-06T12:54:36.643" v="3382" actId="21"/>
          <ac:picMkLst>
            <pc:docMk/>
            <pc:sldMk cId="3905525660" sldId="256"/>
            <ac:picMk id="59" creationId="{6DF48D67-C7F4-E98C-F9F1-4DF83C24FEC4}"/>
          </ac:picMkLst>
        </pc:picChg>
        <pc:picChg chg="add mod">
          <ac:chgData name="שרון מלטר" userId="1ad87d2de6698854" providerId="LiveId" clId="{B1036C1B-2F25-4812-A04E-D21B58362CAD}" dt="2024-06-03T13:01:12.180" v="2564" actId="571"/>
          <ac:picMkLst>
            <pc:docMk/>
            <pc:sldMk cId="3905525660" sldId="256"/>
            <ac:picMk id="59" creationId="{E12FF4E5-B710-5EA2-E08D-4C295F6750B3}"/>
          </ac:picMkLst>
        </pc:picChg>
        <pc:picChg chg="add del mod">
          <ac:chgData name="שרון מלטר" userId="1ad87d2de6698854" providerId="LiveId" clId="{B1036C1B-2F25-4812-A04E-D21B58362CAD}" dt="2024-06-06T12:54:36.643" v="3382" actId="21"/>
          <ac:picMkLst>
            <pc:docMk/>
            <pc:sldMk cId="3905525660" sldId="256"/>
            <ac:picMk id="60" creationId="{A29DC3AE-A8CA-81B4-7120-D3309F25D8FC}"/>
          </ac:picMkLst>
        </pc:picChg>
        <pc:picChg chg="add del mod">
          <ac:chgData name="שרון מלטר" userId="1ad87d2de6698854" providerId="LiveId" clId="{B1036C1B-2F25-4812-A04E-D21B58362CAD}" dt="2024-06-03T11:26:01.571" v="2029" actId="478"/>
          <ac:picMkLst>
            <pc:docMk/>
            <pc:sldMk cId="3905525660" sldId="256"/>
            <ac:picMk id="60" creationId="{E2CA7C58-DF4E-EBE5-FD63-5FF9529E08BD}"/>
          </ac:picMkLst>
        </pc:picChg>
        <pc:picChg chg="add mod">
          <ac:chgData name="שרון מלטר" userId="1ad87d2de6698854" providerId="LiveId" clId="{B1036C1B-2F25-4812-A04E-D21B58362CAD}" dt="2024-06-03T13:01:12.180" v="2564" actId="571"/>
          <ac:picMkLst>
            <pc:docMk/>
            <pc:sldMk cId="3905525660" sldId="256"/>
            <ac:picMk id="61" creationId="{BDB850B6-60FB-155E-35E1-ADC2AF166EFA}"/>
          </ac:picMkLst>
        </pc:picChg>
        <pc:picChg chg="add mod modCrop">
          <ac:chgData name="שרון מלטר" userId="1ad87d2de6698854" providerId="LiveId" clId="{B1036C1B-2F25-4812-A04E-D21B58362CAD}" dt="2024-06-03T13:42:12.278" v="2760" actId="1038"/>
          <ac:picMkLst>
            <pc:docMk/>
            <pc:sldMk cId="3905525660" sldId="256"/>
            <ac:picMk id="62" creationId="{5AD63B7D-9289-DC51-770C-A8574571A04A}"/>
          </ac:picMkLst>
        </pc:picChg>
        <pc:picChg chg="add mod">
          <ac:chgData name="שרון מלטר" userId="1ad87d2de6698854" providerId="LiveId" clId="{B1036C1B-2F25-4812-A04E-D21B58362CAD}" dt="2024-06-06T13:23:12.016" v="4064" actId="1035"/>
          <ac:picMkLst>
            <pc:docMk/>
            <pc:sldMk cId="3905525660" sldId="256"/>
            <ac:picMk id="63" creationId="{32E32C38-73EA-F712-C7B9-EC10A1B412DA}"/>
          </ac:picMkLst>
        </pc:picChg>
        <pc:picChg chg="add mod">
          <ac:chgData name="שרון מלטר" userId="1ad87d2de6698854" providerId="LiveId" clId="{B1036C1B-2F25-4812-A04E-D21B58362CAD}" dt="2024-06-06T12:37:35.874" v="3130" actId="1076"/>
          <ac:picMkLst>
            <pc:docMk/>
            <pc:sldMk cId="3905525660" sldId="256"/>
            <ac:picMk id="128" creationId="{414EDECD-706E-E888-2F66-D9CE59D1C317}"/>
          </ac:picMkLst>
        </pc:picChg>
        <pc:picChg chg="add mod modCrop">
          <ac:chgData name="שרון מלטר" userId="1ad87d2de6698854" providerId="LiveId" clId="{B1036C1B-2F25-4812-A04E-D21B58362CAD}" dt="2024-06-06T12:37:06.467" v="3120" actId="1035"/>
          <ac:picMkLst>
            <pc:docMk/>
            <pc:sldMk cId="3905525660" sldId="256"/>
            <ac:picMk id="129" creationId="{B9B4FD30-B345-4CDE-05E9-9B81586FDAB8}"/>
          </ac:picMkLst>
        </pc:picChg>
        <pc:picChg chg="add mod">
          <ac:chgData name="שרון מלטר" userId="1ad87d2de6698854" providerId="LiveId" clId="{B1036C1B-2F25-4812-A04E-D21B58362CAD}" dt="2024-05-29T11:04:02.197" v="1585" actId="14100"/>
          <ac:picMkLst>
            <pc:docMk/>
            <pc:sldMk cId="3905525660" sldId="256"/>
            <ac:picMk id="130" creationId="{754DB6DA-5129-3D52-5B10-0C89A9A47869}"/>
          </ac:picMkLst>
        </pc:picChg>
        <pc:picChg chg="add mod">
          <ac:chgData name="שרון מלטר" userId="1ad87d2de6698854" providerId="LiveId" clId="{B1036C1B-2F25-4812-A04E-D21B58362CAD}" dt="2024-06-06T13:34:20.167" v="4264" actId="1035"/>
          <ac:picMkLst>
            <pc:docMk/>
            <pc:sldMk cId="3905525660" sldId="256"/>
            <ac:picMk id="131" creationId="{2F1E92E4-344D-FA56-4443-70CB702DD344}"/>
          </ac:picMkLst>
        </pc:picChg>
        <pc:picChg chg="add del mod">
          <ac:chgData name="שרון מלטר" userId="1ad87d2de6698854" providerId="LiveId" clId="{B1036C1B-2F25-4812-A04E-D21B58362CAD}" dt="2024-05-29T10:22:47.108" v="1503" actId="478"/>
          <ac:picMkLst>
            <pc:docMk/>
            <pc:sldMk cId="3905525660" sldId="256"/>
            <ac:picMk id="132" creationId="{9EC80E8A-C3E3-022D-FD80-8F66A933C81B}"/>
          </ac:picMkLst>
        </pc:picChg>
        <pc:picChg chg="add mod">
          <ac:chgData name="שרון מלטר" userId="1ad87d2de6698854" providerId="LiveId" clId="{B1036C1B-2F25-4812-A04E-D21B58362CAD}" dt="2024-06-03T13:42:17.923" v="2762" actId="1038"/>
          <ac:picMkLst>
            <pc:docMk/>
            <pc:sldMk cId="3905525660" sldId="256"/>
            <ac:picMk id="133" creationId="{BEAE3315-3D60-6ECA-4750-C611E7DB6687}"/>
          </ac:picMkLst>
        </pc:picChg>
        <pc:picChg chg="add mod">
          <ac:chgData name="שרון מלטר" userId="1ad87d2de6698854" providerId="LiveId" clId="{B1036C1B-2F25-4812-A04E-D21B58362CAD}" dt="2024-05-29T11:10:19.097" v="1720" actId="1037"/>
          <ac:picMkLst>
            <pc:docMk/>
            <pc:sldMk cId="3905525660" sldId="256"/>
            <ac:picMk id="134" creationId="{1D2494D4-0D77-6083-111E-88A006304FD7}"/>
          </ac:picMkLst>
        </pc:picChg>
        <pc:picChg chg="add mod modCrop">
          <ac:chgData name="שרון מלטר" userId="1ad87d2de6698854" providerId="LiveId" clId="{B1036C1B-2F25-4812-A04E-D21B58362CAD}" dt="2024-06-06T13:34:38.359" v="4269" actId="1036"/>
          <ac:picMkLst>
            <pc:docMk/>
            <pc:sldMk cId="3905525660" sldId="256"/>
            <ac:picMk id="135" creationId="{89BB84F7-666E-BF66-F2AC-9D41EC2339B3}"/>
          </ac:picMkLst>
        </pc:picChg>
        <pc:picChg chg="add mod">
          <ac:chgData name="שרון מלטר" userId="1ad87d2de6698854" providerId="LiveId" clId="{B1036C1B-2F25-4812-A04E-D21B58362CAD}" dt="2024-05-29T10:25:18.356" v="1519" actId="1076"/>
          <ac:picMkLst>
            <pc:docMk/>
            <pc:sldMk cId="3905525660" sldId="256"/>
            <ac:picMk id="136" creationId="{52038944-0EBE-448D-008F-6005D2FA4C6D}"/>
          </ac:picMkLst>
        </pc:picChg>
        <pc:picChg chg="add del mod">
          <ac:chgData name="שרון מלטר" userId="1ad87d2de6698854" providerId="LiveId" clId="{B1036C1B-2F25-4812-A04E-D21B58362CAD}" dt="2024-06-06T12:54:57.649" v="3415" actId="478"/>
          <ac:picMkLst>
            <pc:docMk/>
            <pc:sldMk cId="3905525660" sldId="256"/>
            <ac:picMk id="137" creationId="{74EE48DC-2720-90A3-B2C2-8CDB73C08DA3}"/>
          </ac:picMkLst>
        </pc:picChg>
        <pc:picChg chg="add mod">
          <ac:chgData name="שרון מלטר" userId="1ad87d2de6698854" providerId="LiveId" clId="{B1036C1B-2F25-4812-A04E-D21B58362CAD}" dt="2024-05-29T11:18:26.704" v="1846" actId="1076"/>
          <ac:picMkLst>
            <pc:docMk/>
            <pc:sldMk cId="3905525660" sldId="256"/>
            <ac:picMk id="138" creationId="{9B5F01F2-1924-021A-498F-AF5212E00C7C}"/>
          </ac:picMkLst>
        </pc:picChg>
        <pc:picChg chg="add mod">
          <ac:chgData name="שרון מלטר" userId="1ad87d2de6698854" providerId="LiveId" clId="{B1036C1B-2F25-4812-A04E-D21B58362CAD}" dt="2024-06-03T14:43:18.697" v="2790" actId="1076"/>
          <ac:picMkLst>
            <pc:docMk/>
            <pc:sldMk cId="3905525660" sldId="256"/>
            <ac:picMk id="139" creationId="{BBF09F32-B58B-14C4-4163-D63445AE7ED8}"/>
          </ac:picMkLst>
        </pc:picChg>
        <pc:picChg chg="add mod modCrop">
          <ac:chgData name="שרון מלטר" userId="1ad87d2de6698854" providerId="LiveId" clId="{B1036C1B-2F25-4812-A04E-D21B58362CAD}" dt="2024-05-29T11:12:03.022" v="1746" actId="1037"/>
          <ac:picMkLst>
            <pc:docMk/>
            <pc:sldMk cId="3905525660" sldId="256"/>
            <ac:picMk id="140" creationId="{BBD92AAC-74B4-76D0-F2F9-F9B36A260D57}"/>
          </ac:picMkLst>
        </pc:picChg>
        <pc:picChg chg="add del mod">
          <ac:chgData name="שרון מלטר" userId="1ad87d2de6698854" providerId="LiveId" clId="{B1036C1B-2F25-4812-A04E-D21B58362CAD}" dt="2024-06-06T12:55:10.379" v="3417" actId="21"/>
          <ac:picMkLst>
            <pc:docMk/>
            <pc:sldMk cId="3905525660" sldId="256"/>
            <ac:picMk id="141" creationId="{68DA2501-63E1-0DC1-9208-80C977FBA7FF}"/>
          </ac:picMkLst>
        </pc:picChg>
        <pc:picChg chg="add mod modCrop">
          <ac:chgData name="שרון מלטר" userId="1ad87d2de6698854" providerId="LiveId" clId="{B1036C1B-2F25-4812-A04E-D21B58362CAD}" dt="2024-05-29T11:08:04.507" v="1678" actId="1038"/>
          <ac:picMkLst>
            <pc:docMk/>
            <pc:sldMk cId="3905525660" sldId="256"/>
            <ac:picMk id="142" creationId="{16285D48-3E0E-7794-9AF0-B227EC0D4E62}"/>
          </ac:picMkLst>
        </pc:picChg>
        <pc:picChg chg="add mod modCrop">
          <ac:chgData name="שרון מלטר" userId="1ad87d2de6698854" providerId="LiveId" clId="{B1036C1B-2F25-4812-A04E-D21B58362CAD}" dt="2024-06-25T22:18:03.438" v="3027" actId="1036"/>
          <ac:picMkLst>
            <pc:docMk/>
            <pc:sldMk cId="3905525660" sldId="256"/>
            <ac:picMk id="143" creationId="{A50F69D0-271C-4577-4A13-02370F0AAF63}"/>
          </ac:picMkLst>
        </pc:picChg>
        <pc:picChg chg="add mod modCrop">
          <ac:chgData name="שרון מלטר" userId="1ad87d2de6698854" providerId="LiveId" clId="{B1036C1B-2F25-4812-A04E-D21B58362CAD}" dt="2024-06-25T22:18:03.438" v="3027" actId="1036"/>
          <ac:picMkLst>
            <pc:docMk/>
            <pc:sldMk cId="3905525660" sldId="256"/>
            <ac:picMk id="144" creationId="{1821C2C9-17E7-D538-CFA4-259EC15B6324}"/>
          </ac:picMkLst>
        </pc:picChg>
        <pc:picChg chg="add mod modCrop">
          <ac:chgData name="שרון מלטר" userId="1ad87d2de6698854" providerId="LiveId" clId="{B1036C1B-2F25-4812-A04E-D21B58362CAD}" dt="2024-06-25T22:18:03.438" v="3027" actId="1036"/>
          <ac:picMkLst>
            <pc:docMk/>
            <pc:sldMk cId="3905525660" sldId="256"/>
            <ac:picMk id="146" creationId="{87081169-4AE9-8E05-95A5-549513460CC2}"/>
          </ac:picMkLst>
        </pc:picChg>
        <pc:picChg chg="add mod modCrop">
          <ac:chgData name="שרון מלטר" userId="1ad87d2de6698854" providerId="LiveId" clId="{B1036C1B-2F25-4812-A04E-D21B58362CAD}" dt="2024-06-25T22:18:22.910" v="3040" actId="1036"/>
          <ac:picMkLst>
            <pc:docMk/>
            <pc:sldMk cId="3905525660" sldId="256"/>
            <ac:picMk id="147" creationId="{E8C9F613-03E6-AA53-313A-33BA4C7E9EC4}"/>
          </ac:picMkLst>
        </pc:picChg>
        <pc:picChg chg="add del mod">
          <ac:chgData name="שרון מלטר" userId="1ad87d2de6698854" providerId="LiveId" clId="{B1036C1B-2F25-4812-A04E-D21B58362CAD}" dt="2024-06-06T12:55:10.379" v="3417" actId="21"/>
          <ac:picMkLst>
            <pc:docMk/>
            <pc:sldMk cId="3905525660" sldId="256"/>
            <ac:picMk id="148" creationId="{220F55FE-A86D-A0B4-DD8A-E7848F41DECB}"/>
          </ac:picMkLst>
        </pc:picChg>
        <pc:picChg chg="add del mod">
          <ac:chgData name="שרון מלטר" userId="1ad87d2de6698854" providerId="LiveId" clId="{B1036C1B-2F25-4812-A04E-D21B58362CAD}" dt="2024-06-06T12:55:10.379" v="3417" actId="21"/>
          <ac:picMkLst>
            <pc:docMk/>
            <pc:sldMk cId="3905525660" sldId="256"/>
            <ac:picMk id="149" creationId="{6DF48D67-C7F4-E98C-F9F1-4DF83C24FEC4}"/>
          </ac:picMkLst>
        </pc:picChg>
        <pc:picChg chg="add del mod">
          <ac:chgData name="שרון מלטר" userId="1ad87d2de6698854" providerId="LiveId" clId="{B1036C1B-2F25-4812-A04E-D21B58362CAD}" dt="2024-06-06T12:55:10.379" v="3417" actId="21"/>
          <ac:picMkLst>
            <pc:docMk/>
            <pc:sldMk cId="3905525660" sldId="256"/>
            <ac:picMk id="150" creationId="{A29DC3AE-A8CA-81B4-7120-D3309F25D8FC}"/>
          </ac:picMkLst>
        </pc:picChg>
        <pc:picChg chg="add mod">
          <ac:chgData name="שרון מלטר" userId="1ad87d2de6698854" providerId="LiveId" clId="{B1036C1B-2F25-4812-A04E-D21B58362CAD}" dt="2024-06-06T13:20:21.211" v="3959" actId="1035"/>
          <ac:picMkLst>
            <pc:docMk/>
            <pc:sldMk cId="3905525660" sldId="256"/>
            <ac:picMk id="151" creationId="{68DA2501-63E1-0DC1-9208-80C977FBA7FF}"/>
          </ac:picMkLst>
        </pc:picChg>
        <pc:picChg chg="add mod">
          <ac:chgData name="שרון מלטר" userId="1ad87d2de6698854" providerId="LiveId" clId="{B1036C1B-2F25-4812-A04E-D21B58362CAD}" dt="2024-06-06T13:43:19.107" v="4392" actId="1076"/>
          <ac:picMkLst>
            <pc:docMk/>
            <pc:sldMk cId="3905525660" sldId="256"/>
            <ac:picMk id="152" creationId="{220F55FE-A86D-A0B4-DD8A-E7848F41DECB}"/>
          </ac:picMkLst>
        </pc:picChg>
        <pc:picChg chg="add mod">
          <ac:chgData name="שרון מלטר" userId="1ad87d2de6698854" providerId="LiveId" clId="{B1036C1B-2F25-4812-A04E-D21B58362CAD}" dt="2024-06-06T13:20:21.211" v="3959" actId="1035"/>
          <ac:picMkLst>
            <pc:docMk/>
            <pc:sldMk cId="3905525660" sldId="256"/>
            <ac:picMk id="154" creationId="{6DF48D67-C7F4-E98C-F9F1-4DF83C24FEC4}"/>
          </ac:picMkLst>
        </pc:picChg>
        <pc:picChg chg="add mod">
          <ac:chgData name="שרון מלטר" userId="1ad87d2de6698854" providerId="LiveId" clId="{B1036C1B-2F25-4812-A04E-D21B58362CAD}" dt="2024-06-06T13:20:21.211" v="3959" actId="1035"/>
          <ac:picMkLst>
            <pc:docMk/>
            <pc:sldMk cId="3905525660" sldId="256"/>
            <ac:picMk id="155" creationId="{A29DC3AE-A8CA-81B4-7120-D3309F25D8FC}"/>
          </ac:picMkLst>
        </pc:picChg>
        <pc:picChg chg="add del mod modCrop">
          <ac:chgData name="שרון מלטר" userId="1ad87d2de6698854" providerId="LiveId" clId="{B1036C1B-2F25-4812-A04E-D21B58362CAD}" dt="2024-06-06T13:21:34.223" v="3983" actId="21"/>
          <ac:picMkLst>
            <pc:docMk/>
            <pc:sldMk cId="3905525660" sldId="256"/>
            <ac:picMk id="159" creationId="{5C10A4CA-E167-5802-8123-EF7C86581BD4}"/>
          </ac:picMkLst>
        </pc:picChg>
        <pc:picChg chg="add mod">
          <ac:chgData name="שרון מלטר" userId="1ad87d2de6698854" providerId="LiveId" clId="{B1036C1B-2F25-4812-A04E-D21B58362CAD}" dt="2024-05-29T08:57:47.150" v="844" actId="14100"/>
          <ac:picMkLst>
            <pc:docMk/>
            <pc:sldMk cId="3905525660" sldId="256"/>
            <ac:picMk id="161" creationId="{F4AD799D-DE25-32DE-8C93-5D1DEBE903CE}"/>
          </ac:picMkLst>
        </pc:picChg>
        <pc:picChg chg="add mod">
          <ac:chgData name="שרון מלטר" userId="1ad87d2de6698854" providerId="LiveId" clId="{B1036C1B-2F25-4812-A04E-D21B58362CAD}" dt="2024-06-06T12:59:41.790" v="3616"/>
          <ac:picMkLst>
            <pc:docMk/>
            <pc:sldMk cId="3905525660" sldId="256"/>
            <ac:picMk id="162" creationId="{D4C5E738-1B40-F057-23B0-CFBAA88ED323}"/>
          </ac:picMkLst>
        </pc:picChg>
        <pc:picChg chg="add del mod modCrop">
          <ac:chgData name="שרון מלטר" userId="1ad87d2de6698854" providerId="LiveId" clId="{B1036C1B-2F25-4812-A04E-D21B58362CAD}" dt="2024-06-06T13:21:34.223" v="3983" actId="21"/>
          <ac:picMkLst>
            <pc:docMk/>
            <pc:sldMk cId="3905525660" sldId="256"/>
            <ac:picMk id="163" creationId="{267DC9CC-E75C-375E-093A-09DEEE129B35}"/>
          </ac:picMkLst>
        </pc:picChg>
        <pc:picChg chg="add del mod modCrop">
          <ac:chgData name="שרון מלטר" userId="1ad87d2de6698854" providerId="LiveId" clId="{B1036C1B-2F25-4812-A04E-D21B58362CAD}" dt="2024-06-06T13:21:34.223" v="3983" actId="21"/>
          <ac:picMkLst>
            <pc:docMk/>
            <pc:sldMk cId="3905525660" sldId="256"/>
            <ac:picMk id="164" creationId="{FE69CBC8-0159-E365-8CD5-4C7D85552899}"/>
          </ac:picMkLst>
        </pc:picChg>
        <pc:picChg chg="add del mod modCrop">
          <ac:chgData name="שרון מלטר" userId="1ad87d2de6698854" providerId="LiveId" clId="{B1036C1B-2F25-4812-A04E-D21B58362CAD}" dt="2024-06-06T13:21:34.223" v="3983" actId="21"/>
          <ac:picMkLst>
            <pc:docMk/>
            <pc:sldMk cId="3905525660" sldId="256"/>
            <ac:picMk id="169" creationId="{23F5FACD-1971-5845-50CF-34CADB94AE4C}"/>
          </ac:picMkLst>
        </pc:picChg>
        <pc:picChg chg="add mod">
          <ac:chgData name="שרון מלטר" userId="1ad87d2de6698854" providerId="LiveId" clId="{B1036C1B-2F25-4812-A04E-D21B58362CAD}" dt="2024-06-06T13:04:10.346" v="3687"/>
          <ac:picMkLst>
            <pc:docMk/>
            <pc:sldMk cId="3905525660" sldId="256"/>
            <ac:picMk id="171" creationId="{12FD05A6-8AFA-DBFE-58E3-E77EBAAFAA47}"/>
          </ac:picMkLst>
        </pc:picChg>
        <pc:picChg chg="add del mod modCrop">
          <ac:chgData name="שרון מלטר" userId="1ad87d2de6698854" providerId="LiveId" clId="{B1036C1B-2F25-4812-A04E-D21B58362CAD}" dt="2024-06-06T13:21:34.223" v="3983" actId="21"/>
          <ac:picMkLst>
            <pc:docMk/>
            <pc:sldMk cId="3905525660" sldId="256"/>
            <ac:picMk id="172" creationId="{9E0B8E40-D11F-624E-05CA-EBD981F04671}"/>
          </ac:picMkLst>
        </pc:picChg>
        <pc:picChg chg="add mod">
          <ac:chgData name="שרון מלטר" userId="1ad87d2de6698854" providerId="LiveId" clId="{B1036C1B-2F25-4812-A04E-D21B58362CAD}" dt="2024-05-29T11:15:03.424" v="1808" actId="1037"/>
          <ac:picMkLst>
            <pc:docMk/>
            <pc:sldMk cId="3905525660" sldId="256"/>
            <ac:picMk id="179" creationId="{CFEB125E-3630-4235-7C6A-86038473F387}"/>
          </ac:picMkLst>
        </pc:picChg>
        <pc:picChg chg="add mod">
          <ac:chgData name="שרון מלטר" userId="1ad87d2de6698854" providerId="LiveId" clId="{B1036C1B-2F25-4812-A04E-D21B58362CAD}" dt="2024-05-29T11:15:03.424" v="1808" actId="1037"/>
          <ac:picMkLst>
            <pc:docMk/>
            <pc:sldMk cId="3905525660" sldId="256"/>
            <ac:picMk id="182" creationId="{23B8B8BD-ABC3-52CB-868A-D5B0A5F8AC55}"/>
          </ac:picMkLst>
        </pc:picChg>
        <pc:picChg chg="add mod">
          <ac:chgData name="שרון מלטר" userId="1ad87d2de6698854" providerId="LiveId" clId="{B1036C1B-2F25-4812-A04E-D21B58362CAD}" dt="2024-05-29T11:15:03.424" v="1808" actId="1037"/>
          <ac:picMkLst>
            <pc:docMk/>
            <pc:sldMk cId="3905525660" sldId="256"/>
            <ac:picMk id="184" creationId="{DBE57096-BF12-A64F-AFBE-8EAEE757EE88}"/>
          </ac:picMkLst>
        </pc:picChg>
        <pc:picChg chg="add mod">
          <ac:chgData name="שרון מלטר" userId="1ad87d2de6698854" providerId="LiveId" clId="{B1036C1B-2F25-4812-A04E-D21B58362CAD}" dt="2024-05-29T11:15:03.424" v="1808" actId="1037"/>
          <ac:picMkLst>
            <pc:docMk/>
            <pc:sldMk cId="3905525660" sldId="256"/>
            <ac:picMk id="186" creationId="{D16BF503-11D4-3576-9F85-61A010399751}"/>
          </ac:picMkLst>
        </pc:picChg>
        <pc:picChg chg="add mod">
          <ac:chgData name="שרון מלטר" userId="1ad87d2de6698854" providerId="LiveId" clId="{B1036C1B-2F25-4812-A04E-D21B58362CAD}" dt="2024-06-06T13:08:24.410" v="3761" actId="571"/>
          <ac:picMkLst>
            <pc:docMk/>
            <pc:sldMk cId="3905525660" sldId="256"/>
            <ac:picMk id="188" creationId="{06728A64-6765-8962-EEE4-3CDB14CAA9B1}"/>
          </ac:picMkLst>
        </pc:picChg>
        <pc:picChg chg="add del mod modCrop">
          <ac:chgData name="שרון מלטר" userId="1ad87d2de6698854" providerId="LiveId" clId="{B1036C1B-2F25-4812-A04E-D21B58362CAD}" dt="2024-06-06T13:21:34.223" v="3983" actId="21"/>
          <ac:picMkLst>
            <pc:docMk/>
            <pc:sldMk cId="3905525660" sldId="256"/>
            <ac:picMk id="192" creationId="{D81C0409-D521-8022-21B5-571DF9871B1E}"/>
          </ac:picMkLst>
        </pc:picChg>
        <pc:picChg chg="add del mod">
          <ac:chgData name="שרון מלטר" userId="1ad87d2de6698854" providerId="LiveId" clId="{B1036C1B-2F25-4812-A04E-D21B58362CAD}" dt="2024-06-06T13:22:55.190" v="4003" actId="478"/>
          <ac:picMkLst>
            <pc:docMk/>
            <pc:sldMk cId="3905525660" sldId="256"/>
            <ac:picMk id="199" creationId="{5C10A4CA-E167-5802-8123-EF7C86581BD4}"/>
          </ac:picMkLst>
        </pc:picChg>
        <pc:picChg chg="add del mod">
          <ac:chgData name="שרון מלטר" userId="1ad87d2de6698854" providerId="LiveId" clId="{B1036C1B-2F25-4812-A04E-D21B58362CAD}" dt="2024-06-06T13:22:56.551" v="4004" actId="478"/>
          <ac:picMkLst>
            <pc:docMk/>
            <pc:sldMk cId="3905525660" sldId="256"/>
            <ac:picMk id="200" creationId="{267DC9CC-E75C-375E-093A-09DEEE129B35}"/>
          </ac:picMkLst>
        </pc:picChg>
        <pc:picChg chg="add del mod">
          <ac:chgData name="שרון מלטר" userId="1ad87d2de6698854" providerId="LiveId" clId="{B1036C1B-2F25-4812-A04E-D21B58362CAD}" dt="2024-06-06T13:22:54.520" v="4002" actId="478"/>
          <ac:picMkLst>
            <pc:docMk/>
            <pc:sldMk cId="3905525660" sldId="256"/>
            <ac:picMk id="201" creationId="{FE69CBC8-0159-E365-8CD5-4C7D85552899}"/>
          </ac:picMkLst>
        </pc:picChg>
        <pc:picChg chg="add del mod">
          <ac:chgData name="שרון מלטר" userId="1ad87d2de6698854" providerId="LiveId" clId="{B1036C1B-2F25-4812-A04E-D21B58362CAD}" dt="2024-06-06T13:22:53.816" v="4001" actId="478"/>
          <ac:picMkLst>
            <pc:docMk/>
            <pc:sldMk cId="3905525660" sldId="256"/>
            <ac:picMk id="202" creationId="{23F5FACD-1971-5845-50CF-34CADB94AE4C}"/>
          </ac:picMkLst>
        </pc:picChg>
        <pc:picChg chg="add del mod">
          <ac:chgData name="שרון מלטר" userId="1ad87d2de6698854" providerId="LiveId" clId="{B1036C1B-2F25-4812-A04E-D21B58362CAD}" dt="2024-06-06T13:22:52.872" v="4000" actId="478"/>
          <ac:picMkLst>
            <pc:docMk/>
            <pc:sldMk cId="3905525660" sldId="256"/>
            <ac:picMk id="203" creationId="{9E0B8E40-D11F-624E-05CA-EBD981F04671}"/>
          </ac:picMkLst>
        </pc:picChg>
        <pc:picChg chg="add del mod">
          <ac:chgData name="שרון מלטר" userId="1ad87d2de6698854" providerId="LiveId" clId="{B1036C1B-2F25-4812-A04E-D21B58362CAD}" dt="2024-06-06T13:22:52.102" v="3999" actId="478"/>
          <ac:picMkLst>
            <pc:docMk/>
            <pc:sldMk cId="3905525660" sldId="256"/>
            <ac:picMk id="204" creationId="{D81C0409-D521-8022-21B5-571DF9871B1E}"/>
          </ac:picMkLst>
        </pc:picChg>
        <pc:picChg chg="add mod">
          <ac:chgData name="שרון מלטר" userId="1ad87d2de6698854" providerId="LiveId" clId="{B1036C1B-2F25-4812-A04E-D21B58362CAD}" dt="2024-06-06T13:44:21.856" v="4417" actId="14100"/>
          <ac:picMkLst>
            <pc:docMk/>
            <pc:sldMk cId="3905525660" sldId="256"/>
            <ac:picMk id="206" creationId="{6013DBB2-DD53-5179-44B2-424ED5E512BE}"/>
          </ac:picMkLst>
        </pc:picChg>
        <pc:picChg chg="add mod">
          <ac:chgData name="שרון מלטר" userId="1ad87d2de6698854" providerId="LiveId" clId="{B1036C1B-2F25-4812-A04E-D21B58362CAD}" dt="2024-06-06T13:44:21.856" v="4417" actId="14100"/>
          <ac:picMkLst>
            <pc:docMk/>
            <pc:sldMk cId="3905525660" sldId="256"/>
            <ac:picMk id="207" creationId="{204B287D-FCD8-6793-7F53-803A0D944FBA}"/>
          </ac:picMkLst>
        </pc:picChg>
        <pc:picChg chg="add mod">
          <ac:chgData name="שרון מלטר" userId="1ad87d2de6698854" providerId="LiveId" clId="{B1036C1B-2F25-4812-A04E-D21B58362CAD}" dt="2024-06-06T13:44:21.856" v="4417" actId="14100"/>
          <ac:picMkLst>
            <pc:docMk/>
            <pc:sldMk cId="3905525660" sldId="256"/>
            <ac:picMk id="208" creationId="{4145387F-F2E7-AC6B-5768-444E1F84458C}"/>
          </ac:picMkLst>
        </pc:picChg>
        <pc:picChg chg="add mod">
          <ac:chgData name="שרון מלטר" userId="1ad87d2de6698854" providerId="LiveId" clId="{B1036C1B-2F25-4812-A04E-D21B58362CAD}" dt="2024-06-06T13:44:21.856" v="4417" actId="14100"/>
          <ac:picMkLst>
            <pc:docMk/>
            <pc:sldMk cId="3905525660" sldId="256"/>
            <ac:picMk id="209" creationId="{C3639ACE-C05F-D488-F854-E7195488BB1B}"/>
          </ac:picMkLst>
        </pc:picChg>
        <pc:picChg chg="add mod">
          <ac:chgData name="שרון מלטר" userId="1ad87d2de6698854" providerId="LiveId" clId="{B1036C1B-2F25-4812-A04E-D21B58362CAD}" dt="2024-06-06T13:22:18.235" v="3991" actId="1076"/>
          <ac:picMkLst>
            <pc:docMk/>
            <pc:sldMk cId="3905525660" sldId="256"/>
            <ac:picMk id="210" creationId="{1A45B069-4EEC-EBD3-0705-7CA77DDD9939}"/>
          </ac:picMkLst>
        </pc:picChg>
        <pc:picChg chg="add mod">
          <ac:chgData name="שרון מלטר" userId="1ad87d2de6698854" providerId="LiveId" clId="{B1036C1B-2F25-4812-A04E-D21B58362CAD}" dt="2024-06-06T13:22:37.897" v="3998" actId="1076"/>
          <ac:picMkLst>
            <pc:docMk/>
            <pc:sldMk cId="3905525660" sldId="256"/>
            <ac:picMk id="211" creationId="{F99ECAB3-0679-ECF3-8121-05CD9A060383}"/>
          </ac:picMkLst>
        </pc:picChg>
        <pc:picChg chg="add mod modCrop">
          <ac:chgData name="שרון מלטר" userId="1ad87d2de6698854" providerId="LiveId" clId="{B1036C1B-2F25-4812-A04E-D21B58362CAD}" dt="2024-06-06T13:34:16.619" v="4257" actId="1036"/>
          <ac:picMkLst>
            <pc:docMk/>
            <pc:sldMk cId="3905525660" sldId="256"/>
            <ac:picMk id="213" creationId="{568A3247-AE39-3F07-00D7-07C1C5D0FA96}"/>
          </ac:picMkLst>
        </pc:picChg>
        <pc:picChg chg="add mod">
          <ac:chgData name="שרון מלטר" userId="1ad87d2de6698854" providerId="LiveId" clId="{B1036C1B-2F25-4812-A04E-D21B58362CAD}" dt="2024-06-06T13:34:16.619" v="4257" actId="1036"/>
          <ac:picMkLst>
            <pc:docMk/>
            <pc:sldMk cId="3905525660" sldId="256"/>
            <ac:picMk id="215" creationId="{4553DA13-9DE1-6579-A371-96A3E7215F04}"/>
          </ac:picMkLst>
        </pc:picChg>
        <pc:picChg chg="add mod">
          <ac:chgData name="שרון מלטר" userId="1ad87d2de6698854" providerId="LiveId" clId="{B1036C1B-2F25-4812-A04E-D21B58362CAD}" dt="2024-06-06T13:34:16.619" v="4257" actId="1036"/>
          <ac:picMkLst>
            <pc:docMk/>
            <pc:sldMk cId="3905525660" sldId="256"/>
            <ac:picMk id="217" creationId="{EEAD5E96-332A-F45F-B173-AEBDEB7778C0}"/>
          </ac:picMkLst>
        </pc:picChg>
        <pc:picChg chg="add del mod modCrop">
          <ac:chgData name="שרון מלטר" userId="1ad87d2de6698854" providerId="LiveId" clId="{B1036C1B-2F25-4812-A04E-D21B58362CAD}" dt="2024-06-06T13:29:15.097" v="4191" actId="478"/>
          <ac:picMkLst>
            <pc:docMk/>
            <pc:sldMk cId="3905525660" sldId="256"/>
            <ac:picMk id="219" creationId="{31A29D4E-FCB6-6132-230F-8BE7297B1611}"/>
          </ac:picMkLst>
        </pc:picChg>
        <pc:picChg chg="add mod modCrop">
          <ac:chgData name="שרון מלטר" userId="1ad87d2de6698854" providerId="LiveId" clId="{B1036C1B-2F25-4812-A04E-D21B58362CAD}" dt="2024-06-06T13:34:16.619" v="4257" actId="1036"/>
          <ac:picMkLst>
            <pc:docMk/>
            <pc:sldMk cId="3905525660" sldId="256"/>
            <ac:picMk id="221" creationId="{587828DA-5A9C-C069-02F5-0EE4599550E8}"/>
          </ac:picMkLst>
        </pc:picChg>
        <pc:picChg chg="add mod modCrop">
          <ac:chgData name="שרון מלטר" userId="1ad87d2de6698854" providerId="LiveId" clId="{B1036C1B-2F25-4812-A04E-D21B58362CAD}" dt="2024-06-06T13:34:16.619" v="4257" actId="1036"/>
          <ac:picMkLst>
            <pc:docMk/>
            <pc:sldMk cId="3905525660" sldId="256"/>
            <ac:picMk id="223" creationId="{D56AE769-7B5B-8F02-78CF-80CC13D8FCEF}"/>
          </ac:picMkLst>
        </pc:picChg>
        <pc:picChg chg="add mod modCrop">
          <ac:chgData name="שרון מלטר" userId="1ad87d2de6698854" providerId="LiveId" clId="{B1036C1B-2F25-4812-A04E-D21B58362CAD}" dt="2024-06-06T13:34:16.619" v="4257" actId="1036"/>
          <ac:picMkLst>
            <pc:docMk/>
            <pc:sldMk cId="3905525660" sldId="256"/>
            <ac:picMk id="224" creationId="{E1D606C2-5D46-6062-ED7B-657458A51941}"/>
          </ac:picMkLst>
        </pc:picChg>
        <pc:picChg chg="add mod">
          <ac:chgData name="שרון מלטר" userId="1ad87d2de6698854" providerId="LiveId" clId="{B1036C1B-2F25-4812-A04E-D21B58362CAD}" dt="2024-06-06T13:37:28.636" v="4277" actId="14100"/>
          <ac:picMkLst>
            <pc:docMk/>
            <pc:sldMk cId="3905525660" sldId="256"/>
            <ac:picMk id="226" creationId="{8C654CF9-D0B2-C579-1D34-03426A888D1E}"/>
          </ac:picMkLst>
        </pc:picChg>
        <pc:picChg chg="add mod modCrop">
          <ac:chgData name="שרון מלטר" userId="1ad87d2de6698854" providerId="LiveId" clId="{B1036C1B-2F25-4812-A04E-D21B58362CAD}" dt="2024-06-06T13:38:35.045" v="4312" actId="1035"/>
          <ac:picMkLst>
            <pc:docMk/>
            <pc:sldMk cId="3905525660" sldId="256"/>
            <ac:picMk id="228" creationId="{55FD9056-06C9-5B29-7571-D49030C6B166}"/>
          </ac:picMkLst>
        </pc:picChg>
        <pc:picChg chg="add mod modCrop">
          <ac:chgData name="שרון מלטר" userId="1ad87d2de6698854" providerId="LiveId" clId="{B1036C1B-2F25-4812-A04E-D21B58362CAD}" dt="2024-06-06T13:41:04.298" v="4352" actId="1036"/>
          <ac:picMkLst>
            <pc:docMk/>
            <pc:sldMk cId="3905525660" sldId="256"/>
            <ac:picMk id="230" creationId="{08916DC5-21AF-0410-B022-B6FD07BDCF0E}"/>
          </ac:picMkLst>
        </pc:picChg>
        <pc:picChg chg="add del mod modCrop">
          <ac:chgData name="שרון מלטר" userId="1ad87d2de6698854" providerId="LiveId" clId="{B1036C1B-2F25-4812-A04E-D21B58362CAD}" dt="2024-06-06T13:44:16.596" v="4415" actId="1036"/>
          <ac:picMkLst>
            <pc:docMk/>
            <pc:sldMk cId="3905525660" sldId="256"/>
            <ac:picMk id="231" creationId="{09783C27-93E6-1EAC-7487-52A553099114}"/>
          </ac:picMkLst>
        </pc:picChg>
        <pc:picChg chg="add mod modCrop">
          <ac:chgData name="שרון מלטר" userId="1ad87d2de6698854" providerId="LiveId" clId="{B1036C1B-2F25-4812-A04E-D21B58362CAD}" dt="2024-06-06T13:42:31.151" v="4379" actId="1036"/>
          <ac:picMkLst>
            <pc:docMk/>
            <pc:sldMk cId="3905525660" sldId="256"/>
            <ac:picMk id="233" creationId="{BD4C967C-9958-213C-12D2-8A5DA7D0C0D0}"/>
          </ac:picMkLst>
        </pc:picChg>
        <pc:picChg chg="add mod modCrop">
          <ac:chgData name="שרון מלטר" userId="1ad87d2de6698854" providerId="LiveId" clId="{B1036C1B-2F25-4812-A04E-D21B58362CAD}" dt="2024-06-06T13:43:04.111" v="4389" actId="14100"/>
          <ac:picMkLst>
            <pc:docMk/>
            <pc:sldMk cId="3905525660" sldId="256"/>
            <ac:picMk id="234" creationId="{C6D23405-8A6F-2BB5-9EEB-F7A4AB4235E6}"/>
          </ac:picMkLst>
        </pc:picChg>
        <pc:picChg chg="add del mod">
          <ac:chgData name="שרון מלטר" userId="1ad87d2de6698854" providerId="LiveId" clId="{B1036C1B-2F25-4812-A04E-D21B58362CAD}" dt="2024-06-06T13:44:21.036" v="4416" actId="571"/>
          <ac:picMkLst>
            <pc:docMk/>
            <pc:sldMk cId="3905525660" sldId="256"/>
            <ac:picMk id="236" creationId="{83F3470C-8A02-1513-42C6-DF3D9699F4E4}"/>
          </ac:picMkLst>
        </pc:picChg>
        <pc:picChg chg="add del mod">
          <ac:chgData name="שרון מלטר" userId="1ad87d2de6698854" providerId="LiveId" clId="{B1036C1B-2F25-4812-A04E-D21B58362CAD}" dt="2024-06-06T13:44:21.036" v="4416" actId="571"/>
          <ac:picMkLst>
            <pc:docMk/>
            <pc:sldMk cId="3905525660" sldId="256"/>
            <ac:picMk id="237" creationId="{F473BD87-214D-1D56-0530-1CEEDE135790}"/>
          </ac:picMkLst>
        </pc:picChg>
        <pc:picChg chg="add del mod">
          <ac:chgData name="שרון מלטר" userId="1ad87d2de6698854" providerId="LiveId" clId="{B1036C1B-2F25-4812-A04E-D21B58362CAD}" dt="2024-06-06T13:44:21.036" v="4416" actId="571"/>
          <ac:picMkLst>
            <pc:docMk/>
            <pc:sldMk cId="3905525660" sldId="256"/>
            <ac:picMk id="238" creationId="{1DEF8D88-A0EF-ACDC-D4E1-6C75857B4CAB}"/>
          </ac:picMkLst>
        </pc:picChg>
        <pc:picChg chg="add del mod">
          <ac:chgData name="שרון מלטר" userId="1ad87d2de6698854" providerId="LiveId" clId="{B1036C1B-2F25-4812-A04E-D21B58362CAD}" dt="2024-06-06T13:44:21.036" v="4416" actId="571"/>
          <ac:picMkLst>
            <pc:docMk/>
            <pc:sldMk cId="3905525660" sldId="256"/>
            <ac:picMk id="239" creationId="{09494933-FC39-5D3D-1BD0-5E3A6E39B677}"/>
          </ac:picMkLst>
        </pc:picChg>
        <pc:picChg chg="add del mod">
          <ac:chgData name="שרון מלטר" userId="1ad87d2de6698854" providerId="LiveId" clId="{B1036C1B-2F25-4812-A04E-D21B58362CAD}" dt="2024-06-06T13:44:21.036" v="4416" actId="571"/>
          <ac:picMkLst>
            <pc:docMk/>
            <pc:sldMk cId="3905525660" sldId="256"/>
            <ac:picMk id="240" creationId="{23A5CB5B-D687-E0B5-9460-AA65DEC3B74C}"/>
          </ac:picMkLst>
        </pc:picChg>
        <pc:picChg chg="add del mod">
          <ac:chgData name="שרון מלטר" userId="1ad87d2de6698854" providerId="LiveId" clId="{B1036C1B-2F25-4812-A04E-D21B58362CAD}" dt="2024-06-06T13:44:21.036" v="4416" actId="571"/>
          <ac:picMkLst>
            <pc:docMk/>
            <pc:sldMk cId="3905525660" sldId="256"/>
            <ac:picMk id="241" creationId="{BF1220EC-8C26-38EE-03F2-ACA98443172A}"/>
          </ac:picMkLst>
        </pc:picChg>
        <pc:picChg chg="add del mod">
          <ac:chgData name="שרון מלטר" userId="1ad87d2de6698854" providerId="LiveId" clId="{B1036C1B-2F25-4812-A04E-D21B58362CAD}" dt="2024-06-06T13:44:21.036" v="4416" actId="571"/>
          <ac:picMkLst>
            <pc:docMk/>
            <pc:sldMk cId="3905525660" sldId="256"/>
            <ac:picMk id="242" creationId="{80DD7158-1162-84FC-F81E-091AB615F495}"/>
          </ac:picMkLst>
        </pc:picChg>
        <pc:cxnChg chg="add mod">
          <ac:chgData name="שרון מלטר" userId="1ad87d2de6698854" providerId="LiveId" clId="{B1036C1B-2F25-4812-A04E-D21B58362CAD}" dt="2024-05-29T11:19:27.510" v="1865" actId="1037"/>
          <ac:cxnSpMkLst>
            <pc:docMk/>
            <pc:sldMk cId="3905525660" sldId="256"/>
            <ac:cxnSpMk id="5" creationId="{EA7472E5-C413-533E-1210-27220F171126}"/>
          </ac:cxnSpMkLst>
        </pc:cxnChg>
        <pc:cxnChg chg="add del mod">
          <ac:chgData name="שרון מלטר" userId="1ad87d2de6698854" providerId="LiveId" clId="{B1036C1B-2F25-4812-A04E-D21B58362CAD}" dt="2024-05-29T08:57:34.201" v="839" actId="478"/>
          <ac:cxnSpMkLst>
            <pc:docMk/>
            <pc:sldMk cId="3905525660" sldId="256"/>
            <ac:cxnSpMk id="11" creationId="{578A8347-A3B9-88E5-0702-390790BA281E}"/>
          </ac:cxnSpMkLst>
        </pc:cxnChg>
        <pc:cxnChg chg="add mod">
          <ac:chgData name="שרון מלטר" userId="1ad87d2de6698854" providerId="LiveId" clId="{B1036C1B-2F25-4812-A04E-D21B58362CAD}" dt="2024-05-29T08:57:11.131" v="831" actId="1037"/>
          <ac:cxnSpMkLst>
            <pc:docMk/>
            <pc:sldMk cId="3905525660" sldId="256"/>
            <ac:cxnSpMk id="15" creationId="{A4317393-AFF5-6699-CED5-4A095ED2AC2C}"/>
          </ac:cxnSpMkLst>
        </pc:cxnChg>
        <pc:cxnChg chg="add mod">
          <ac:chgData name="שרון מלטר" userId="1ad87d2de6698854" providerId="LiveId" clId="{B1036C1B-2F25-4812-A04E-D21B58362CAD}" dt="2024-05-29T11:18:50.628" v="1851" actId="1076"/>
          <ac:cxnSpMkLst>
            <pc:docMk/>
            <pc:sldMk cId="3905525660" sldId="256"/>
            <ac:cxnSpMk id="17" creationId="{6602BAE1-1BCB-313E-C380-4F1A96891338}"/>
          </ac:cxnSpMkLst>
        </pc:cxnChg>
        <pc:cxnChg chg="add del mod ord">
          <ac:chgData name="שרון מלטר" userId="1ad87d2de6698854" providerId="LiveId" clId="{B1036C1B-2F25-4812-A04E-D21B58362CAD}" dt="2024-05-29T11:04:45.953" v="1607" actId="1035"/>
          <ac:cxnSpMkLst>
            <pc:docMk/>
            <pc:sldMk cId="3905525660" sldId="256"/>
            <ac:cxnSpMk id="20" creationId="{EA2D495B-7C3B-E49C-C4A3-3DF803945B0F}"/>
          </ac:cxnSpMkLst>
        </pc:cxnChg>
        <pc:cxnChg chg="add mod">
          <ac:chgData name="שרון מלטר" userId="1ad87d2de6698854" providerId="LiveId" clId="{B1036C1B-2F25-4812-A04E-D21B58362CAD}" dt="2024-05-29T11:19:19.972" v="1859" actId="14100"/>
          <ac:cxnSpMkLst>
            <pc:docMk/>
            <pc:sldMk cId="3905525660" sldId="256"/>
            <ac:cxnSpMk id="21" creationId="{6E6C3E43-96F9-5516-85FC-07E2155BB480}"/>
          </ac:cxnSpMkLst>
        </pc:cxnChg>
        <pc:cxnChg chg="add mod">
          <ac:chgData name="שרון מלטר" userId="1ad87d2de6698854" providerId="LiveId" clId="{B1036C1B-2F25-4812-A04E-D21B58362CAD}" dt="2024-05-29T08:57:56.077" v="849" actId="14100"/>
          <ac:cxnSpMkLst>
            <pc:docMk/>
            <pc:sldMk cId="3905525660" sldId="256"/>
            <ac:cxnSpMk id="24" creationId="{321B2F33-D3F1-389C-FDF8-497D695D10DB}"/>
          </ac:cxnSpMkLst>
        </pc:cxnChg>
        <pc:cxnChg chg="add mod">
          <ac:chgData name="שרון מלטר" userId="1ad87d2de6698854" providerId="LiveId" clId="{B1036C1B-2F25-4812-A04E-D21B58362CAD}" dt="2024-06-03T13:41:41.365" v="2745" actId="1038"/>
          <ac:cxnSpMkLst>
            <pc:docMk/>
            <pc:sldMk cId="3905525660" sldId="256"/>
            <ac:cxnSpMk id="28" creationId="{3B33A776-78CB-6D65-56B8-9CC70CFD2D72}"/>
          </ac:cxnSpMkLst>
        </pc:cxnChg>
        <pc:cxnChg chg="add del mod">
          <ac:chgData name="שרון מלטר" userId="1ad87d2de6698854" providerId="LiveId" clId="{B1036C1B-2F25-4812-A04E-D21B58362CAD}" dt="2024-05-29T09:34:52.426" v="1331" actId="478"/>
          <ac:cxnSpMkLst>
            <pc:docMk/>
            <pc:sldMk cId="3905525660" sldId="256"/>
            <ac:cxnSpMk id="31" creationId="{4EA0F692-098D-BCAC-8F38-2DCBE5AF51DF}"/>
          </ac:cxnSpMkLst>
        </pc:cxnChg>
        <pc:cxnChg chg="add mod">
          <ac:chgData name="שרון מלטר" userId="1ad87d2de6698854" providerId="LiveId" clId="{B1036C1B-2F25-4812-A04E-D21B58362CAD}" dt="2024-06-06T13:19:24.484" v="3922" actId="1076"/>
          <ac:cxnSpMkLst>
            <pc:docMk/>
            <pc:sldMk cId="3905525660" sldId="256"/>
            <ac:cxnSpMk id="31" creationId="{5A0B899E-C995-E5C8-78C4-C0EE4543D8B4}"/>
          </ac:cxnSpMkLst>
        </pc:cxnChg>
        <pc:cxnChg chg="add mod">
          <ac:chgData name="שרון מלטר" userId="1ad87d2de6698854" providerId="LiveId" clId="{B1036C1B-2F25-4812-A04E-D21B58362CAD}" dt="2024-06-06T13:19:40.687" v="3925" actId="14100"/>
          <ac:cxnSpMkLst>
            <pc:docMk/>
            <pc:sldMk cId="3905525660" sldId="256"/>
            <ac:cxnSpMk id="33" creationId="{C860DB90-BF40-D2D3-DE5E-DE79CF7C03C7}"/>
          </ac:cxnSpMkLst>
        </pc:cxnChg>
        <pc:cxnChg chg="add mod">
          <ac:chgData name="שרון מלטר" userId="1ad87d2de6698854" providerId="LiveId" clId="{B1036C1B-2F25-4812-A04E-D21B58362CAD}" dt="2024-05-29T11:21:25.881" v="1927" actId="1038"/>
          <ac:cxnSpMkLst>
            <pc:docMk/>
            <pc:sldMk cId="3905525660" sldId="256"/>
            <ac:cxnSpMk id="36" creationId="{B40DA3AD-B3B7-9A65-38D9-46EC77D18968}"/>
          </ac:cxnSpMkLst>
        </pc:cxnChg>
        <pc:cxnChg chg="add mod">
          <ac:chgData name="שרון מלטר" userId="1ad87d2de6698854" providerId="LiveId" clId="{B1036C1B-2F25-4812-A04E-D21B58362CAD}" dt="2024-05-29T11:05:59.301" v="1618" actId="14100"/>
          <ac:cxnSpMkLst>
            <pc:docMk/>
            <pc:sldMk cId="3905525660" sldId="256"/>
            <ac:cxnSpMk id="145" creationId="{23F8065C-ABBB-27B2-7D74-9CFB1AF4AE38}"/>
          </ac:cxnSpMkLst>
        </pc:cxnChg>
        <pc:cxnChg chg="add mod">
          <ac:chgData name="שרון מלטר" userId="1ad87d2de6698854" providerId="LiveId" clId="{B1036C1B-2F25-4812-A04E-D21B58362CAD}" dt="2024-05-29T11:19:57.789" v="1867" actId="14100"/>
          <ac:cxnSpMkLst>
            <pc:docMk/>
            <pc:sldMk cId="3905525660" sldId="256"/>
            <ac:cxnSpMk id="153" creationId="{A9CDF76B-CCC6-7789-77B6-05792A574EFE}"/>
          </ac:cxnSpMkLst>
        </pc:cxnChg>
        <pc:cxnChg chg="add mod">
          <ac:chgData name="שרון מלטר" userId="1ad87d2de6698854" providerId="LiveId" clId="{B1036C1B-2F25-4812-A04E-D21B58362CAD}" dt="2024-05-29T11:07:00.312" v="1643" actId="14100"/>
          <ac:cxnSpMkLst>
            <pc:docMk/>
            <pc:sldMk cId="3905525660" sldId="256"/>
            <ac:cxnSpMk id="157" creationId="{41C79CC8-1316-9140-56D6-365C5043BDE8}"/>
          </ac:cxnSpMkLst>
        </pc:cxnChg>
        <pc:cxnChg chg="add del mod">
          <ac:chgData name="שרון מלטר" userId="1ad87d2de6698854" providerId="LiveId" clId="{B1036C1B-2F25-4812-A04E-D21B58362CAD}" dt="2024-06-06T13:43:06.594" v="4390" actId="1076"/>
          <ac:cxnSpMkLst>
            <pc:docMk/>
            <pc:sldMk cId="3905525660" sldId="256"/>
            <ac:cxnSpMk id="160" creationId="{9D4A2B94-CAC8-AFE1-ABAA-91C39F924B46}"/>
          </ac:cxnSpMkLst>
        </pc:cxnChg>
        <pc:cxnChg chg="add del mod">
          <ac:chgData name="שרון מלטר" userId="1ad87d2de6698854" providerId="LiveId" clId="{B1036C1B-2F25-4812-A04E-D21B58362CAD}" dt="2024-05-29T08:52:17.506" v="817" actId="478"/>
          <ac:cxnSpMkLst>
            <pc:docMk/>
            <pc:sldMk cId="3905525660" sldId="256"/>
            <ac:cxnSpMk id="162" creationId="{09E5DD92-21DC-6DE1-85C7-CC36580A4321}"/>
          </ac:cxnSpMkLst>
        </pc:cxnChg>
        <pc:cxnChg chg="add mod">
          <ac:chgData name="שרון מלטר" userId="1ad87d2de6698854" providerId="LiveId" clId="{B1036C1B-2F25-4812-A04E-D21B58362CAD}" dt="2024-06-06T12:37:06.467" v="3120" actId="1035"/>
          <ac:cxnSpMkLst>
            <pc:docMk/>
            <pc:sldMk cId="3905525660" sldId="256"/>
            <ac:cxnSpMk id="165" creationId="{DCFADD2E-97DD-DBE4-7E52-D69C6A5E2E45}"/>
          </ac:cxnSpMkLst>
        </pc:cxnChg>
        <pc:cxnChg chg="add mod">
          <ac:chgData name="שרון מלטר" userId="1ad87d2de6698854" providerId="LiveId" clId="{B1036C1B-2F25-4812-A04E-D21B58362CAD}" dt="2024-05-29T11:17:22.496" v="1834" actId="208"/>
          <ac:cxnSpMkLst>
            <pc:docMk/>
            <pc:sldMk cId="3905525660" sldId="256"/>
            <ac:cxnSpMk id="167" creationId="{708B94A8-9FF5-5FEF-5FD6-DD82A35CB47E}"/>
          </ac:cxnSpMkLst>
        </pc:cxnChg>
        <pc:cxnChg chg="add mod">
          <ac:chgData name="שרון מלטר" userId="1ad87d2de6698854" providerId="LiveId" clId="{B1036C1B-2F25-4812-A04E-D21B58362CAD}" dt="2024-05-29T11:08:31.600" v="1684" actId="14100"/>
          <ac:cxnSpMkLst>
            <pc:docMk/>
            <pc:sldMk cId="3905525660" sldId="256"/>
            <ac:cxnSpMk id="168" creationId="{111056AC-9961-BA80-9005-E944405A2DF4}"/>
          </ac:cxnSpMkLst>
        </pc:cxnChg>
        <pc:cxnChg chg="add mod">
          <ac:chgData name="שרון מלטר" userId="1ad87d2de6698854" providerId="LiveId" clId="{B1036C1B-2F25-4812-A04E-D21B58362CAD}" dt="2024-06-06T13:21:04.478" v="3982" actId="1038"/>
          <ac:cxnSpMkLst>
            <pc:docMk/>
            <pc:sldMk cId="3905525660" sldId="256"/>
            <ac:cxnSpMk id="170" creationId="{95FD37FF-82DA-3A13-12B1-D26DCCA159BB}"/>
          </ac:cxnSpMkLst>
        </pc:cxnChg>
        <pc:cxnChg chg="add del mod">
          <ac:chgData name="שרון מלטר" userId="1ad87d2de6698854" providerId="LiveId" clId="{B1036C1B-2F25-4812-A04E-D21B58362CAD}" dt="2024-06-03T13:25:53.068" v="2674" actId="478"/>
          <ac:cxnSpMkLst>
            <pc:docMk/>
            <pc:sldMk cId="3905525660" sldId="256"/>
            <ac:cxnSpMk id="171" creationId="{D99BBC56-5FF5-D462-9FCC-06CA5BC750C4}"/>
          </ac:cxnSpMkLst>
        </pc:cxnChg>
        <pc:cxnChg chg="add mod">
          <ac:chgData name="שרון מלטר" userId="1ad87d2de6698854" providerId="LiveId" clId="{B1036C1B-2F25-4812-A04E-D21B58362CAD}" dt="2024-06-06T13:20:10.417" v="3938" actId="1036"/>
          <ac:cxnSpMkLst>
            <pc:docMk/>
            <pc:sldMk cId="3905525660" sldId="256"/>
            <ac:cxnSpMk id="173" creationId="{33C18047-ECB7-1353-3713-DD876BD5B4E2}"/>
          </ac:cxnSpMkLst>
        </pc:cxnChg>
        <pc:cxnChg chg="add mod">
          <ac:chgData name="שרון מלטר" userId="1ad87d2de6698854" providerId="LiveId" clId="{B1036C1B-2F25-4812-A04E-D21B58362CAD}" dt="2024-06-25T22:17:47.031" v="3009" actId="14100"/>
          <ac:cxnSpMkLst>
            <pc:docMk/>
            <pc:sldMk cId="3905525660" sldId="256"/>
            <ac:cxnSpMk id="174" creationId="{E26BD077-D5FB-D672-B94C-2FEFEDD7DEE6}"/>
          </ac:cxnSpMkLst>
        </pc:cxnChg>
        <pc:cxnChg chg="add mod">
          <ac:chgData name="שרון מלטר" userId="1ad87d2de6698854" providerId="LiveId" clId="{B1036C1B-2F25-4812-A04E-D21B58362CAD}" dt="2024-06-06T13:20:21.211" v="3959" actId="1035"/>
          <ac:cxnSpMkLst>
            <pc:docMk/>
            <pc:sldMk cId="3905525660" sldId="256"/>
            <ac:cxnSpMk id="189" creationId="{6291ED2D-88E5-7A08-FD95-5B0E0354C95B}"/>
          </ac:cxnSpMkLst>
        </pc:cxnChg>
        <pc:extLst>
          <p:ext xmlns:p="http://schemas.openxmlformats.org/presentationml/2006/main" uri="{D6D511B9-2390-475A-947B-AFAB55BFBCF1}">
            <pc226:cmChg xmlns:pc226="http://schemas.microsoft.com/office/powerpoint/2022/06/main/command" chg="add">
              <pc226:chgData name="שרון מלטר" userId="1ad87d2de6698854" providerId="LiveId" clId="{B1036C1B-2F25-4812-A04E-D21B58362CAD}" dt="2024-06-06T13:46:03.587" v="4424"/>
              <pc2:cmMkLst xmlns:pc2="http://schemas.microsoft.com/office/powerpoint/2019/9/main/command">
                <pc:docMk/>
                <pc:sldMk cId="3905525660" sldId="256"/>
                <pc2:cmMk id="{8073D10D-7063-4847-973B-DE9B5725BBBC}"/>
              </pc2:cmMkLst>
            </pc226:cmChg>
          </p:ext>
        </pc:extLst>
      </pc:sldChg>
      <pc:sldChg chg="addSp delSp modSp add del mod ord">
        <pc:chgData name="שרון מלטר" userId="1ad87d2de6698854" providerId="LiveId" clId="{B1036C1B-2F25-4812-A04E-D21B58362CAD}" dt="2024-06-06T13:45:43.050" v="4423" actId="2696"/>
        <pc:sldMkLst>
          <pc:docMk/>
          <pc:sldMk cId="832651175" sldId="257"/>
        </pc:sldMkLst>
        <pc:picChg chg="add mod">
          <ac:chgData name="שרון מלטר" userId="1ad87d2de6698854" providerId="LiveId" clId="{B1036C1B-2F25-4812-A04E-D21B58362CAD}" dt="2024-05-28T11:26:45.088" v="38" actId="1076"/>
          <ac:picMkLst>
            <pc:docMk/>
            <pc:sldMk cId="832651175" sldId="257"/>
            <ac:picMk id="3" creationId="{6CD0C74B-0883-0562-55CA-6ACF2769CB14}"/>
          </ac:picMkLst>
        </pc:picChg>
        <pc:picChg chg="add mod">
          <ac:chgData name="שרון מלטר" userId="1ad87d2de6698854" providerId="LiveId" clId="{B1036C1B-2F25-4812-A04E-D21B58362CAD}" dt="2024-06-03T16:39:25.412" v="2909" actId="1076"/>
          <ac:picMkLst>
            <pc:docMk/>
            <pc:sldMk cId="832651175" sldId="257"/>
            <ac:picMk id="4" creationId="{FC828816-299B-25E7-A0A5-EF4CDA25B695}"/>
          </ac:picMkLst>
        </pc:picChg>
        <pc:picChg chg="del">
          <ac:chgData name="שרון מלטר" userId="1ad87d2de6698854" providerId="LiveId" clId="{B1036C1B-2F25-4812-A04E-D21B58362CAD}" dt="2024-05-28T11:23:01.914" v="1" actId="478"/>
          <ac:picMkLst>
            <pc:docMk/>
            <pc:sldMk cId="832651175" sldId="257"/>
            <ac:picMk id="5" creationId="{92FA9177-4D01-9DAE-A77B-659AEB1D5E2E}"/>
          </ac:picMkLst>
        </pc:picChg>
        <pc:picChg chg="add mod">
          <ac:chgData name="שרון מלטר" userId="1ad87d2de6698854" providerId="LiveId" clId="{B1036C1B-2F25-4812-A04E-D21B58362CAD}" dt="2024-05-29T07:14:34.805" v="124" actId="14100"/>
          <ac:picMkLst>
            <pc:docMk/>
            <pc:sldMk cId="832651175" sldId="257"/>
            <ac:picMk id="6" creationId="{3BBD4128-CB01-4D58-AEBF-9626E865B0DB}"/>
          </ac:picMkLst>
        </pc:picChg>
        <pc:picChg chg="add mod modCrop">
          <ac:chgData name="שרון מלטר" userId="1ad87d2de6698854" providerId="LiveId" clId="{B1036C1B-2F25-4812-A04E-D21B58362CAD}" dt="2024-06-03T16:44:04.167" v="2996" actId="1038"/>
          <ac:picMkLst>
            <pc:docMk/>
            <pc:sldMk cId="832651175" sldId="257"/>
            <ac:picMk id="7" creationId="{01D09626-8625-C94F-4406-457CADE2EDCC}"/>
          </ac:picMkLst>
        </pc:picChg>
        <pc:picChg chg="add mod modCrop">
          <ac:chgData name="שרון מלטר" userId="1ad87d2de6698854" providerId="LiveId" clId="{B1036C1B-2F25-4812-A04E-D21B58362CAD}" dt="2024-06-03T16:44:04.167" v="2996" actId="1038"/>
          <ac:picMkLst>
            <pc:docMk/>
            <pc:sldMk cId="832651175" sldId="257"/>
            <ac:picMk id="10" creationId="{ECF5D699-333C-D419-F9CC-AE57494E3C69}"/>
          </ac:picMkLst>
        </pc:picChg>
        <pc:picChg chg="add mod">
          <ac:chgData name="שרון מלטר" userId="1ad87d2de6698854" providerId="LiveId" clId="{B1036C1B-2F25-4812-A04E-D21B58362CAD}" dt="2024-06-03T11:56:55.003" v="2105" actId="1076"/>
          <ac:picMkLst>
            <pc:docMk/>
            <pc:sldMk cId="832651175" sldId="257"/>
            <ac:picMk id="12" creationId="{B31AC395-7B13-9242-923F-B58E145FB699}"/>
          </ac:picMkLst>
        </pc:picChg>
        <pc:picChg chg="add mod modCrop">
          <ac:chgData name="שרון מלטר" userId="1ad87d2de6698854" providerId="LiveId" clId="{B1036C1B-2F25-4812-A04E-D21B58362CAD}" dt="2024-06-03T16:44:04.167" v="2996" actId="1038"/>
          <ac:picMkLst>
            <pc:docMk/>
            <pc:sldMk cId="832651175" sldId="257"/>
            <ac:picMk id="14" creationId="{8DFE77F2-E69C-DE6E-167E-B15305300DCD}"/>
          </ac:picMkLst>
        </pc:picChg>
        <pc:picChg chg="add del">
          <ac:chgData name="שרון מלטר" userId="1ad87d2de6698854" providerId="LiveId" clId="{B1036C1B-2F25-4812-A04E-D21B58362CAD}" dt="2024-06-03T16:42:06.592" v="2952" actId="478"/>
          <ac:picMkLst>
            <pc:docMk/>
            <pc:sldMk cId="832651175" sldId="257"/>
            <ac:picMk id="16" creationId="{4320A640-FAB7-CA0F-02CD-62CD0411E0EC}"/>
          </ac:picMkLst>
        </pc:picChg>
        <pc:picChg chg="add mod">
          <ac:chgData name="שרון מלטר" userId="1ad87d2de6698854" providerId="LiveId" clId="{B1036C1B-2F25-4812-A04E-D21B58362CAD}" dt="2024-05-29T08:24:18.202" v="457" actId="1036"/>
          <ac:picMkLst>
            <pc:docMk/>
            <pc:sldMk cId="832651175" sldId="257"/>
            <ac:picMk id="17" creationId="{E669B730-2C54-1149-4C47-A3FDDB864217}"/>
          </ac:picMkLst>
        </pc:picChg>
        <pc:picChg chg="add mod">
          <ac:chgData name="שרון מלטר" userId="1ad87d2de6698854" providerId="LiveId" clId="{B1036C1B-2F25-4812-A04E-D21B58362CAD}" dt="2024-06-03T16:44:04.167" v="2996" actId="1038"/>
          <ac:picMkLst>
            <pc:docMk/>
            <pc:sldMk cId="832651175" sldId="257"/>
            <ac:picMk id="19" creationId="{C54D3AA4-E1E3-6F11-CC1E-F2338DBD9C4F}"/>
          </ac:picMkLst>
        </pc:picChg>
        <pc:picChg chg="add mod">
          <ac:chgData name="שרון מלטר" userId="1ad87d2de6698854" providerId="LiveId" clId="{B1036C1B-2F25-4812-A04E-D21B58362CAD}" dt="2024-06-03T16:44:04.167" v="2996" actId="1038"/>
          <ac:picMkLst>
            <pc:docMk/>
            <pc:sldMk cId="832651175" sldId="257"/>
            <ac:picMk id="20" creationId="{0511971C-E87B-6F63-E110-2A6038F427E2}"/>
          </ac:picMkLst>
        </pc:picChg>
        <pc:picChg chg="add del mod">
          <ac:chgData name="שרון מלטר" userId="1ad87d2de6698854" providerId="LiveId" clId="{B1036C1B-2F25-4812-A04E-D21B58362CAD}" dt="2024-05-29T06:03:54.781" v="98" actId="478"/>
          <ac:picMkLst>
            <pc:docMk/>
            <pc:sldMk cId="832651175" sldId="257"/>
            <ac:picMk id="21" creationId="{3B37F767-7B5F-DA88-91FF-3C2ACE104514}"/>
          </ac:picMkLst>
        </pc:picChg>
        <pc:picChg chg="add mod">
          <ac:chgData name="שרון מלטר" userId="1ad87d2de6698854" providerId="LiveId" clId="{B1036C1B-2F25-4812-A04E-D21B58362CAD}" dt="2024-06-03T16:44:14.097" v="2999" actId="1076"/>
          <ac:picMkLst>
            <pc:docMk/>
            <pc:sldMk cId="832651175" sldId="257"/>
            <ac:picMk id="23" creationId="{38A76EE8-C26D-0605-1EA2-C1C9D5DDD3C7}"/>
          </ac:picMkLst>
        </pc:picChg>
        <pc:picChg chg="add del mod">
          <ac:chgData name="שרון מלטר" userId="1ad87d2de6698854" providerId="LiveId" clId="{B1036C1B-2F25-4812-A04E-D21B58362CAD}" dt="2024-05-28T11:51:54.545" v="92" actId="478"/>
          <ac:picMkLst>
            <pc:docMk/>
            <pc:sldMk cId="832651175" sldId="257"/>
            <ac:picMk id="26" creationId="{9360A19F-78B4-CB2D-5F5B-222B5B79EB4F}"/>
          </ac:picMkLst>
        </pc:picChg>
        <pc:picChg chg="add mod">
          <ac:chgData name="שרון מלטר" userId="1ad87d2de6698854" providerId="LiveId" clId="{B1036C1B-2F25-4812-A04E-D21B58362CAD}" dt="2024-06-03T16:45:10.957" v="3006" actId="14100"/>
          <ac:picMkLst>
            <pc:docMk/>
            <pc:sldMk cId="832651175" sldId="257"/>
            <ac:picMk id="26" creationId="{A49F49A1-8004-8EB5-4AC1-3DCD07C3C55C}"/>
          </ac:picMkLst>
        </pc:picChg>
        <pc:picChg chg="add del mod">
          <ac:chgData name="שרון מלטר" userId="1ad87d2de6698854" providerId="LiveId" clId="{B1036C1B-2F25-4812-A04E-D21B58362CAD}" dt="2024-05-29T07:22:52.519" v="236" actId="478"/>
          <ac:picMkLst>
            <pc:docMk/>
            <pc:sldMk cId="832651175" sldId="257"/>
            <ac:picMk id="28" creationId="{351067D9-0026-491B-4950-518CCA4ECF44}"/>
          </ac:picMkLst>
        </pc:picChg>
        <pc:picChg chg="add mod">
          <ac:chgData name="שרון מלטר" userId="1ad87d2de6698854" providerId="LiveId" clId="{B1036C1B-2F25-4812-A04E-D21B58362CAD}" dt="2024-05-29T06:05:04.667" v="104" actId="1036"/>
          <ac:picMkLst>
            <pc:docMk/>
            <pc:sldMk cId="832651175" sldId="257"/>
            <ac:picMk id="32" creationId="{6EF9F097-60F3-3B50-D5BC-14AE3A7EBCC0}"/>
          </ac:picMkLst>
        </pc:picChg>
        <pc:picChg chg="add mod">
          <ac:chgData name="שרון מלטר" userId="1ad87d2de6698854" providerId="LiveId" clId="{B1036C1B-2F25-4812-A04E-D21B58362CAD}" dt="2024-05-29T06:05:50.494" v="112" actId="14100"/>
          <ac:picMkLst>
            <pc:docMk/>
            <pc:sldMk cId="832651175" sldId="257"/>
            <ac:picMk id="34" creationId="{4FEFF330-E412-D3C2-B226-312A5DB2E172}"/>
          </ac:picMkLst>
        </pc:picChg>
        <pc:picChg chg="add del mod">
          <ac:chgData name="שרון מלטר" userId="1ad87d2de6698854" providerId="LiveId" clId="{B1036C1B-2F25-4812-A04E-D21B58362CAD}" dt="2024-05-29T07:22:58.955" v="238" actId="478"/>
          <ac:picMkLst>
            <pc:docMk/>
            <pc:sldMk cId="832651175" sldId="257"/>
            <ac:picMk id="36" creationId="{71534C79-E8C0-F17F-1E3F-5A3D8717570F}"/>
          </ac:picMkLst>
        </pc:picChg>
        <pc:picChg chg="add mod">
          <ac:chgData name="שרון מלטר" userId="1ad87d2de6698854" providerId="LiveId" clId="{B1036C1B-2F25-4812-A04E-D21B58362CAD}" dt="2024-05-29T07:18:20.914" v="166" actId="1076"/>
          <ac:picMkLst>
            <pc:docMk/>
            <pc:sldMk cId="832651175" sldId="257"/>
            <ac:picMk id="42" creationId="{1CCCA880-42B1-D64D-311F-8EF055E25FA4}"/>
          </ac:picMkLst>
        </pc:picChg>
        <pc:picChg chg="add mod">
          <ac:chgData name="שרון מלטר" userId="1ad87d2de6698854" providerId="LiveId" clId="{B1036C1B-2F25-4812-A04E-D21B58362CAD}" dt="2024-05-29T07:19:31.605" v="188" actId="14100"/>
          <ac:picMkLst>
            <pc:docMk/>
            <pc:sldMk cId="832651175" sldId="257"/>
            <ac:picMk id="48" creationId="{72A4AAC4-45B9-1CB6-30D0-E39D95DB2FF3}"/>
          </ac:picMkLst>
        </pc:picChg>
        <pc:picChg chg="add mod">
          <ac:chgData name="שרון מלטר" userId="1ad87d2de6698854" providerId="LiveId" clId="{B1036C1B-2F25-4812-A04E-D21B58362CAD}" dt="2024-05-29T07:24:41.681" v="259" actId="14100"/>
          <ac:picMkLst>
            <pc:docMk/>
            <pc:sldMk cId="832651175" sldId="257"/>
            <ac:picMk id="62" creationId="{869C041B-14AA-4842-AD46-36A4A5C953AB}"/>
          </ac:picMkLst>
        </pc:picChg>
        <pc:picChg chg="add mod">
          <ac:chgData name="שרון מלטר" userId="1ad87d2de6698854" providerId="LiveId" clId="{B1036C1B-2F25-4812-A04E-D21B58362CAD}" dt="2024-05-29T07:25:19.009" v="263" actId="14100"/>
          <ac:picMkLst>
            <pc:docMk/>
            <pc:sldMk cId="832651175" sldId="257"/>
            <ac:picMk id="74" creationId="{4D06F632-FB31-10E3-AFE5-5D3A2FD2C473}"/>
          </ac:picMkLst>
        </pc:picChg>
        <pc:picChg chg="add mod modCrop">
          <ac:chgData name="שרון מלטר" userId="1ad87d2de6698854" providerId="LiveId" clId="{B1036C1B-2F25-4812-A04E-D21B58362CAD}" dt="2024-05-29T07:26:11.868" v="273" actId="1076"/>
          <ac:picMkLst>
            <pc:docMk/>
            <pc:sldMk cId="832651175" sldId="257"/>
            <ac:picMk id="76" creationId="{AB4F3E78-321E-0E55-E968-DDAE67AA757D}"/>
          </ac:picMkLst>
        </pc:picChg>
        <pc:picChg chg="add mod">
          <ac:chgData name="שרון מלטר" userId="1ad87d2de6698854" providerId="LiveId" clId="{B1036C1B-2F25-4812-A04E-D21B58362CAD}" dt="2024-05-29T07:26:42.566" v="278" actId="1076"/>
          <ac:picMkLst>
            <pc:docMk/>
            <pc:sldMk cId="832651175" sldId="257"/>
            <ac:picMk id="78" creationId="{E66C969F-9FC5-7D59-0F16-DDCA29C3DC76}"/>
          </ac:picMkLst>
        </pc:picChg>
        <pc:picChg chg="add mod">
          <ac:chgData name="שרון מלטר" userId="1ad87d2de6698854" providerId="LiveId" clId="{B1036C1B-2F25-4812-A04E-D21B58362CAD}" dt="2024-05-29T07:27:20.467" v="287" actId="14100"/>
          <ac:picMkLst>
            <pc:docMk/>
            <pc:sldMk cId="832651175" sldId="257"/>
            <ac:picMk id="80" creationId="{4A67BDA9-D65D-658E-ED73-D9E0A0164E62}"/>
          </ac:picMkLst>
        </pc:picChg>
        <pc:picChg chg="add mod">
          <ac:chgData name="שרון מלטר" userId="1ad87d2de6698854" providerId="LiveId" clId="{B1036C1B-2F25-4812-A04E-D21B58362CAD}" dt="2024-05-29T07:27:43.028" v="291" actId="1076"/>
          <ac:picMkLst>
            <pc:docMk/>
            <pc:sldMk cId="832651175" sldId="257"/>
            <ac:picMk id="82" creationId="{DD1B7F52-D9ED-140F-2F4F-073143039BA0}"/>
          </ac:picMkLst>
        </pc:picChg>
        <pc:picChg chg="add del mod">
          <ac:chgData name="שרון מלטר" userId="1ad87d2de6698854" providerId="LiveId" clId="{B1036C1B-2F25-4812-A04E-D21B58362CAD}" dt="2024-05-29T07:27:57.427" v="294" actId="478"/>
          <ac:picMkLst>
            <pc:docMk/>
            <pc:sldMk cId="832651175" sldId="257"/>
            <ac:picMk id="84" creationId="{3A935AC7-5546-A119-3C72-EC786A237A30}"/>
          </ac:picMkLst>
        </pc:picChg>
        <pc:picChg chg="add mod">
          <ac:chgData name="שרון מלטר" userId="1ad87d2de6698854" providerId="LiveId" clId="{B1036C1B-2F25-4812-A04E-D21B58362CAD}" dt="2024-05-29T09:23:10.558" v="1149" actId="1076"/>
          <ac:picMkLst>
            <pc:docMk/>
            <pc:sldMk cId="832651175" sldId="257"/>
            <ac:picMk id="86" creationId="{2F7F7532-9819-2D7B-0C9D-20D9B56CE950}"/>
          </ac:picMkLst>
        </pc:picChg>
        <pc:picChg chg="add mod">
          <ac:chgData name="שרון מלטר" userId="1ad87d2de6698854" providerId="LiveId" clId="{B1036C1B-2F25-4812-A04E-D21B58362CAD}" dt="2024-05-29T07:29:34.186" v="335" actId="14100"/>
          <ac:picMkLst>
            <pc:docMk/>
            <pc:sldMk cId="832651175" sldId="257"/>
            <ac:picMk id="88" creationId="{7860D984-C6A1-61FF-F538-49733037DA30}"/>
          </ac:picMkLst>
        </pc:picChg>
        <pc:picChg chg="add mod">
          <ac:chgData name="שרון מלטר" userId="1ad87d2de6698854" providerId="LiveId" clId="{B1036C1B-2F25-4812-A04E-D21B58362CAD}" dt="2024-05-29T08:18:10.235" v="358" actId="1035"/>
          <ac:picMkLst>
            <pc:docMk/>
            <pc:sldMk cId="832651175" sldId="257"/>
            <ac:picMk id="91" creationId="{41C6C347-9AD8-221A-AAA8-1E3D1D46859E}"/>
          </ac:picMkLst>
        </pc:picChg>
        <pc:picChg chg="add mod">
          <ac:chgData name="שרון מלטר" userId="1ad87d2de6698854" providerId="LiveId" clId="{B1036C1B-2F25-4812-A04E-D21B58362CAD}" dt="2024-05-29T08:17:58.087" v="351" actId="14100"/>
          <ac:picMkLst>
            <pc:docMk/>
            <pc:sldMk cId="832651175" sldId="257"/>
            <ac:picMk id="93" creationId="{751DF71E-AB41-5327-4AE2-CCADDF18A6AB}"/>
          </ac:picMkLst>
        </pc:picChg>
        <pc:picChg chg="add mod">
          <ac:chgData name="שרון מלטר" userId="1ad87d2de6698854" providerId="LiveId" clId="{B1036C1B-2F25-4812-A04E-D21B58362CAD}" dt="2024-05-29T08:30:41.140" v="517" actId="14100"/>
          <ac:picMkLst>
            <pc:docMk/>
            <pc:sldMk cId="832651175" sldId="257"/>
            <ac:picMk id="95" creationId="{7462F39D-5348-C4AF-D60F-E7676F4FBCF9}"/>
          </ac:picMkLst>
        </pc:picChg>
        <pc:picChg chg="add mod">
          <ac:chgData name="שרון מלטר" userId="1ad87d2de6698854" providerId="LiveId" clId="{B1036C1B-2F25-4812-A04E-D21B58362CAD}" dt="2024-05-29T08:20:16.173" v="391" actId="1076"/>
          <ac:picMkLst>
            <pc:docMk/>
            <pc:sldMk cId="832651175" sldId="257"/>
            <ac:picMk id="100" creationId="{2DE7FF38-B8D0-CEC9-F201-D8CA9B6961FD}"/>
          </ac:picMkLst>
        </pc:picChg>
        <pc:picChg chg="add mod">
          <ac:chgData name="שרון מלטר" userId="1ad87d2de6698854" providerId="LiveId" clId="{B1036C1B-2F25-4812-A04E-D21B58362CAD}" dt="2024-06-03T11:58:04.481" v="2107" actId="1076"/>
          <ac:picMkLst>
            <pc:docMk/>
            <pc:sldMk cId="832651175" sldId="257"/>
            <ac:picMk id="108" creationId="{51605F05-FF1A-9FB6-F3A8-6A7A4A22B22F}"/>
          </ac:picMkLst>
        </pc:picChg>
        <pc:picChg chg="add del mod">
          <ac:chgData name="שרון מלטר" userId="1ad87d2de6698854" providerId="LiveId" clId="{B1036C1B-2F25-4812-A04E-D21B58362CAD}" dt="2024-05-29T08:25:42.360" v="458" actId="478"/>
          <ac:picMkLst>
            <pc:docMk/>
            <pc:sldMk cId="832651175" sldId="257"/>
            <ac:picMk id="112" creationId="{02B3F798-CA66-7437-66C8-8FE3D03DC6B1}"/>
          </ac:picMkLst>
        </pc:picChg>
        <pc:picChg chg="add del">
          <ac:chgData name="שרון מלטר" userId="1ad87d2de6698854" providerId="LiveId" clId="{B1036C1B-2F25-4812-A04E-D21B58362CAD}" dt="2024-05-29T08:25:44.688" v="460" actId="22"/>
          <ac:picMkLst>
            <pc:docMk/>
            <pc:sldMk cId="832651175" sldId="257"/>
            <ac:picMk id="114" creationId="{A563FC28-04BC-21C3-4D4A-E105BB54B2E2}"/>
          </ac:picMkLst>
        </pc:picChg>
        <pc:picChg chg="add mod">
          <ac:chgData name="שרון מלטר" userId="1ad87d2de6698854" providerId="LiveId" clId="{B1036C1B-2F25-4812-A04E-D21B58362CAD}" dt="2024-06-03T11:58:07.250" v="2109" actId="1076"/>
          <ac:picMkLst>
            <pc:docMk/>
            <pc:sldMk cId="832651175" sldId="257"/>
            <ac:picMk id="116" creationId="{CDB0184D-6AEE-33B7-2B86-826C07BCDF0E}"/>
          </ac:picMkLst>
        </pc:picChg>
        <pc:picChg chg="add mod">
          <ac:chgData name="שרון מלטר" userId="1ad87d2de6698854" providerId="LiveId" clId="{B1036C1B-2F25-4812-A04E-D21B58362CAD}" dt="2024-06-03T11:57:45.306" v="2106" actId="1076"/>
          <ac:picMkLst>
            <pc:docMk/>
            <pc:sldMk cId="832651175" sldId="257"/>
            <ac:picMk id="120" creationId="{0316AA04-EB85-60F6-F91A-113E5142C8D7}"/>
          </ac:picMkLst>
        </pc:picChg>
        <pc:picChg chg="add mod">
          <ac:chgData name="שרון מלטר" userId="1ad87d2de6698854" providerId="LiveId" clId="{B1036C1B-2F25-4812-A04E-D21B58362CAD}" dt="2024-05-29T08:32:13.913" v="569" actId="14100"/>
          <ac:picMkLst>
            <pc:docMk/>
            <pc:sldMk cId="832651175" sldId="257"/>
            <ac:picMk id="129" creationId="{0C39AA97-A01B-72A6-BD0F-E45AD7976406}"/>
          </ac:picMkLst>
        </pc:picChg>
        <pc:picChg chg="add mod">
          <ac:chgData name="שרון מלטר" userId="1ad87d2de6698854" providerId="LiveId" clId="{B1036C1B-2F25-4812-A04E-D21B58362CAD}" dt="2024-05-29T08:48:52.099" v="733" actId="14100"/>
          <ac:picMkLst>
            <pc:docMk/>
            <pc:sldMk cId="832651175" sldId="257"/>
            <ac:picMk id="133" creationId="{333CEF2C-77DF-B807-7DC0-F46ADA2B8D17}"/>
          </ac:picMkLst>
        </pc:picChg>
        <pc:picChg chg="add mod">
          <ac:chgData name="שרון מלטר" userId="1ad87d2de6698854" providerId="LiveId" clId="{B1036C1B-2F25-4812-A04E-D21B58362CAD}" dt="2024-05-29T08:40:24.978" v="680" actId="1076"/>
          <ac:picMkLst>
            <pc:docMk/>
            <pc:sldMk cId="832651175" sldId="257"/>
            <ac:picMk id="139" creationId="{4DF61138-BA04-FA62-B089-BAA9D2E820C7}"/>
          </ac:picMkLst>
        </pc:picChg>
        <pc:picChg chg="add mod">
          <ac:chgData name="שרון מלטר" userId="1ad87d2de6698854" providerId="LiveId" clId="{B1036C1B-2F25-4812-A04E-D21B58362CAD}" dt="2024-05-29T08:37:17.484" v="659" actId="1035"/>
          <ac:picMkLst>
            <pc:docMk/>
            <pc:sldMk cId="832651175" sldId="257"/>
            <ac:picMk id="141" creationId="{78A6ACEB-EBF0-4142-048D-B0EC01A80E30}"/>
          </ac:picMkLst>
        </pc:picChg>
        <pc:picChg chg="add del mod">
          <ac:chgData name="שרון מלטר" userId="1ad87d2de6698854" providerId="LiveId" clId="{B1036C1B-2F25-4812-A04E-D21B58362CAD}" dt="2024-05-29T08:39:37.544" v="668" actId="478"/>
          <ac:picMkLst>
            <pc:docMk/>
            <pc:sldMk cId="832651175" sldId="257"/>
            <ac:picMk id="147" creationId="{E34C97A1-26BB-231A-2FF8-B2BCAE536D14}"/>
          </ac:picMkLst>
        </pc:picChg>
        <pc:picChg chg="add mod">
          <ac:chgData name="שרון מלטר" userId="1ad87d2de6698854" providerId="LiveId" clId="{B1036C1B-2F25-4812-A04E-D21B58362CAD}" dt="2024-06-03T11:56:45.546" v="2104" actId="1076"/>
          <ac:picMkLst>
            <pc:docMk/>
            <pc:sldMk cId="832651175" sldId="257"/>
            <ac:picMk id="149" creationId="{36B6F108-FFA9-0F07-17B8-CBB917460E9C}"/>
          </ac:picMkLst>
        </pc:picChg>
        <pc:picChg chg="add del mod">
          <ac:chgData name="שרון מלטר" userId="1ad87d2de6698854" providerId="LiveId" clId="{B1036C1B-2F25-4812-A04E-D21B58362CAD}" dt="2024-05-29T08:45:37.358" v="706" actId="21"/>
          <ac:picMkLst>
            <pc:docMk/>
            <pc:sldMk cId="832651175" sldId="257"/>
            <ac:picMk id="161" creationId="{F4AD799D-DE25-32DE-8C93-5D1DEBE903CE}"/>
          </ac:picMkLst>
        </pc:picChg>
        <pc:picChg chg="add mod">
          <ac:chgData name="שרון מלטר" userId="1ad87d2de6698854" providerId="LiveId" clId="{B1036C1B-2F25-4812-A04E-D21B58362CAD}" dt="2024-05-29T09:00:31.086" v="875" actId="1076"/>
          <ac:picMkLst>
            <pc:docMk/>
            <pc:sldMk cId="832651175" sldId="257"/>
            <ac:picMk id="164" creationId="{BCB0FE52-720A-90FB-3D8D-7552794810FF}"/>
          </ac:picMkLst>
        </pc:picChg>
        <pc:picChg chg="add mod">
          <ac:chgData name="שרון מלטר" userId="1ad87d2de6698854" providerId="LiveId" clId="{B1036C1B-2F25-4812-A04E-D21B58362CAD}" dt="2024-05-29T09:01:35.240" v="892" actId="1076"/>
          <ac:picMkLst>
            <pc:docMk/>
            <pc:sldMk cId="832651175" sldId="257"/>
            <ac:picMk id="174" creationId="{C4DBDB2D-D4CD-D6C5-AE2C-7785C3E730D6}"/>
          </ac:picMkLst>
        </pc:picChg>
        <pc:picChg chg="add mod">
          <ac:chgData name="שרון מלטר" userId="1ad87d2de6698854" providerId="LiveId" clId="{B1036C1B-2F25-4812-A04E-D21B58362CAD}" dt="2024-05-29T09:03:53.607" v="929" actId="14100"/>
          <ac:picMkLst>
            <pc:docMk/>
            <pc:sldMk cId="832651175" sldId="257"/>
            <ac:picMk id="176" creationId="{038A9F40-F2CE-EFEE-1771-EC63BF8513D1}"/>
          </ac:picMkLst>
        </pc:picChg>
        <pc:picChg chg="add del mod">
          <ac:chgData name="שרון מלטר" userId="1ad87d2de6698854" providerId="LiveId" clId="{B1036C1B-2F25-4812-A04E-D21B58362CAD}" dt="2024-05-29T09:03:28.120" v="922" actId="478"/>
          <ac:picMkLst>
            <pc:docMk/>
            <pc:sldMk cId="832651175" sldId="257"/>
            <ac:picMk id="187" creationId="{D7188754-FF55-A93B-2A72-3C21B24873A6}"/>
          </ac:picMkLst>
        </pc:picChg>
        <pc:picChg chg="add mod">
          <ac:chgData name="שרון מלטר" userId="1ad87d2de6698854" providerId="LiveId" clId="{B1036C1B-2F25-4812-A04E-D21B58362CAD}" dt="2024-05-29T09:03:59.210" v="932" actId="14100"/>
          <ac:picMkLst>
            <pc:docMk/>
            <pc:sldMk cId="832651175" sldId="257"/>
            <ac:picMk id="189" creationId="{B9ECAAE0-672A-BF79-E3B5-A442C0A7966F}"/>
          </ac:picMkLst>
        </pc:picChg>
        <pc:picChg chg="add mod modCrop">
          <ac:chgData name="שרון מלטר" userId="1ad87d2de6698854" providerId="LiveId" clId="{B1036C1B-2F25-4812-A04E-D21B58362CAD}" dt="2024-06-03T11:54:19.873" v="2103" actId="1076"/>
          <ac:picMkLst>
            <pc:docMk/>
            <pc:sldMk cId="832651175" sldId="257"/>
            <ac:picMk id="204" creationId="{FCF244B4-D3A2-8E29-4A8A-CAF2B444F798}"/>
          </ac:picMkLst>
        </pc:picChg>
        <pc:picChg chg="add mod">
          <ac:chgData name="שרון מלטר" userId="1ad87d2de6698854" providerId="LiveId" clId="{B1036C1B-2F25-4812-A04E-D21B58362CAD}" dt="2024-06-03T11:22:28.721" v="2021" actId="1035"/>
          <ac:picMkLst>
            <pc:docMk/>
            <pc:sldMk cId="832651175" sldId="257"/>
            <ac:picMk id="212" creationId="{29CD921C-AE59-1312-A148-38877D1B5879}"/>
          </ac:picMkLst>
        </pc:picChg>
        <pc:picChg chg="add mod">
          <ac:chgData name="שרון מלטר" userId="1ad87d2de6698854" providerId="LiveId" clId="{B1036C1B-2F25-4812-A04E-D21B58362CAD}" dt="2024-05-29T09:10:16.732" v="999" actId="1076"/>
          <ac:picMkLst>
            <pc:docMk/>
            <pc:sldMk cId="832651175" sldId="257"/>
            <ac:picMk id="215" creationId="{BBA05994-70DB-75AB-C3D7-D1E815FF86DF}"/>
          </ac:picMkLst>
        </pc:picChg>
        <pc:picChg chg="add mod">
          <ac:chgData name="שרון מלטר" userId="1ad87d2de6698854" providerId="LiveId" clId="{B1036C1B-2F25-4812-A04E-D21B58362CAD}" dt="2024-06-03T11:22:31.426" v="2022" actId="14100"/>
          <ac:picMkLst>
            <pc:docMk/>
            <pc:sldMk cId="832651175" sldId="257"/>
            <ac:picMk id="224" creationId="{241AC91D-7241-D4A5-4D95-18F7C731355B}"/>
          </ac:picMkLst>
        </pc:picChg>
        <pc:picChg chg="add mod">
          <ac:chgData name="שרון מלטר" userId="1ad87d2de6698854" providerId="LiveId" clId="{B1036C1B-2F25-4812-A04E-D21B58362CAD}" dt="2024-05-29T09:19:58.236" v="1121" actId="1036"/>
          <ac:picMkLst>
            <pc:docMk/>
            <pc:sldMk cId="832651175" sldId="257"/>
            <ac:picMk id="236" creationId="{7081FAA5-4169-43B1-5D22-40205C2CDE14}"/>
          </ac:picMkLst>
        </pc:picChg>
        <pc:picChg chg="add del mod">
          <ac:chgData name="שרון מלטר" userId="1ad87d2de6698854" providerId="LiveId" clId="{B1036C1B-2F25-4812-A04E-D21B58362CAD}" dt="2024-05-29T09:22:49.884" v="1146" actId="478"/>
          <ac:picMkLst>
            <pc:docMk/>
            <pc:sldMk cId="832651175" sldId="257"/>
            <ac:picMk id="239" creationId="{CCD1C2E7-F703-724E-528E-3B9C0BE1474E}"/>
          </ac:picMkLst>
        </pc:picChg>
        <pc:picChg chg="add mod">
          <ac:chgData name="שרון מלטר" userId="1ad87d2de6698854" providerId="LiveId" clId="{B1036C1B-2F25-4812-A04E-D21B58362CAD}" dt="2024-05-29T09:25:06.122" v="1188" actId="14100"/>
          <ac:picMkLst>
            <pc:docMk/>
            <pc:sldMk cId="832651175" sldId="257"/>
            <ac:picMk id="246" creationId="{14FEFCDF-0D00-538D-89EA-B48C7AF0BA6E}"/>
          </ac:picMkLst>
        </pc:picChg>
        <pc:picChg chg="add mod modCrop">
          <ac:chgData name="שרון מלטר" userId="1ad87d2de6698854" providerId="LiveId" clId="{B1036C1B-2F25-4812-A04E-D21B58362CAD}" dt="2024-05-29T09:25:08.263" v="1189" actId="1076"/>
          <ac:picMkLst>
            <pc:docMk/>
            <pc:sldMk cId="832651175" sldId="257"/>
            <ac:picMk id="248" creationId="{A59DEE84-246B-E2F6-9C7D-257DA706E132}"/>
          </ac:picMkLst>
        </pc:picChg>
        <pc:picChg chg="add mod">
          <ac:chgData name="שרון מלטר" userId="1ad87d2de6698854" providerId="LiveId" clId="{B1036C1B-2F25-4812-A04E-D21B58362CAD}" dt="2024-05-29T09:26:13.086" v="1238" actId="1036"/>
          <ac:picMkLst>
            <pc:docMk/>
            <pc:sldMk cId="832651175" sldId="257"/>
            <ac:picMk id="250" creationId="{9B0D25D6-C289-B309-26C5-F2BA88F58EE4}"/>
          </ac:picMkLst>
        </pc:picChg>
        <pc:picChg chg="add mod modCrop">
          <ac:chgData name="שרון מלטר" userId="1ad87d2de6698854" providerId="LiveId" clId="{B1036C1B-2F25-4812-A04E-D21B58362CAD}" dt="2024-05-29T09:26:05.747" v="1232" actId="1076"/>
          <ac:picMkLst>
            <pc:docMk/>
            <pc:sldMk cId="832651175" sldId="257"/>
            <ac:picMk id="252" creationId="{1DA691A2-AE88-B0FD-D0A0-4DB01A1A79F1}"/>
          </ac:picMkLst>
        </pc:picChg>
        <pc:cxnChg chg="add mod">
          <ac:chgData name="שרון מלטר" userId="1ad87d2de6698854" providerId="LiveId" clId="{B1036C1B-2F25-4812-A04E-D21B58362CAD}" dt="2024-05-29T07:15:43.743" v="149" actId="208"/>
          <ac:cxnSpMkLst>
            <pc:docMk/>
            <pc:sldMk cId="832651175" sldId="257"/>
            <ac:cxnSpMk id="8" creationId="{110EEFF5-74D9-4611-ED83-C2E18EAD873A}"/>
          </ac:cxnSpMkLst>
        </pc:cxnChg>
        <pc:cxnChg chg="add mod">
          <ac:chgData name="שרון מלטר" userId="1ad87d2de6698854" providerId="LiveId" clId="{B1036C1B-2F25-4812-A04E-D21B58362CAD}" dt="2024-05-28T11:29:38.664" v="52" actId="14100"/>
          <ac:cxnSpMkLst>
            <pc:docMk/>
            <pc:sldMk cId="832651175" sldId="257"/>
            <ac:cxnSpMk id="13" creationId="{2C18082F-E9FF-BBEE-10D0-3027FCF391FF}"/>
          </ac:cxnSpMkLst>
        </pc:cxnChg>
        <pc:cxnChg chg="add mod">
          <ac:chgData name="שרון מלטר" userId="1ad87d2de6698854" providerId="LiveId" clId="{B1036C1B-2F25-4812-A04E-D21B58362CAD}" dt="2024-05-29T07:23:08.904" v="239" actId="208"/>
          <ac:cxnSpMkLst>
            <pc:docMk/>
            <pc:sldMk cId="832651175" sldId="257"/>
            <ac:cxnSpMk id="18" creationId="{938D163A-9CA3-D0EC-CB18-0BED30BA5AD9}"/>
          </ac:cxnSpMkLst>
        </pc:cxnChg>
        <pc:cxnChg chg="add mod">
          <ac:chgData name="שרון מלטר" userId="1ad87d2de6698854" providerId="LiveId" clId="{B1036C1B-2F25-4812-A04E-D21B58362CAD}" dt="2024-05-29T07:16:17.259" v="151" actId="208"/>
          <ac:cxnSpMkLst>
            <pc:docMk/>
            <pc:sldMk cId="832651175" sldId="257"/>
            <ac:cxnSpMk id="22" creationId="{29EF995E-18B1-71CD-8EC8-D9D28FC11F8D}"/>
          </ac:cxnSpMkLst>
        </pc:cxnChg>
        <pc:cxnChg chg="add mod">
          <ac:chgData name="שרון מלטר" userId="1ad87d2de6698854" providerId="LiveId" clId="{B1036C1B-2F25-4812-A04E-D21B58362CAD}" dt="2024-05-29T07:15:59.165" v="150" actId="208"/>
          <ac:cxnSpMkLst>
            <pc:docMk/>
            <pc:sldMk cId="832651175" sldId="257"/>
            <ac:cxnSpMk id="24" creationId="{D4A2087E-47CC-EC70-108F-464AC864AF48}"/>
          </ac:cxnSpMkLst>
        </pc:cxnChg>
        <pc:cxnChg chg="add mod">
          <ac:chgData name="שרון מלטר" userId="1ad87d2de6698854" providerId="LiveId" clId="{B1036C1B-2F25-4812-A04E-D21B58362CAD}" dt="2024-05-29T07:18:23.925" v="167" actId="14100"/>
          <ac:cxnSpMkLst>
            <pc:docMk/>
            <pc:sldMk cId="832651175" sldId="257"/>
            <ac:cxnSpMk id="29" creationId="{D7394593-629A-9884-28BE-B9B70FEE9A9B}"/>
          </ac:cxnSpMkLst>
        </pc:cxnChg>
        <pc:cxnChg chg="add del mod">
          <ac:chgData name="שרון מלטר" userId="1ad87d2de6698854" providerId="LiveId" clId="{B1036C1B-2F25-4812-A04E-D21B58362CAD}" dt="2024-05-29T07:22:55.344" v="237" actId="478"/>
          <ac:cxnSpMkLst>
            <pc:docMk/>
            <pc:sldMk cId="832651175" sldId="257"/>
            <ac:cxnSpMk id="37" creationId="{4580F8EB-5380-BFD6-E0F5-2B334A435C6D}"/>
          </ac:cxnSpMkLst>
        </pc:cxnChg>
        <pc:cxnChg chg="add del mod">
          <ac:chgData name="שרון מלטר" userId="1ad87d2de6698854" providerId="LiveId" clId="{B1036C1B-2F25-4812-A04E-D21B58362CAD}" dt="2024-05-29T07:22:55.344" v="237" actId="478"/>
          <ac:cxnSpMkLst>
            <pc:docMk/>
            <pc:sldMk cId="832651175" sldId="257"/>
            <ac:cxnSpMk id="39" creationId="{1E456263-D1BA-784D-204B-FE01F07D65C9}"/>
          </ac:cxnSpMkLst>
        </pc:cxnChg>
        <pc:cxnChg chg="add mod">
          <ac:chgData name="שרון מלטר" userId="1ad87d2de6698854" providerId="LiveId" clId="{B1036C1B-2F25-4812-A04E-D21B58362CAD}" dt="2024-05-29T07:23:13.545" v="240" actId="208"/>
          <ac:cxnSpMkLst>
            <pc:docMk/>
            <pc:sldMk cId="832651175" sldId="257"/>
            <ac:cxnSpMk id="44" creationId="{FD910FA7-EF27-DF7A-4CB8-D9377242D457}"/>
          </ac:cxnSpMkLst>
        </pc:cxnChg>
        <pc:cxnChg chg="add mod">
          <ac:chgData name="שרון מלטר" userId="1ad87d2de6698854" providerId="LiveId" clId="{B1036C1B-2F25-4812-A04E-D21B58362CAD}" dt="2024-05-29T07:20:32.823" v="208" actId="14100"/>
          <ac:cxnSpMkLst>
            <pc:docMk/>
            <pc:sldMk cId="832651175" sldId="257"/>
            <ac:cxnSpMk id="49" creationId="{6BA8586C-FA10-8C4D-0986-F9F6148C5C7F}"/>
          </ac:cxnSpMkLst>
        </pc:cxnChg>
        <pc:cxnChg chg="add mod">
          <ac:chgData name="שרון מלטר" userId="1ad87d2de6698854" providerId="LiveId" clId="{B1036C1B-2F25-4812-A04E-D21B58362CAD}" dt="2024-05-29T07:20:15.161" v="207" actId="14100"/>
          <ac:cxnSpMkLst>
            <pc:docMk/>
            <pc:sldMk cId="832651175" sldId="257"/>
            <ac:cxnSpMk id="55" creationId="{4BE420F1-90FC-C0C0-9C68-81EFBF70F3E4}"/>
          </ac:cxnSpMkLst>
        </pc:cxnChg>
        <pc:cxnChg chg="add mod">
          <ac:chgData name="שרון מלטר" userId="1ad87d2de6698854" providerId="LiveId" clId="{B1036C1B-2F25-4812-A04E-D21B58362CAD}" dt="2024-05-29T07:21:10.764" v="233" actId="1037"/>
          <ac:cxnSpMkLst>
            <pc:docMk/>
            <pc:sldMk cId="832651175" sldId="257"/>
            <ac:cxnSpMk id="60" creationId="{37066652-CC17-6928-F121-ABFC241CCC43}"/>
          </ac:cxnSpMkLst>
        </pc:cxnChg>
        <pc:cxnChg chg="add mod">
          <ac:chgData name="שרון מלטר" userId="1ad87d2de6698854" providerId="LiveId" clId="{B1036C1B-2F25-4812-A04E-D21B58362CAD}" dt="2024-05-29T07:23:44.279" v="245" actId="14100"/>
          <ac:cxnSpMkLst>
            <pc:docMk/>
            <pc:sldMk cId="832651175" sldId="257"/>
            <ac:cxnSpMk id="63" creationId="{836F5DC5-0E88-CFBD-45F9-3BDBD29762BF}"/>
          </ac:cxnSpMkLst>
        </pc:cxnChg>
        <pc:cxnChg chg="add mod">
          <ac:chgData name="שרון מלטר" userId="1ad87d2de6698854" providerId="LiveId" clId="{B1036C1B-2F25-4812-A04E-D21B58362CAD}" dt="2024-05-29T09:21:24.348" v="1122" actId="14100"/>
          <ac:cxnSpMkLst>
            <pc:docMk/>
            <pc:sldMk cId="832651175" sldId="257"/>
            <ac:cxnSpMk id="67" creationId="{116759D8-522B-BC9B-FD2A-B0EFA3641FCE}"/>
          </ac:cxnSpMkLst>
        </pc:cxnChg>
        <pc:cxnChg chg="add mod">
          <ac:chgData name="שרון מלטר" userId="1ad87d2de6698854" providerId="LiveId" clId="{B1036C1B-2F25-4812-A04E-D21B58362CAD}" dt="2024-05-29T07:24:10.973" v="250" actId="1076"/>
          <ac:cxnSpMkLst>
            <pc:docMk/>
            <pc:sldMk cId="832651175" sldId="257"/>
            <ac:cxnSpMk id="69" creationId="{F98A8B5D-9752-B1AA-01A0-14B95E7D4A36}"/>
          </ac:cxnSpMkLst>
        </pc:cxnChg>
        <pc:cxnChg chg="add mod">
          <ac:chgData name="שרון מלטר" userId="1ad87d2de6698854" providerId="LiveId" clId="{B1036C1B-2F25-4812-A04E-D21B58362CAD}" dt="2024-05-29T07:24:14.177" v="251"/>
          <ac:cxnSpMkLst>
            <pc:docMk/>
            <pc:sldMk cId="832651175" sldId="257"/>
            <ac:cxnSpMk id="70" creationId="{708C0B76-1FA1-6881-C430-31FDBC1560D6}"/>
          </ac:cxnSpMkLst>
        </pc:cxnChg>
        <pc:cxnChg chg="add mod">
          <ac:chgData name="שרון מלטר" userId="1ad87d2de6698854" providerId="LiveId" clId="{B1036C1B-2F25-4812-A04E-D21B58362CAD}" dt="2024-05-29T07:24:29.552" v="256" actId="1036"/>
          <ac:cxnSpMkLst>
            <pc:docMk/>
            <pc:sldMk cId="832651175" sldId="257"/>
            <ac:cxnSpMk id="71" creationId="{DDE6BC97-3D2A-3FC0-BEC1-98C92B23923C}"/>
          </ac:cxnSpMkLst>
        </pc:cxnChg>
        <pc:cxnChg chg="add mod">
          <ac:chgData name="שרון מלטר" userId="1ad87d2de6698854" providerId="LiveId" clId="{B1036C1B-2F25-4812-A04E-D21B58362CAD}" dt="2024-05-29T09:26:27.843" v="1240" actId="14100"/>
          <ac:cxnSpMkLst>
            <pc:docMk/>
            <pc:sldMk cId="832651175" sldId="257"/>
            <ac:cxnSpMk id="89" creationId="{692B1277-2DF9-BD5A-2B53-31F3CABAE430}"/>
          </ac:cxnSpMkLst>
        </pc:cxnChg>
        <pc:cxnChg chg="add mod">
          <ac:chgData name="שרון מלטר" userId="1ad87d2de6698854" providerId="LiveId" clId="{B1036C1B-2F25-4812-A04E-D21B58362CAD}" dt="2024-05-29T08:30:41.140" v="517" actId="14100"/>
          <ac:cxnSpMkLst>
            <pc:docMk/>
            <pc:sldMk cId="832651175" sldId="257"/>
            <ac:cxnSpMk id="96" creationId="{EA24899F-FAD5-68A6-2524-2F8D8D9E810E}"/>
          </ac:cxnSpMkLst>
        </pc:cxnChg>
        <pc:cxnChg chg="add mod">
          <ac:chgData name="שרון מלטר" userId="1ad87d2de6698854" providerId="LiveId" clId="{B1036C1B-2F25-4812-A04E-D21B58362CAD}" dt="2024-05-29T08:30:45.051" v="525" actId="1036"/>
          <ac:cxnSpMkLst>
            <pc:docMk/>
            <pc:sldMk cId="832651175" sldId="257"/>
            <ac:cxnSpMk id="97" creationId="{D1FA1060-842C-2AA0-2791-9B64ACA6C71A}"/>
          </ac:cxnSpMkLst>
        </pc:cxnChg>
        <pc:cxnChg chg="add mod">
          <ac:chgData name="שרון מלטר" userId="1ad87d2de6698854" providerId="LiveId" clId="{B1036C1B-2F25-4812-A04E-D21B58362CAD}" dt="2024-05-29T08:20:58.421" v="437" actId="1037"/>
          <ac:cxnSpMkLst>
            <pc:docMk/>
            <pc:sldMk cId="832651175" sldId="257"/>
            <ac:cxnSpMk id="101" creationId="{6F551566-18F4-3595-A9E1-121D7A514C9A}"/>
          </ac:cxnSpMkLst>
        </pc:cxnChg>
        <pc:cxnChg chg="add mod">
          <ac:chgData name="שרון מלטר" userId="1ad87d2de6698854" providerId="LiveId" clId="{B1036C1B-2F25-4812-A04E-D21B58362CAD}" dt="2024-05-29T08:20:36.137" v="398"/>
          <ac:cxnSpMkLst>
            <pc:docMk/>
            <pc:sldMk cId="832651175" sldId="257"/>
            <ac:cxnSpMk id="102" creationId="{97DD3B06-C6CB-76F2-5201-B1218E52B69D}"/>
          </ac:cxnSpMkLst>
        </pc:cxnChg>
        <pc:cxnChg chg="add mod">
          <ac:chgData name="שרון מלטר" userId="1ad87d2de6698854" providerId="LiveId" clId="{B1036C1B-2F25-4812-A04E-D21B58362CAD}" dt="2024-05-29T08:21:16.171" v="439" actId="14100"/>
          <ac:cxnSpMkLst>
            <pc:docMk/>
            <pc:sldMk cId="832651175" sldId="257"/>
            <ac:cxnSpMk id="103" creationId="{1447BF1E-0FF7-6FD1-4A80-1A7316233B76}"/>
          </ac:cxnSpMkLst>
        </pc:cxnChg>
        <pc:cxnChg chg="add mod">
          <ac:chgData name="שרון מלטר" userId="1ad87d2de6698854" providerId="LiveId" clId="{B1036C1B-2F25-4812-A04E-D21B58362CAD}" dt="2024-05-29T08:23:12.898" v="448" actId="1076"/>
          <ac:cxnSpMkLst>
            <pc:docMk/>
            <pc:sldMk cId="832651175" sldId="257"/>
            <ac:cxnSpMk id="109" creationId="{3D90220F-8C2D-A1B2-F26A-C3A41482C5F6}"/>
          </ac:cxnSpMkLst>
        </pc:cxnChg>
        <pc:cxnChg chg="add mod">
          <ac:chgData name="שרון מלטר" userId="1ad87d2de6698854" providerId="LiveId" clId="{B1036C1B-2F25-4812-A04E-D21B58362CAD}" dt="2024-05-29T08:26:53.260" v="479" actId="1582"/>
          <ac:cxnSpMkLst>
            <pc:docMk/>
            <pc:sldMk cId="832651175" sldId="257"/>
            <ac:cxnSpMk id="117" creationId="{6C847714-BC2F-F6D7-2B57-663261B98642}"/>
          </ac:cxnSpMkLst>
        </pc:cxnChg>
        <pc:cxnChg chg="add mod">
          <ac:chgData name="שרון מלטר" userId="1ad87d2de6698854" providerId="LiveId" clId="{B1036C1B-2F25-4812-A04E-D21B58362CAD}" dt="2024-05-29T08:40:21.099" v="678" actId="14100"/>
          <ac:cxnSpMkLst>
            <pc:docMk/>
            <pc:sldMk cId="832651175" sldId="257"/>
            <ac:cxnSpMk id="121" creationId="{AB0DF903-7792-02B6-6FB1-E8BB8FF56A91}"/>
          </ac:cxnSpMkLst>
        </pc:cxnChg>
        <pc:cxnChg chg="add mod">
          <ac:chgData name="שרון מלטר" userId="1ad87d2de6698854" providerId="LiveId" clId="{B1036C1B-2F25-4812-A04E-D21B58362CAD}" dt="2024-05-29T08:31:33.732" v="560" actId="1037"/>
          <ac:cxnSpMkLst>
            <pc:docMk/>
            <pc:sldMk cId="832651175" sldId="257"/>
            <ac:cxnSpMk id="125" creationId="{8400D756-69CE-6ED9-7F60-A673A422FC6B}"/>
          </ac:cxnSpMkLst>
        </pc:cxnChg>
        <pc:cxnChg chg="add mod">
          <ac:chgData name="שרון מלטר" userId="1ad87d2de6698854" providerId="LiveId" clId="{B1036C1B-2F25-4812-A04E-D21B58362CAD}" dt="2024-05-29T08:32:39.241" v="579" actId="1582"/>
          <ac:cxnSpMkLst>
            <pc:docMk/>
            <pc:sldMk cId="832651175" sldId="257"/>
            <ac:cxnSpMk id="130" creationId="{D60032AD-E680-838F-475A-963A6B0C591C}"/>
          </ac:cxnSpMkLst>
        </pc:cxnChg>
        <pc:cxnChg chg="add mod">
          <ac:chgData name="שרון מלטר" userId="1ad87d2de6698854" providerId="LiveId" clId="{B1036C1B-2F25-4812-A04E-D21B58362CAD}" dt="2024-05-29T08:34:34.199" v="590" actId="1076"/>
          <ac:cxnSpMkLst>
            <pc:docMk/>
            <pc:sldMk cId="832651175" sldId="257"/>
            <ac:cxnSpMk id="134" creationId="{37B3464F-6EB3-C4A6-E76D-9650A1FBE547}"/>
          </ac:cxnSpMkLst>
        </pc:cxnChg>
        <pc:cxnChg chg="add mod">
          <ac:chgData name="שרון מלטר" userId="1ad87d2de6698854" providerId="LiveId" clId="{B1036C1B-2F25-4812-A04E-D21B58362CAD}" dt="2024-05-29T08:48:57.947" v="734" actId="14100"/>
          <ac:cxnSpMkLst>
            <pc:docMk/>
            <pc:sldMk cId="832651175" sldId="257"/>
            <ac:cxnSpMk id="135" creationId="{112A6040-5B61-3A86-726E-E3034F9F4ABF}"/>
          </ac:cxnSpMkLst>
        </pc:cxnChg>
        <pc:cxnChg chg="add mod">
          <ac:chgData name="שרון מלטר" userId="1ad87d2de6698854" providerId="LiveId" clId="{B1036C1B-2F25-4812-A04E-D21B58362CAD}" dt="2024-05-29T08:36:41.413" v="643" actId="14100"/>
          <ac:cxnSpMkLst>
            <pc:docMk/>
            <pc:sldMk cId="832651175" sldId="257"/>
            <ac:cxnSpMk id="142" creationId="{47E8815B-4763-853F-196C-7F2029E57A53}"/>
          </ac:cxnSpMkLst>
        </pc:cxnChg>
        <pc:cxnChg chg="add mod">
          <ac:chgData name="שרון מלטר" userId="1ad87d2de6698854" providerId="LiveId" clId="{B1036C1B-2F25-4812-A04E-D21B58362CAD}" dt="2024-05-29T08:36:57.567" v="652" actId="1036"/>
          <ac:cxnSpMkLst>
            <pc:docMk/>
            <pc:sldMk cId="832651175" sldId="257"/>
            <ac:cxnSpMk id="144" creationId="{718F25A6-F1A4-13CD-86A2-F10A47DFEB7A}"/>
          </ac:cxnSpMkLst>
        </pc:cxnChg>
        <pc:cxnChg chg="add mod">
          <ac:chgData name="שרון מלטר" userId="1ad87d2de6698854" providerId="LiveId" clId="{B1036C1B-2F25-4812-A04E-D21B58362CAD}" dt="2024-05-29T08:40:45.778" v="690" actId="1035"/>
          <ac:cxnSpMkLst>
            <pc:docMk/>
            <pc:sldMk cId="832651175" sldId="257"/>
            <ac:cxnSpMk id="150" creationId="{41B97086-40ED-B8AA-0B8A-5D48A4307918}"/>
          </ac:cxnSpMkLst>
        </pc:cxnChg>
        <pc:cxnChg chg="add mod">
          <ac:chgData name="שרון מלטר" userId="1ad87d2de6698854" providerId="LiveId" clId="{B1036C1B-2F25-4812-A04E-D21B58362CAD}" dt="2024-05-29T09:10:05.033" v="994" actId="14100"/>
          <ac:cxnSpMkLst>
            <pc:docMk/>
            <pc:sldMk cId="832651175" sldId="257"/>
            <ac:cxnSpMk id="154" creationId="{B5F0A38F-7BB2-8031-7EDA-84A6424E5072}"/>
          </ac:cxnSpMkLst>
        </pc:cxnChg>
        <pc:cxnChg chg="add del mod">
          <ac:chgData name="שרון מלטר" userId="1ad87d2de6698854" providerId="LiveId" clId="{B1036C1B-2F25-4812-A04E-D21B58362CAD}" dt="2024-05-29T08:49:00.494" v="735" actId="21"/>
          <ac:cxnSpMkLst>
            <pc:docMk/>
            <pc:sldMk cId="832651175" sldId="257"/>
            <ac:cxnSpMk id="162" creationId="{09E5DD92-21DC-6DE1-85C7-CC36580A4321}"/>
          </ac:cxnSpMkLst>
        </pc:cxnChg>
        <pc:cxnChg chg="add mod">
          <ac:chgData name="שרון מלטר" userId="1ad87d2de6698854" providerId="LiveId" clId="{B1036C1B-2F25-4812-A04E-D21B58362CAD}" dt="2024-05-29T09:00:27.042" v="874" actId="1036"/>
          <ac:cxnSpMkLst>
            <pc:docMk/>
            <pc:sldMk cId="832651175" sldId="257"/>
            <ac:cxnSpMk id="165" creationId="{D24CDBD1-8522-F6C4-B3C8-5DF9FAE5BE71}"/>
          </ac:cxnSpMkLst>
        </pc:cxnChg>
        <pc:cxnChg chg="add mod">
          <ac:chgData name="שרון מלטר" userId="1ad87d2de6698854" providerId="LiveId" clId="{B1036C1B-2F25-4812-A04E-D21B58362CAD}" dt="2024-05-29T09:00:56.032" v="886" actId="1037"/>
          <ac:cxnSpMkLst>
            <pc:docMk/>
            <pc:sldMk cId="832651175" sldId="257"/>
            <ac:cxnSpMk id="168" creationId="{05C23EB7-912F-9D04-68F3-8095197507F4}"/>
          </ac:cxnSpMkLst>
        </pc:cxnChg>
        <pc:cxnChg chg="add mod">
          <ac:chgData name="שרון מלטר" userId="1ad87d2de6698854" providerId="LiveId" clId="{B1036C1B-2F25-4812-A04E-D21B58362CAD}" dt="2024-05-29T09:04:51.677" v="945" actId="14100"/>
          <ac:cxnSpMkLst>
            <pc:docMk/>
            <pc:sldMk cId="832651175" sldId="257"/>
            <ac:cxnSpMk id="177" creationId="{372E4FF1-FD92-223F-85E3-AA6115DFBDBF}"/>
          </ac:cxnSpMkLst>
        </pc:cxnChg>
        <pc:cxnChg chg="add mod">
          <ac:chgData name="שרון מלטר" userId="1ad87d2de6698854" providerId="LiveId" clId="{B1036C1B-2F25-4812-A04E-D21B58362CAD}" dt="2024-05-29T09:04:08.345" v="933" actId="14100"/>
          <ac:cxnSpMkLst>
            <pc:docMk/>
            <pc:sldMk cId="832651175" sldId="257"/>
            <ac:cxnSpMk id="180" creationId="{BA32FB47-80A5-A7F7-3A59-32CDD94A85EE}"/>
          </ac:cxnSpMkLst>
        </pc:cxnChg>
        <pc:cxnChg chg="add del mod">
          <ac:chgData name="שרון מלטר" userId="1ad87d2de6698854" providerId="LiveId" clId="{B1036C1B-2F25-4812-A04E-D21B58362CAD}" dt="2024-05-29T09:04:36.491" v="939" actId="478"/>
          <ac:cxnSpMkLst>
            <pc:docMk/>
            <pc:sldMk cId="832651175" sldId="257"/>
            <ac:cxnSpMk id="191" creationId="{E1C25DA8-04CE-0669-55C2-CDE3BC3C963B}"/>
          </ac:cxnSpMkLst>
        </pc:cxnChg>
        <pc:cxnChg chg="add mod">
          <ac:chgData name="שרון מלטר" userId="1ad87d2de6698854" providerId="LiveId" clId="{B1036C1B-2F25-4812-A04E-D21B58362CAD}" dt="2024-05-29T09:04:57.937" v="946" actId="14100"/>
          <ac:cxnSpMkLst>
            <pc:docMk/>
            <pc:sldMk cId="832651175" sldId="257"/>
            <ac:cxnSpMk id="194" creationId="{0F99EE4D-34E7-CC82-DA23-AFF3CCE6E170}"/>
          </ac:cxnSpMkLst>
        </pc:cxnChg>
        <pc:cxnChg chg="add mod">
          <ac:chgData name="שרון מלטר" userId="1ad87d2de6698854" providerId="LiveId" clId="{B1036C1B-2F25-4812-A04E-D21B58362CAD}" dt="2024-05-29T09:08:58.298" v="979" actId="14100"/>
          <ac:cxnSpMkLst>
            <pc:docMk/>
            <pc:sldMk cId="832651175" sldId="257"/>
            <ac:cxnSpMk id="199" creationId="{9CF94B52-0685-7130-A1BF-10D9B0E3E2B7}"/>
          </ac:cxnSpMkLst>
        </pc:cxnChg>
        <pc:cxnChg chg="add mod">
          <ac:chgData name="שרון מלטר" userId="1ad87d2de6698854" providerId="LiveId" clId="{B1036C1B-2F25-4812-A04E-D21B58362CAD}" dt="2024-05-29T09:10:23.353" v="1000" actId="14100"/>
          <ac:cxnSpMkLst>
            <pc:docMk/>
            <pc:sldMk cId="832651175" sldId="257"/>
            <ac:cxnSpMk id="205" creationId="{9D287F76-A962-D990-5DBB-778869E41B18}"/>
          </ac:cxnSpMkLst>
        </pc:cxnChg>
        <pc:cxnChg chg="add mod">
          <ac:chgData name="שרון מלטר" userId="1ad87d2de6698854" providerId="LiveId" clId="{B1036C1B-2F25-4812-A04E-D21B58362CAD}" dt="2024-05-29T09:10:02.552" v="993" actId="14100"/>
          <ac:cxnSpMkLst>
            <pc:docMk/>
            <pc:sldMk cId="832651175" sldId="257"/>
            <ac:cxnSpMk id="216" creationId="{898F7339-4AEC-B9E8-0409-6D6E49E3CE37}"/>
          </ac:cxnSpMkLst>
        </pc:cxnChg>
        <pc:cxnChg chg="add mod">
          <ac:chgData name="שרון מלטר" userId="1ad87d2de6698854" providerId="LiveId" clId="{B1036C1B-2F25-4812-A04E-D21B58362CAD}" dt="2024-05-29T09:12:52.940" v="1058" actId="14100"/>
          <ac:cxnSpMkLst>
            <pc:docMk/>
            <pc:sldMk cId="832651175" sldId="257"/>
            <ac:cxnSpMk id="220" creationId="{DB96254F-01F3-A51F-A725-7A042A27DD19}"/>
          </ac:cxnSpMkLst>
        </pc:cxnChg>
        <pc:cxnChg chg="add mod">
          <ac:chgData name="שרון מלטר" userId="1ad87d2de6698854" providerId="LiveId" clId="{B1036C1B-2F25-4812-A04E-D21B58362CAD}" dt="2024-05-29T09:12:16.678" v="1040" actId="1038"/>
          <ac:cxnSpMkLst>
            <pc:docMk/>
            <pc:sldMk cId="832651175" sldId="257"/>
            <ac:cxnSpMk id="225" creationId="{46A309C9-D81B-8CCA-92D8-E3170DC20E9A}"/>
          </ac:cxnSpMkLst>
        </pc:cxnChg>
        <pc:cxnChg chg="add mod">
          <ac:chgData name="שרון מלטר" userId="1ad87d2de6698854" providerId="LiveId" clId="{B1036C1B-2F25-4812-A04E-D21B58362CAD}" dt="2024-05-29T09:12:14.848" v="1039" actId="1037"/>
          <ac:cxnSpMkLst>
            <pc:docMk/>
            <pc:sldMk cId="832651175" sldId="257"/>
            <ac:cxnSpMk id="230" creationId="{8D2312A1-819F-1033-6F24-C17CD2147A82}"/>
          </ac:cxnSpMkLst>
        </pc:cxnChg>
        <pc:cxnChg chg="add mod">
          <ac:chgData name="שרון מלטר" userId="1ad87d2de6698854" providerId="LiveId" clId="{B1036C1B-2F25-4812-A04E-D21B58362CAD}" dt="2024-05-29T09:22:28.125" v="1144" actId="1582"/>
          <ac:cxnSpMkLst>
            <pc:docMk/>
            <pc:sldMk cId="832651175" sldId="257"/>
            <ac:cxnSpMk id="240" creationId="{9395A72F-DC10-8374-7AC9-62E491653089}"/>
          </ac:cxnSpMkLst>
        </pc:cxnChg>
        <pc:cxnChg chg="add mod">
          <ac:chgData name="שרון מלטר" userId="1ad87d2de6698854" providerId="LiveId" clId="{B1036C1B-2F25-4812-A04E-D21B58362CAD}" dt="2024-05-29T09:25:19.857" v="1210" actId="1037"/>
          <ac:cxnSpMkLst>
            <pc:docMk/>
            <pc:sldMk cId="832651175" sldId="257"/>
            <ac:cxnSpMk id="243" creationId="{AA844F9E-320D-C6DD-586E-959A3F8BE672}"/>
          </ac:cxnSpMkLst>
        </pc:cxnChg>
        <pc:cxnChg chg="add mod">
          <ac:chgData name="שרון מלטר" userId="1ad87d2de6698854" providerId="LiveId" clId="{B1036C1B-2F25-4812-A04E-D21B58362CAD}" dt="2024-05-29T09:26:53.663" v="1245" actId="14100"/>
          <ac:cxnSpMkLst>
            <pc:docMk/>
            <pc:sldMk cId="832651175" sldId="257"/>
            <ac:cxnSpMk id="255" creationId="{59C7711E-B112-0400-903E-05A9E726C555}"/>
          </ac:cxnSpMkLst>
        </pc:cxnChg>
      </pc:sldChg>
      <pc:sldChg chg="addSp delSp modSp new mod ord">
        <pc:chgData name="שרון מלטר" userId="1ad87d2de6698854" providerId="LiveId" clId="{B1036C1B-2F25-4812-A04E-D21B58362CAD}" dt="2024-06-06T13:45:06.693" v="4420" actId="14100"/>
        <pc:sldMkLst>
          <pc:docMk/>
          <pc:sldMk cId="4105733199" sldId="258"/>
        </pc:sldMkLst>
        <pc:spChg chg="del">
          <ac:chgData name="שרון מלטר" userId="1ad87d2de6698854" providerId="LiveId" clId="{B1036C1B-2F25-4812-A04E-D21B58362CAD}" dt="2024-06-03T11:03:36.862" v="1943" actId="478"/>
          <ac:spMkLst>
            <pc:docMk/>
            <pc:sldMk cId="4105733199" sldId="258"/>
            <ac:spMk id="2" creationId="{80285435-C461-6461-3CDB-CA1CD27F42FE}"/>
          </ac:spMkLst>
        </pc:spChg>
        <pc:spChg chg="del">
          <ac:chgData name="שרון מלטר" userId="1ad87d2de6698854" providerId="LiveId" clId="{B1036C1B-2F25-4812-A04E-D21B58362CAD}" dt="2024-06-03T11:03:36.862" v="1943" actId="478"/>
          <ac:spMkLst>
            <pc:docMk/>
            <pc:sldMk cId="4105733199" sldId="258"/>
            <ac:spMk id="3" creationId="{9A66A148-B654-125D-855A-DA4A97D93CCC}"/>
          </ac:spMkLst>
        </pc:spChg>
        <pc:spChg chg="add del mod">
          <ac:chgData name="שרון מלטר" userId="1ad87d2de6698854" providerId="LiveId" clId="{B1036C1B-2F25-4812-A04E-D21B58362CAD}" dt="2024-06-03T11:06:56.883" v="1959"/>
          <ac:spMkLst>
            <pc:docMk/>
            <pc:sldMk cId="4105733199" sldId="258"/>
            <ac:spMk id="6" creationId="{1DD75501-0480-209B-C335-2666371A45A7}"/>
          </ac:spMkLst>
        </pc:spChg>
        <pc:spChg chg="add del mod">
          <ac:chgData name="שרון מלטר" userId="1ad87d2de6698854" providerId="LiveId" clId="{B1036C1B-2F25-4812-A04E-D21B58362CAD}" dt="2024-06-03T11:08:24.692" v="1975"/>
          <ac:spMkLst>
            <pc:docMk/>
            <pc:sldMk cId="4105733199" sldId="258"/>
            <ac:spMk id="7" creationId="{DB782A33-CEF2-1A07-2325-292ACF5D4B3F}"/>
          </ac:spMkLst>
        </pc:spChg>
        <pc:spChg chg="add mod">
          <ac:chgData name="שרון מלטר" userId="1ad87d2de6698854" providerId="LiveId" clId="{B1036C1B-2F25-4812-A04E-D21B58362CAD}" dt="2024-06-03T11:08:57.311" v="1986" actId="1035"/>
          <ac:spMkLst>
            <pc:docMk/>
            <pc:sldMk cId="4105733199" sldId="258"/>
            <ac:spMk id="8" creationId="{1DD2681A-0459-CBD7-1E04-4C08245B8A45}"/>
          </ac:spMkLst>
        </pc:spChg>
        <pc:picChg chg="add mod">
          <ac:chgData name="שרון מלטר" userId="1ad87d2de6698854" providerId="LiveId" clId="{B1036C1B-2F25-4812-A04E-D21B58362CAD}" dt="2024-06-06T13:45:06.693" v="4420" actId="14100"/>
          <ac:picMkLst>
            <pc:docMk/>
            <pc:sldMk cId="4105733199" sldId="258"/>
            <ac:picMk id="3" creationId="{FA52625A-843E-F636-F90C-B20F1CD7146B}"/>
          </ac:picMkLst>
        </pc:picChg>
        <pc:picChg chg="add del mod">
          <ac:chgData name="שרון מלטר" userId="1ad87d2de6698854" providerId="LiveId" clId="{B1036C1B-2F25-4812-A04E-D21B58362CAD}" dt="2024-06-03T11:22:54.621" v="2023" actId="478"/>
          <ac:picMkLst>
            <pc:docMk/>
            <pc:sldMk cId="4105733199" sldId="258"/>
            <ac:picMk id="5" creationId="{36AE9A8D-329E-1567-CD31-D7C42B82CD39}"/>
          </ac:picMkLst>
        </pc:picChg>
        <pc:cxnChg chg="add mod">
          <ac:chgData name="שרון מלטר" userId="1ad87d2de6698854" providerId="LiveId" clId="{B1036C1B-2F25-4812-A04E-D21B58362CAD}" dt="2024-06-03T11:13:40.141" v="2006" actId="1582"/>
          <ac:cxnSpMkLst>
            <pc:docMk/>
            <pc:sldMk cId="4105733199" sldId="258"/>
            <ac:cxnSpMk id="9" creationId="{28D90E91-3E4B-53B6-EA74-87FA8D501965}"/>
          </ac:cxnSpMkLst>
        </pc:cxnChg>
      </pc:sldChg>
      <pc:sldChg chg="addSp delSp modSp new mod">
        <pc:chgData name="שרון מלטר" userId="1ad87d2de6698854" providerId="LiveId" clId="{B1036C1B-2F25-4812-A04E-D21B58362CAD}" dt="2024-06-11T15:48:56.395" v="4436" actId="1076"/>
        <pc:sldMkLst>
          <pc:docMk/>
          <pc:sldMk cId="2683857902" sldId="259"/>
        </pc:sldMkLst>
        <pc:spChg chg="del">
          <ac:chgData name="שרון מלטר" userId="1ad87d2de6698854" providerId="LiveId" clId="{B1036C1B-2F25-4812-A04E-D21B58362CAD}" dt="2024-06-03T11:11:27.031" v="2002" actId="478"/>
          <ac:spMkLst>
            <pc:docMk/>
            <pc:sldMk cId="2683857902" sldId="259"/>
            <ac:spMk id="2" creationId="{2D5BBDC4-BE5C-0E1C-63DD-FB9C90C7C0EA}"/>
          </ac:spMkLst>
        </pc:spChg>
        <pc:spChg chg="del">
          <ac:chgData name="שרון מלטר" userId="1ad87d2de6698854" providerId="LiveId" clId="{B1036C1B-2F25-4812-A04E-D21B58362CAD}" dt="2024-06-03T11:11:27.031" v="2002" actId="478"/>
          <ac:spMkLst>
            <pc:docMk/>
            <pc:sldMk cId="2683857902" sldId="259"/>
            <ac:spMk id="3" creationId="{20BA0B99-B38F-E600-B421-CCC8DF6BDFC1}"/>
          </ac:spMkLst>
        </pc:spChg>
        <pc:spChg chg="add mod">
          <ac:chgData name="שרון מלטר" userId="1ad87d2de6698854" providerId="LiveId" clId="{B1036C1B-2F25-4812-A04E-D21B58362CAD}" dt="2024-06-03T11:14:08.141" v="2009"/>
          <ac:spMkLst>
            <pc:docMk/>
            <pc:sldMk cId="2683857902" sldId="259"/>
            <ac:spMk id="8" creationId="{81881324-A222-689D-9133-F05B1E205CBA}"/>
          </ac:spMkLst>
        </pc:spChg>
        <pc:picChg chg="add mod">
          <ac:chgData name="שרון מלטר" userId="1ad87d2de6698854" providerId="LiveId" clId="{B1036C1B-2F25-4812-A04E-D21B58362CAD}" dt="2024-06-06T13:45:28.496" v="4422" actId="14100"/>
          <ac:picMkLst>
            <pc:docMk/>
            <pc:sldMk cId="2683857902" sldId="259"/>
            <ac:picMk id="3" creationId="{800E97D7-6709-8506-6CDF-1D35E7052856}"/>
          </ac:picMkLst>
        </pc:picChg>
        <pc:picChg chg="add del mod">
          <ac:chgData name="שרון מלטר" userId="1ad87d2de6698854" providerId="LiveId" clId="{B1036C1B-2F25-4812-A04E-D21B58362CAD}" dt="2024-06-11T15:48:19.822" v="4429" actId="478"/>
          <ac:picMkLst>
            <pc:docMk/>
            <pc:sldMk cId="2683857902" sldId="259"/>
            <ac:picMk id="4" creationId="{8C1EF185-358F-D3A2-5CF5-2F0D69F6BF33}"/>
          </ac:picMkLst>
        </pc:picChg>
        <pc:picChg chg="add del">
          <ac:chgData name="שרון מלטר" userId="1ad87d2de6698854" providerId="LiveId" clId="{B1036C1B-2F25-4812-A04E-D21B58362CAD}" dt="2024-06-03T11:12:34.581" v="2004" actId="478"/>
          <ac:picMkLst>
            <pc:docMk/>
            <pc:sldMk cId="2683857902" sldId="259"/>
            <ac:picMk id="5" creationId="{FD423AA5-3094-3FAE-07BA-8860905FED59}"/>
          </ac:picMkLst>
        </pc:picChg>
        <pc:picChg chg="add mod">
          <ac:chgData name="שרון מלטר" userId="1ad87d2de6698854" providerId="LiveId" clId="{B1036C1B-2F25-4812-A04E-D21B58362CAD}" dt="2024-06-11T15:48:56.395" v="4436" actId="1076"/>
          <ac:picMkLst>
            <pc:docMk/>
            <pc:sldMk cId="2683857902" sldId="259"/>
            <ac:picMk id="6" creationId="{8F362B73-46D3-FEC2-15EA-DCF84D7232D5}"/>
          </ac:picMkLst>
        </pc:picChg>
        <pc:picChg chg="add del mod">
          <ac:chgData name="שרון מלטר" userId="1ad87d2de6698854" providerId="LiveId" clId="{B1036C1B-2F25-4812-A04E-D21B58362CAD}" dt="2024-06-03T11:22:56.831" v="2024" actId="478"/>
          <ac:picMkLst>
            <pc:docMk/>
            <pc:sldMk cId="2683857902" sldId="259"/>
            <ac:picMk id="7" creationId="{1A2D1FD3-6334-8758-8E26-CD1FE978069C}"/>
          </ac:picMkLst>
        </pc:picChg>
        <pc:cxnChg chg="add mod">
          <ac:chgData name="שרון מלטר" userId="1ad87d2de6698854" providerId="LiveId" clId="{B1036C1B-2F25-4812-A04E-D21B58362CAD}" dt="2024-06-03T11:14:08.141" v="2009"/>
          <ac:cxnSpMkLst>
            <pc:docMk/>
            <pc:sldMk cId="2683857902" sldId="259"/>
            <ac:cxnSpMk id="9" creationId="{640AFCC5-3020-170A-29B3-A8E1CD0BB482}"/>
          </ac:cxnSpMkLst>
        </pc:cxnChg>
      </pc:sldChg>
      <pc:sldChg chg="add del">
        <pc:chgData name="שרון מלטר" userId="1ad87d2de6698854" providerId="LiveId" clId="{B1036C1B-2F25-4812-A04E-D21B58362CAD}" dt="2024-06-03T11:05:37.901" v="1949" actId="2696"/>
        <pc:sldMkLst>
          <pc:docMk/>
          <pc:sldMk cId="3133301466" sldId="259"/>
        </pc:sldMkLst>
      </pc:sldChg>
      <pc:sldChg chg="add del">
        <pc:chgData name="שרון מלטר" userId="1ad87d2de6698854" providerId="LiveId" clId="{B1036C1B-2F25-4812-A04E-D21B58362CAD}" dt="2024-06-03T11:05:35.731" v="1948" actId="2696"/>
        <pc:sldMkLst>
          <pc:docMk/>
          <pc:sldMk cId="1738962065"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03802-4C03-4312-97AF-293ED8F44BEF}" type="datetimeFigureOut">
              <a:rPr lang="LID4096" smtClean="0"/>
              <a:t>06/11/2024</a:t>
            </a:fld>
            <a:endParaRPr lang="LID4096"/>
          </a:p>
        </p:txBody>
      </p:sp>
      <p:sp>
        <p:nvSpPr>
          <p:cNvPr id="4" name="Slide Image Placeholder 3"/>
          <p:cNvSpPr>
            <a:spLocks noGrp="1" noRot="1" noChangeAspect="1"/>
          </p:cNvSpPr>
          <p:nvPr>
            <p:ph type="sldImg" idx="2"/>
          </p:nvPr>
        </p:nvSpPr>
        <p:spPr>
          <a:xfrm>
            <a:off x="1254125" y="1143000"/>
            <a:ext cx="434975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602C08-F2BA-4F5D-BED9-3040C8889874}" type="slidenum">
              <a:rPr lang="LID4096" smtClean="0"/>
              <a:t>‹#›</a:t>
            </a:fld>
            <a:endParaRPr lang="LID4096"/>
          </a:p>
        </p:txBody>
      </p:sp>
    </p:spTree>
    <p:extLst>
      <p:ext uri="{BB962C8B-B14F-4D97-AF65-F5344CB8AC3E}">
        <p14:creationId xmlns:p14="http://schemas.microsoft.com/office/powerpoint/2010/main" val="1399998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362" y="1242134"/>
            <a:ext cx="9093439" cy="2642388"/>
          </a:xfrm>
        </p:spPr>
        <p:txBody>
          <a:bodyPr anchor="b"/>
          <a:lstStyle>
            <a:lvl1pPr algn="ctr">
              <a:defRPr sz="6640"/>
            </a:lvl1pPr>
          </a:lstStyle>
          <a:p>
            <a:r>
              <a:rPr lang="en-US"/>
              <a:t>Click to edit Master title style</a:t>
            </a:r>
            <a:endParaRPr lang="en-US" dirty="0"/>
          </a:p>
        </p:txBody>
      </p:sp>
      <p:sp>
        <p:nvSpPr>
          <p:cNvPr id="3" name="Subtitle 2"/>
          <p:cNvSpPr>
            <a:spLocks noGrp="1"/>
          </p:cNvSpPr>
          <p:nvPr>
            <p:ph type="subTitle" idx="1"/>
          </p:nvPr>
        </p:nvSpPr>
        <p:spPr>
          <a:xfrm>
            <a:off x="1337271" y="3986423"/>
            <a:ext cx="8023622" cy="1832453"/>
          </a:xfrm>
        </p:spPr>
        <p:txBody>
          <a:bodyPr/>
          <a:lstStyle>
            <a:lvl1pPr marL="0" indent="0" algn="ctr">
              <a:buNone/>
              <a:defRPr sz="2656"/>
            </a:lvl1pPr>
            <a:lvl2pPr marL="505983" indent="0" algn="ctr">
              <a:buNone/>
              <a:defRPr sz="2213"/>
            </a:lvl2pPr>
            <a:lvl3pPr marL="1011966" indent="0" algn="ctr">
              <a:buNone/>
              <a:defRPr sz="1992"/>
            </a:lvl3pPr>
            <a:lvl4pPr marL="1517950" indent="0" algn="ctr">
              <a:buNone/>
              <a:defRPr sz="1771"/>
            </a:lvl4pPr>
            <a:lvl5pPr marL="2023933" indent="0" algn="ctr">
              <a:buNone/>
              <a:defRPr sz="1771"/>
            </a:lvl5pPr>
            <a:lvl6pPr marL="2529916" indent="0" algn="ctr">
              <a:buNone/>
              <a:defRPr sz="1771"/>
            </a:lvl6pPr>
            <a:lvl7pPr marL="3035899" indent="0" algn="ctr">
              <a:buNone/>
              <a:defRPr sz="1771"/>
            </a:lvl7pPr>
            <a:lvl8pPr marL="3541883" indent="0" algn="ctr">
              <a:buNone/>
              <a:defRPr sz="1771"/>
            </a:lvl8pPr>
            <a:lvl9pPr marL="4047866" indent="0" algn="ctr">
              <a:buNone/>
              <a:defRPr sz="177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231525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159093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5874" y="404089"/>
            <a:ext cx="2306791" cy="64320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499" y="404089"/>
            <a:ext cx="6786647" cy="6432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93372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3904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927" y="1892191"/>
            <a:ext cx="9227166" cy="3157161"/>
          </a:xfrm>
        </p:spPr>
        <p:txBody>
          <a:bodyPr anchor="b"/>
          <a:lstStyle>
            <a:lvl1pPr>
              <a:defRPr sz="6640"/>
            </a:lvl1pPr>
          </a:lstStyle>
          <a:p>
            <a:r>
              <a:rPr lang="en-US"/>
              <a:t>Click to edit Master title style</a:t>
            </a:r>
            <a:endParaRPr lang="en-US" dirty="0"/>
          </a:p>
        </p:txBody>
      </p:sp>
      <p:sp>
        <p:nvSpPr>
          <p:cNvPr id="3" name="Text Placeholder 2"/>
          <p:cNvSpPr>
            <a:spLocks noGrp="1"/>
          </p:cNvSpPr>
          <p:nvPr>
            <p:ph type="body" idx="1"/>
          </p:nvPr>
        </p:nvSpPr>
        <p:spPr>
          <a:xfrm>
            <a:off x="729927" y="5079220"/>
            <a:ext cx="9227166" cy="1660277"/>
          </a:xfrm>
        </p:spPr>
        <p:txBody>
          <a:bodyPr/>
          <a:lstStyle>
            <a:lvl1pPr marL="0" indent="0">
              <a:buNone/>
              <a:defRPr sz="2656">
                <a:solidFill>
                  <a:schemeClr val="tx1">
                    <a:tint val="82000"/>
                  </a:schemeClr>
                </a:solidFill>
              </a:defRPr>
            </a:lvl1pPr>
            <a:lvl2pPr marL="505983" indent="0">
              <a:buNone/>
              <a:defRPr sz="2213">
                <a:solidFill>
                  <a:schemeClr val="tx1">
                    <a:tint val="82000"/>
                  </a:schemeClr>
                </a:solidFill>
              </a:defRPr>
            </a:lvl2pPr>
            <a:lvl3pPr marL="1011966" indent="0">
              <a:buNone/>
              <a:defRPr sz="1992">
                <a:solidFill>
                  <a:schemeClr val="tx1">
                    <a:tint val="82000"/>
                  </a:schemeClr>
                </a:solidFill>
              </a:defRPr>
            </a:lvl3pPr>
            <a:lvl4pPr marL="1517950" indent="0">
              <a:buNone/>
              <a:defRPr sz="1771">
                <a:solidFill>
                  <a:schemeClr val="tx1">
                    <a:tint val="82000"/>
                  </a:schemeClr>
                </a:solidFill>
              </a:defRPr>
            </a:lvl4pPr>
            <a:lvl5pPr marL="2023933" indent="0">
              <a:buNone/>
              <a:defRPr sz="1771">
                <a:solidFill>
                  <a:schemeClr val="tx1">
                    <a:tint val="82000"/>
                  </a:schemeClr>
                </a:solidFill>
              </a:defRPr>
            </a:lvl5pPr>
            <a:lvl6pPr marL="2529916" indent="0">
              <a:buNone/>
              <a:defRPr sz="1771">
                <a:solidFill>
                  <a:schemeClr val="tx1">
                    <a:tint val="82000"/>
                  </a:schemeClr>
                </a:solidFill>
              </a:defRPr>
            </a:lvl6pPr>
            <a:lvl7pPr marL="3035899" indent="0">
              <a:buNone/>
              <a:defRPr sz="1771">
                <a:solidFill>
                  <a:schemeClr val="tx1">
                    <a:tint val="82000"/>
                  </a:schemeClr>
                </a:solidFill>
              </a:defRPr>
            </a:lvl7pPr>
            <a:lvl8pPr marL="3541883" indent="0">
              <a:buNone/>
              <a:defRPr sz="1771">
                <a:solidFill>
                  <a:schemeClr val="tx1">
                    <a:tint val="82000"/>
                  </a:schemeClr>
                </a:solidFill>
              </a:defRPr>
            </a:lvl8pPr>
            <a:lvl9pPr marL="4047866" indent="0">
              <a:buNone/>
              <a:defRPr sz="177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410165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5499" y="2020443"/>
            <a:ext cx="4546719"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5945" y="2020443"/>
            <a:ext cx="4546719" cy="4815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33135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892" y="404090"/>
            <a:ext cx="9227166" cy="1467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893" y="1860565"/>
            <a:ext cx="4525824" cy="911834"/>
          </a:xfrm>
        </p:spPr>
        <p:txBody>
          <a:bodyPr anchor="b"/>
          <a:lstStyle>
            <a:lvl1pPr marL="0" indent="0">
              <a:buNone/>
              <a:defRPr sz="2656" b="1"/>
            </a:lvl1pPr>
            <a:lvl2pPr marL="505983" indent="0">
              <a:buNone/>
              <a:defRPr sz="2213" b="1"/>
            </a:lvl2pPr>
            <a:lvl3pPr marL="1011966" indent="0">
              <a:buNone/>
              <a:defRPr sz="1992" b="1"/>
            </a:lvl3pPr>
            <a:lvl4pPr marL="1517950" indent="0">
              <a:buNone/>
              <a:defRPr sz="1771" b="1"/>
            </a:lvl4pPr>
            <a:lvl5pPr marL="2023933" indent="0">
              <a:buNone/>
              <a:defRPr sz="1771" b="1"/>
            </a:lvl5pPr>
            <a:lvl6pPr marL="2529916" indent="0">
              <a:buNone/>
              <a:defRPr sz="1771" b="1"/>
            </a:lvl6pPr>
            <a:lvl7pPr marL="3035899" indent="0">
              <a:buNone/>
              <a:defRPr sz="1771" b="1"/>
            </a:lvl7pPr>
            <a:lvl8pPr marL="3541883" indent="0">
              <a:buNone/>
              <a:defRPr sz="1771" b="1"/>
            </a:lvl8pPr>
            <a:lvl9pPr marL="4047866" indent="0">
              <a:buNone/>
              <a:defRPr sz="1771" b="1"/>
            </a:lvl9pPr>
          </a:lstStyle>
          <a:p>
            <a:pPr lvl="0"/>
            <a:r>
              <a:rPr lang="en-US"/>
              <a:t>Click to edit Master text styles</a:t>
            </a:r>
          </a:p>
        </p:txBody>
      </p:sp>
      <p:sp>
        <p:nvSpPr>
          <p:cNvPr id="4" name="Content Placeholder 3"/>
          <p:cNvSpPr>
            <a:spLocks noGrp="1"/>
          </p:cNvSpPr>
          <p:nvPr>
            <p:ph sz="half" idx="2"/>
          </p:nvPr>
        </p:nvSpPr>
        <p:spPr>
          <a:xfrm>
            <a:off x="736893" y="2772399"/>
            <a:ext cx="4525824"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5945" y="1860565"/>
            <a:ext cx="4548113" cy="911834"/>
          </a:xfrm>
        </p:spPr>
        <p:txBody>
          <a:bodyPr anchor="b"/>
          <a:lstStyle>
            <a:lvl1pPr marL="0" indent="0">
              <a:buNone/>
              <a:defRPr sz="2656" b="1"/>
            </a:lvl1pPr>
            <a:lvl2pPr marL="505983" indent="0">
              <a:buNone/>
              <a:defRPr sz="2213" b="1"/>
            </a:lvl2pPr>
            <a:lvl3pPr marL="1011966" indent="0">
              <a:buNone/>
              <a:defRPr sz="1992" b="1"/>
            </a:lvl3pPr>
            <a:lvl4pPr marL="1517950" indent="0">
              <a:buNone/>
              <a:defRPr sz="1771" b="1"/>
            </a:lvl4pPr>
            <a:lvl5pPr marL="2023933" indent="0">
              <a:buNone/>
              <a:defRPr sz="1771" b="1"/>
            </a:lvl5pPr>
            <a:lvl6pPr marL="2529916" indent="0">
              <a:buNone/>
              <a:defRPr sz="1771" b="1"/>
            </a:lvl6pPr>
            <a:lvl7pPr marL="3035899" indent="0">
              <a:buNone/>
              <a:defRPr sz="1771" b="1"/>
            </a:lvl7pPr>
            <a:lvl8pPr marL="3541883" indent="0">
              <a:buNone/>
              <a:defRPr sz="1771" b="1"/>
            </a:lvl8pPr>
            <a:lvl9pPr marL="4047866" indent="0">
              <a:buNone/>
              <a:defRPr sz="1771" b="1"/>
            </a:lvl9pPr>
          </a:lstStyle>
          <a:p>
            <a:pPr lvl="0"/>
            <a:r>
              <a:rPr lang="en-US"/>
              <a:t>Click to edit Master text styles</a:t>
            </a:r>
          </a:p>
        </p:txBody>
      </p:sp>
      <p:sp>
        <p:nvSpPr>
          <p:cNvPr id="6" name="Content Placeholder 5"/>
          <p:cNvSpPr>
            <a:spLocks noGrp="1"/>
          </p:cNvSpPr>
          <p:nvPr>
            <p:ph sz="quarter" idx="4"/>
          </p:nvPr>
        </p:nvSpPr>
        <p:spPr>
          <a:xfrm>
            <a:off x="5415945" y="2772399"/>
            <a:ext cx="4548113" cy="4077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107581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280637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130089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892" y="505989"/>
            <a:ext cx="3450436" cy="1770962"/>
          </a:xfrm>
        </p:spPr>
        <p:txBody>
          <a:bodyPr anchor="b"/>
          <a:lstStyle>
            <a:lvl1pPr>
              <a:defRPr sz="3541"/>
            </a:lvl1pPr>
          </a:lstStyle>
          <a:p>
            <a:r>
              <a:rPr lang="en-US"/>
              <a:t>Click to edit Master title style</a:t>
            </a:r>
            <a:endParaRPr lang="en-US" dirty="0"/>
          </a:p>
        </p:txBody>
      </p:sp>
      <p:sp>
        <p:nvSpPr>
          <p:cNvPr id="3" name="Content Placeholder 2"/>
          <p:cNvSpPr>
            <a:spLocks noGrp="1"/>
          </p:cNvSpPr>
          <p:nvPr>
            <p:ph idx="1"/>
          </p:nvPr>
        </p:nvSpPr>
        <p:spPr>
          <a:xfrm>
            <a:off x="4548113" y="1092798"/>
            <a:ext cx="5415945" cy="5393704"/>
          </a:xfrm>
        </p:spPr>
        <p:txBody>
          <a:bodyPr/>
          <a:lstStyle>
            <a:lvl1pPr>
              <a:defRPr sz="3541"/>
            </a:lvl1pPr>
            <a:lvl2pPr>
              <a:defRPr sz="3099"/>
            </a:lvl2pPr>
            <a:lvl3pPr>
              <a:defRPr sz="2656"/>
            </a:lvl3pPr>
            <a:lvl4pPr>
              <a:defRPr sz="2213"/>
            </a:lvl4pPr>
            <a:lvl5pPr>
              <a:defRPr sz="2213"/>
            </a:lvl5pPr>
            <a:lvl6pPr>
              <a:defRPr sz="2213"/>
            </a:lvl6pPr>
            <a:lvl7pPr>
              <a:defRPr sz="2213"/>
            </a:lvl7pPr>
            <a:lvl8pPr>
              <a:defRPr sz="2213"/>
            </a:lvl8pPr>
            <a:lvl9pPr>
              <a:defRPr sz="22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892" y="2276951"/>
            <a:ext cx="3450436" cy="4218334"/>
          </a:xfrm>
        </p:spPr>
        <p:txBody>
          <a:bodyPr/>
          <a:lstStyle>
            <a:lvl1pPr marL="0" indent="0">
              <a:buNone/>
              <a:defRPr sz="1771"/>
            </a:lvl1pPr>
            <a:lvl2pPr marL="505983" indent="0">
              <a:buNone/>
              <a:defRPr sz="1549"/>
            </a:lvl2pPr>
            <a:lvl3pPr marL="1011966" indent="0">
              <a:buNone/>
              <a:defRPr sz="1328"/>
            </a:lvl3pPr>
            <a:lvl4pPr marL="1517950" indent="0">
              <a:buNone/>
              <a:defRPr sz="1107"/>
            </a:lvl4pPr>
            <a:lvl5pPr marL="2023933" indent="0">
              <a:buNone/>
              <a:defRPr sz="1107"/>
            </a:lvl5pPr>
            <a:lvl6pPr marL="2529916" indent="0">
              <a:buNone/>
              <a:defRPr sz="1107"/>
            </a:lvl6pPr>
            <a:lvl7pPr marL="3035899" indent="0">
              <a:buNone/>
              <a:defRPr sz="1107"/>
            </a:lvl7pPr>
            <a:lvl8pPr marL="3541883" indent="0">
              <a:buNone/>
              <a:defRPr sz="1107"/>
            </a:lvl8pPr>
            <a:lvl9pPr marL="4047866" indent="0">
              <a:buNone/>
              <a:defRPr sz="1107"/>
            </a:lvl9pPr>
          </a:lstStyle>
          <a:p>
            <a:pPr lvl="0"/>
            <a:r>
              <a:rPr lang="en-US"/>
              <a:t>Click to edit Master text styles</a:t>
            </a:r>
          </a:p>
        </p:txBody>
      </p:sp>
      <p:sp>
        <p:nvSpPr>
          <p:cNvPr id="5" name="Date Placeholder 4"/>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322222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892" y="505989"/>
            <a:ext cx="3450436" cy="1770962"/>
          </a:xfrm>
        </p:spPr>
        <p:txBody>
          <a:bodyPr anchor="b"/>
          <a:lstStyle>
            <a:lvl1pPr>
              <a:defRPr sz="3541"/>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13" y="1092798"/>
            <a:ext cx="5415945" cy="5393704"/>
          </a:xfrm>
        </p:spPr>
        <p:txBody>
          <a:bodyPr anchor="t"/>
          <a:lstStyle>
            <a:lvl1pPr marL="0" indent="0">
              <a:buNone/>
              <a:defRPr sz="3541"/>
            </a:lvl1pPr>
            <a:lvl2pPr marL="505983" indent="0">
              <a:buNone/>
              <a:defRPr sz="3099"/>
            </a:lvl2pPr>
            <a:lvl3pPr marL="1011966" indent="0">
              <a:buNone/>
              <a:defRPr sz="2656"/>
            </a:lvl3pPr>
            <a:lvl4pPr marL="1517950" indent="0">
              <a:buNone/>
              <a:defRPr sz="2213"/>
            </a:lvl4pPr>
            <a:lvl5pPr marL="2023933" indent="0">
              <a:buNone/>
              <a:defRPr sz="2213"/>
            </a:lvl5pPr>
            <a:lvl6pPr marL="2529916" indent="0">
              <a:buNone/>
              <a:defRPr sz="2213"/>
            </a:lvl6pPr>
            <a:lvl7pPr marL="3035899" indent="0">
              <a:buNone/>
              <a:defRPr sz="2213"/>
            </a:lvl7pPr>
            <a:lvl8pPr marL="3541883" indent="0">
              <a:buNone/>
              <a:defRPr sz="2213"/>
            </a:lvl8pPr>
            <a:lvl9pPr marL="4047866" indent="0">
              <a:buNone/>
              <a:defRPr sz="2213"/>
            </a:lvl9pPr>
          </a:lstStyle>
          <a:p>
            <a:r>
              <a:rPr lang="en-US"/>
              <a:t>Click icon to add picture</a:t>
            </a:r>
            <a:endParaRPr lang="en-US" dirty="0"/>
          </a:p>
        </p:txBody>
      </p:sp>
      <p:sp>
        <p:nvSpPr>
          <p:cNvPr id="4" name="Text Placeholder 3"/>
          <p:cNvSpPr>
            <a:spLocks noGrp="1"/>
          </p:cNvSpPr>
          <p:nvPr>
            <p:ph type="body" sz="half" idx="2"/>
          </p:nvPr>
        </p:nvSpPr>
        <p:spPr>
          <a:xfrm>
            <a:off x="736892" y="2276951"/>
            <a:ext cx="3450436" cy="4218334"/>
          </a:xfrm>
        </p:spPr>
        <p:txBody>
          <a:bodyPr/>
          <a:lstStyle>
            <a:lvl1pPr marL="0" indent="0">
              <a:buNone/>
              <a:defRPr sz="1771"/>
            </a:lvl1pPr>
            <a:lvl2pPr marL="505983" indent="0">
              <a:buNone/>
              <a:defRPr sz="1549"/>
            </a:lvl2pPr>
            <a:lvl3pPr marL="1011966" indent="0">
              <a:buNone/>
              <a:defRPr sz="1328"/>
            </a:lvl3pPr>
            <a:lvl4pPr marL="1517950" indent="0">
              <a:buNone/>
              <a:defRPr sz="1107"/>
            </a:lvl4pPr>
            <a:lvl5pPr marL="2023933" indent="0">
              <a:buNone/>
              <a:defRPr sz="1107"/>
            </a:lvl5pPr>
            <a:lvl6pPr marL="2529916" indent="0">
              <a:buNone/>
              <a:defRPr sz="1107"/>
            </a:lvl6pPr>
            <a:lvl7pPr marL="3035899" indent="0">
              <a:buNone/>
              <a:defRPr sz="1107"/>
            </a:lvl7pPr>
            <a:lvl8pPr marL="3541883" indent="0">
              <a:buNone/>
              <a:defRPr sz="1107"/>
            </a:lvl8pPr>
            <a:lvl9pPr marL="4047866" indent="0">
              <a:buNone/>
              <a:defRPr sz="1107"/>
            </a:lvl9pPr>
          </a:lstStyle>
          <a:p>
            <a:pPr lvl="0"/>
            <a:r>
              <a:rPr lang="en-US"/>
              <a:t>Click to edit Master text styles</a:t>
            </a:r>
          </a:p>
        </p:txBody>
      </p:sp>
      <p:sp>
        <p:nvSpPr>
          <p:cNvPr id="5" name="Date Placeholder 4"/>
          <p:cNvSpPr>
            <a:spLocks noGrp="1"/>
          </p:cNvSpPr>
          <p:nvPr>
            <p:ph type="dt" sz="half" idx="10"/>
          </p:nvPr>
        </p:nvSpPr>
        <p:spPr/>
        <p:txBody>
          <a:bodyPr/>
          <a:lstStyle/>
          <a:p>
            <a:fld id="{BB411B95-8203-49B5-AA50-7BAED6823759}" type="datetimeFigureOut">
              <a:rPr lang="LID4096" smtClean="0"/>
              <a:t>06/11/2024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EE22110-618B-4260-86A9-14D5252B8B4B}" type="slidenum">
              <a:rPr lang="LID4096" smtClean="0"/>
              <a:t>‹#›</a:t>
            </a:fld>
            <a:endParaRPr lang="LID4096"/>
          </a:p>
        </p:txBody>
      </p:sp>
    </p:spTree>
    <p:extLst>
      <p:ext uri="{BB962C8B-B14F-4D97-AF65-F5344CB8AC3E}">
        <p14:creationId xmlns:p14="http://schemas.microsoft.com/office/powerpoint/2010/main" val="136447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499" y="404090"/>
            <a:ext cx="9227166" cy="1467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5499" y="2020443"/>
            <a:ext cx="9227166" cy="48156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499" y="7034657"/>
            <a:ext cx="2407087" cy="404089"/>
          </a:xfrm>
          <a:prstGeom prst="rect">
            <a:avLst/>
          </a:prstGeom>
        </p:spPr>
        <p:txBody>
          <a:bodyPr vert="horz" lIns="91440" tIns="45720" rIns="91440" bIns="45720" rtlCol="0" anchor="ctr"/>
          <a:lstStyle>
            <a:lvl1pPr algn="l">
              <a:defRPr sz="1328">
                <a:solidFill>
                  <a:schemeClr val="tx1">
                    <a:tint val="82000"/>
                  </a:schemeClr>
                </a:solidFill>
              </a:defRPr>
            </a:lvl1pPr>
          </a:lstStyle>
          <a:p>
            <a:fld id="{BB411B95-8203-49B5-AA50-7BAED6823759}" type="datetimeFigureOut">
              <a:rPr lang="LID4096" smtClean="0"/>
              <a:t>06/11/2024</a:t>
            </a:fld>
            <a:endParaRPr lang="LID4096"/>
          </a:p>
        </p:txBody>
      </p:sp>
      <p:sp>
        <p:nvSpPr>
          <p:cNvPr id="5" name="Footer Placeholder 4"/>
          <p:cNvSpPr>
            <a:spLocks noGrp="1"/>
          </p:cNvSpPr>
          <p:nvPr>
            <p:ph type="ftr" sz="quarter" idx="3"/>
          </p:nvPr>
        </p:nvSpPr>
        <p:spPr>
          <a:xfrm>
            <a:off x="3543767" y="7034657"/>
            <a:ext cx="3610630" cy="404089"/>
          </a:xfrm>
          <a:prstGeom prst="rect">
            <a:avLst/>
          </a:prstGeom>
        </p:spPr>
        <p:txBody>
          <a:bodyPr vert="horz" lIns="91440" tIns="45720" rIns="91440" bIns="45720" rtlCol="0" anchor="ctr"/>
          <a:lstStyle>
            <a:lvl1pPr algn="ctr">
              <a:defRPr sz="1328">
                <a:solidFill>
                  <a:schemeClr val="tx1">
                    <a:tint val="82000"/>
                  </a:schemeClr>
                </a:solidFill>
              </a:defRPr>
            </a:lvl1pPr>
          </a:lstStyle>
          <a:p>
            <a:endParaRPr lang="LID4096"/>
          </a:p>
        </p:txBody>
      </p:sp>
      <p:sp>
        <p:nvSpPr>
          <p:cNvPr id="6" name="Slide Number Placeholder 5"/>
          <p:cNvSpPr>
            <a:spLocks noGrp="1"/>
          </p:cNvSpPr>
          <p:nvPr>
            <p:ph type="sldNum" sz="quarter" idx="4"/>
          </p:nvPr>
        </p:nvSpPr>
        <p:spPr>
          <a:xfrm>
            <a:off x="7555577" y="7034657"/>
            <a:ext cx="2407087" cy="404089"/>
          </a:xfrm>
          <a:prstGeom prst="rect">
            <a:avLst/>
          </a:prstGeom>
        </p:spPr>
        <p:txBody>
          <a:bodyPr vert="horz" lIns="91440" tIns="45720" rIns="91440" bIns="45720" rtlCol="0" anchor="ctr"/>
          <a:lstStyle>
            <a:lvl1pPr algn="r">
              <a:defRPr sz="1328">
                <a:solidFill>
                  <a:schemeClr val="tx1">
                    <a:tint val="82000"/>
                  </a:schemeClr>
                </a:solidFill>
              </a:defRPr>
            </a:lvl1pPr>
          </a:lstStyle>
          <a:p>
            <a:fld id="{CEE22110-618B-4260-86A9-14D5252B8B4B}" type="slidenum">
              <a:rPr lang="LID4096" smtClean="0"/>
              <a:t>‹#›</a:t>
            </a:fld>
            <a:endParaRPr lang="LID4096"/>
          </a:p>
        </p:txBody>
      </p:sp>
    </p:spTree>
    <p:extLst>
      <p:ext uri="{BB962C8B-B14F-4D97-AF65-F5344CB8AC3E}">
        <p14:creationId xmlns:p14="http://schemas.microsoft.com/office/powerpoint/2010/main" val="14495711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11966" rtl="0" eaLnBrk="1" latinLnBrk="0" hangingPunct="1">
        <a:lnSpc>
          <a:spcPct val="90000"/>
        </a:lnSpc>
        <a:spcBef>
          <a:spcPct val="0"/>
        </a:spcBef>
        <a:buNone/>
        <a:defRPr sz="4869" kern="1200">
          <a:solidFill>
            <a:schemeClr val="tx1"/>
          </a:solidFill>
          <a:latin typeface="+mj-lt"/>
          <a:ea typeface="+mj-ea"/>
          <a:cs typeface="+mj-cs"/>
        </a:defRPr>
      </a:lvl1pPr>
    </p:titleStyle>
    <p:bodyStyle>
      <a:lvl1pPr marL="252992" indent="-252992" algn="l" defTabSz="1011966" rtl="0" eaLnBrk="1" latinLnBrk="0" hangingPunct="1">
        <a:lnSpc>
          <a:spcPct val="90000"/>
        </a:lnSpc>
        <a:spcBef>
          <a:spcPts val="1107"/>
        </a:spcBef>
        <a:buFont typeface="Arial" panose="020B0604020202020204" pitchFamily="34" charset="0"/>
        <a:buChar char="•"/>
        <a:defRPr sz="3099" kern="1200">
          <a:solidFill>
            <a:schemeClr val="tx1"/>
          </a:solidFill>
          <a:latin typeface="+mn-lt"/>
          <a:ea typeface="+mn-ea"/>
          <a:cs typeface="+mn-cs"/>
        </a:defRPr>
      </a:lvl1pPr>
      <a:lvl2pPr marL="758975" indent="-252992" algn="l" defTabSz="1011966" rtl="0" eaLnBrk="1" latinLnBrk="0" hangingPunct="1">
        <a:lnSpc>
          <a:spcPct val="90000"/>
        </a:lnSpc>
        <a:spcBef>
          <a:spcPts val="553"/>
        </a:spcBef>
        <a:buFont typeface="Arial" panose="020B0604020202020204" pitchFamily="34" charset="0"/>
        <a:buChar char="•"/>
        <a:defRPr sz="2656" kern="1200">
          <a:solidFill>
            <a:schemeClr val="tx1"/>
          </a:solidFill>
          <a:latin typeface="+mn-lt"/>
          <a:ea typeface="+mn-ea"/>
          <a:cs typeface="+mn-cs"/>
        </a:defRPr>
      </a:lvl2pPr>
      <a:lvl3pPr marL="1264958" indent="-252992" algn="l" defTabSz="1011966" rtl="0" eaLnBrk="1" latinLnBrk="0" hangingPunct="1">
        <a:lnSpc>
          <a:spcPct val="90000"/>
        </a:lnSpc>
        <a:spcBef>
          <a:spcPts val="553"/>
        </a:spcBef>
        <a:buFont typeface="Arial" panose="020B0604020202020204" pitchFamily="34" charset="0"/>
        <a:buChar char="•"/>
        <a:defRPr sz="2213" kern="1200">
          <a:solidFill>
            <a:schemeClr val="tx1"/>
          </a:solidFill>
          <a:latin typeface="+mn-lt"/>
          <a:ea typeface="+mn-ea"/>
          <a:cs typeface="+mn-cs"/>
        </a:defRPr>
      </a:lvl3pPr>
      <a:lvl4pPr marL="1770941" indent="-252992" algn="l" defTabSz="1011966" rtl="0" eaLnBrk="1" latinLnBrk="0" hangingPunct="1">
        <a:lnSpc>
          <a:spcPct val="90000"/>
        </a:lnSpc>
        <a:spcBef>
          <a:spcPts val="553"/>
        </a:spcBef>
        <a:buFont typeface="Arial" panose="020B0604020202020204" pitchFamily="34" charset="0"/>
        <a:buChar char="•"/>
        <a:defRPr sz="1992" kern="1200">
          <a:solidFill>
            <a:schemeClr val="tx1"/>
          </a:solidFill>
          <a:latin typeface="+mn-lt"/>
          <a:ea typeface="+mn-ea"/>
          <a:cs typeface="+mn-cs"/>
        </a:defRPr>
      </a:lvl4pPr>
      <a:lvl5pPr marL="2276925" indent="-252992" algn="l" defTabSz="1011966" rtl="0" eaLnBrk="1" latinLnBrk="0" hangingPunct="1">
        <a:lnSpc>
          <a:spcPct val="90000"/>
        </a:lnSpc>
        <a:spcBef>
          <a:spcPts val="553"/>
        </a:spcBef>
        <a:buFont typeface="Arial" panose="020B0604020202020204" pitchFamily="34" charset="0"/>
        <a:buChar char="•"/>
        <a:defRPr sz="1992" kern="1200">
          <a:solidFill>
            <a:schemeClr val="tx1"/>
          </a:solidFill>
          <a:latin typeface="+mn-lt"/>
          <a:ea typeface="+mn-ea"/>
          <a:cs typeface="+mn-cs"/>
        </a:defRPr>
      </a:lvl5pPr>
      <a:lvl6pPr marL="2782908" indent="-252992" algn="l" defTabSz="1011966" rtl="0" eaLnBrk="1" latinLnBrk="0" hangingPunct="1">
        <a:lnSpc>
          <a:spcPct val="90000"/>
        </a:lnSpc>
        <a:spcBef>
          <a:spcPts val="553"/>
        </a:spcBef>
        <a:buFont typeface="Arial" panose="020B0604020202020204" pitchFamily="34" charset="0"/>
        <a:buChar char="•"/>
        <a:defRPr sz="1992" kern="1200">
          <a:solidFill>
            <a:schemeClr val="tx1"/>
          </a:solidFill>
          <a:latin typeface="+mn-lt"/>
          <a:ea typeface="+mn-ea"/>
          <a:cs typeface="+mn-cs"/>
        </a:defRPr>
      </a:lvl6pPr>
      <a:lvl7pPr marL="3288891" indent="-252992" algn="l" defTabSz="1011966" rtl="0" eaLnBrk="1" latinLnBrk="0" hangingPunct="1">
        <a:lnSpc>
          <a:spcPct val="90000"/>
        </a:lnSpc>
        <a:spcBef>
          <a:spcPts val="553"/>
        </a:spcBef>
        <a:buFont typeface="Arial" panose="020B0604020202020204" pitchFamily="34" charset="0"/>
        <a:buChar char="•"/>
        <a:defRPr sz="1992" kern="1200">
          <a:solidFill>
            <a:schemeClr val="tx1"/>
          </a:solidFill>
          <a:latin typeface="+mn-lt"/>
          <a:ea typeface="+mn-ea"/>
          <a:cs typeface="+mn-cs"/>
        </a:defRPr>
      </a:lvl7pPr>
      <a:lvl8pPr marL="3794874" indent="-252992" algn="l" defTabSz="1011966" rtl="0" eaLnBrk="1" latinLnBrk="0" hangingPunct="1">
        <a:lnSpc>
          <a:spcPct val="90000"/>
        </a:lnSpc>
        <a:spcBef>
          <a:spcPts val="553"/>
        </a:spcBef>
        <a:buFont typeface="Arial" panose="020B0604020202020204" pitchFamily="34" charset="0"/>
        <a:buChar char="•"/>
        <a:defRPr sz="1992" kern="1200">
          <a:solidFill>
            <a:schemeClr val="tx1"/>
          </a:solidFill>
          <a:latin typeface="+mn-lt"/>
          <a:ea typeface="+mn-ea"/>
          <a:cs typeface="+mn-cs"/>
        </a:defRPr>
      </a:lvl8pPr>
      <a:lvl9pPr marL="4300858" indent="-252992" algn="l" defTabSz="1011966" rtl="0" eaLnBrk="1" latinLnBrk="0" hangingPunct="1">
        <a:lnSpc>
          <a:spcPct val="90000"/>
        </a:lnSpc>
        <a:spcBef>
          <a:spcPts val="553"/>
        </a:spcBef>
        <a:buFont typeface="Arial" panose="020B0604020202020204" pitchFamily="34" charset="0"/>
        <a:buChar char="•"/>
        <a:defRPr sz="1992" kern="1200">
          <a:solidFill>
            <a:schemeClr val="tx1"/>
          </a:solidFill>
          <a:latin typeface="+mn-lt"/>
          <a:ea typeface="+mn-ea"/>
          <a:cs typeface="+mn-cs"/>
        </a:defRPr>
      </a:lvl9pPr>
    </p:bodyStyle>
    <p:otherStyle>
      <a:defPPr>
        <a:defRPr lang="en-US"/>
      </a:defPPr>
      <a:lvl1pPr marL="0" algn="l" defTabSz="1011966" rtl="0" eaLnBrk="1" latinLnBrk="0" hangingPunct="1">
        <a:defRPr sz="1992" kern="1200">
          <a:solidFill>
            <a:schemeClr val="tx1"/>
          </a:solidFill>
          <a:latin typeface="+mn-lt"/>
          <a:ea typeface="+mn-ea"/>
          <a:cs typeface="+mn-cs"/>
        </a:defRPr>
      </a:lvl1pPr>
      <a:lvl2pPr marL="505983" algn="l" defTabSz="1011966" rtl="0" eaLnBrk="1" latinLnBrk="0" hangingPunct="1">
        <a:defRPr sz="1992" kern="1200">
          <a:solidFill>
            <a:schemeClr val="tx1"/>
          </a:solidFill>
          <a:latin typeface="+mn-lt"/>
          <a:ea typeface="+mn-ea"/>
          <a:cs typeface="+mn-cs"/>
        </a:defRPr>
      </a:lvl2pPr>
      <a:lvl3pPr marL="1011966" algn="l" defTabSz="1011966" rtl="0" eaLnBrk="1" latinLnBrk="0" hangingPunct="1">
        <a:defRPr sz="1992" kern="1200">
          <a:solidFill>
            <a:schemeClr val="tx1"/>
          </a:solidFill>
          <a:latin typeface="+mn-lt"/>
          <a:ea typeface="+mn-ea"/>
          <a:cs typeface="+mn-cs"/>
        </a:defRPr>
      </a:lvl3pPr>
      <a:lvl4pPr marL="1517950" algn="l" defTabSz="1011966" rtl="0" eaLnBrk="1" latinLnBrk="0" hangingPunct="1">
        <a:defRPr sz="1992" kern="1200">
          <a:solidFill>
            <a:schemeClr val="tx1"/>
          </a:solidFill>
          <a:latin typeface="+mn-lt"/>
          <a:ea typeface="+mn-ea"/>
          <a:cs typeface="+mn-cs"/>
        </a:defRPr>
      </a:lvl4pPr>
      <a:lvl5pPr marL="2023933" algn="l" defTabSz="1011966" rtl="0" eaLnBrk="1" latinLnBrk="0" hangingPunct="1">
        <a:defRPr sz="1992" kern="1200">
          <a:solidFill>
            <a:schemeClr val="tx1"/>
          </a:solidFill>
          <a:latin typeface="+mn-lt"/>
          <a:ea typeface="+mn-ea"/>
          <a:cs typeface="+mn-cs"/>
        </a:defRPr>
      </a:lvl5pPr>
      <a:lvl6pPr marL="2529916" algn="l" defTabSz="1011966" rtl="0" eaLnBrk="1" latinLnBrk="0" hangingPunct="1">
        <a:defRPr sz="1992" kern="1200">
          <a:solidFill>
            <a:schemeClr val="tx1"/>
          </a:solidFill>
          <a:latin typeface="+mn-lt"/>
          <a:ea typeface="+mn-ea"/>
          <a:cs typeface="+mn-cs"/>
        </a:defRPr>
      </a:lvl6pPr>
      <a:lvl7pPr marL="3035899" algn="l" defTabSz="1011966" rtl="0" eaLnBrk="1" latinLnBrk="0" hangingPunct="1">
        <a:defRPr sz="1992" kern="1200">
          <a:solidFill>
            <a:schemeClr val="tx1"/>
          </a:solidFill>
          <a:latin typeface="+mn-lt"/>
          <a:ea typeface="+mn-ea"/>
          <a:cs typeface="+mn-cs"/>
        </a:defRPr>
      </a:lvl7pPr>
      <a:lvl8pPr marL="3541883" algn="l" defTabSz="1011966" rtl="0" eaLnBrk="1" latinLnBrk="0" hangingPunct="1">
        <a:defRPr sz="1992" kern="1200">
          <a:solidFill>
            <a:schemeClr val="tx1"/>
          </a:solidFill>
          <a:latin typeface="+mn-lt"/>
          <a:ea typeface="+mn-ea"/>
          <a:cs typeface="+mn-cs"/>
        </a:defRPr>
      </a:lvl8pPr>
      <a:lvl9pPr marL="4047866" algn="l" defTabSz="1011966" rtl="0" eaLnBrk="1" latinLnBrk="0" hangingPunct="1">
        <a:defRPr sz="19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DD2681A-0459-CBD7-1E04-4C08245B8A45}"/>
              </a:ext>
            </a:extLst>
          </p:cNvPr>
          <p:cNvSpPr txBox="1"/>
          <p:nvPr/>
        </p:nvSpPr>
        <p:spPr>
          <a:xfrm>
            <a:off x="0" y="-50800"/>
            <a:ext cx="10698163" cy="261610"/>
          </a:xfrm>
          <a:prstGeom prst="rect">
            <a:avLst/>
          </a:prstGeom>
          <a:noFill/>
        </p:spPr>
        <p:txBody>
          <a:bodyPr wrap="square" rtlCol="0">
            <a:spAutoFit/>
          </a:bodyPr>
          <a:lstStyle/>
          <a:p>
            <a:pPr algn="r" rtl="1"/>
            <a:r>
              <a:rPr lang="he-IL" sz="1100" b="1" i="0" dirty="0">
                <a:solidFill>
                  <a:srgbClr val="FF0000"/>
                </a:solidFill>
                <a:effectLst/>
                <a:highlight>
                  <a:srgbClr val="FFFFFF"/>
                </a:highlight>
                <a:latin typeface="Arial" panose="020B0604020202020204" pitchFamily="34" charset="0"/>
              </a:rPr>
              <a:t>דף עזר זה נכתב ע"י נציגי סטודנטים. רונן אינו אחראי לחומר שכתוב בו, ואינו אחראי אם נפלו בו טעויות. הדף נועד כדף עזר, ומותר להסתמך כמוכח רק על חומר שנלמד בכיתה או בתרגיל</a:t>
            </a:r>
            <a:endParaRPr lang="LID4096" sz="1100" b="1" dirty="0">
              <a:solidFill>
                <a:srgbClr val="FF0000"/>
              </a:solidFill>
            </a:endParaRPr>
          </a:p>
        </p:txBody>
      </p:sp>
      <p:cxnSp>
        <p:nvCxnSpPr>
          <p:cNvPr id="9" name="Straight Connector 8">
            <a:extLst>
              <a:ext uri="{FF2B5EF4-FFF2-40B4-BE49-F238E27FC236}">
                <a16:creationId xmlns:a16="http://schemas.microsoft.com/office/drawing/2014/main" id="{28D90E91-3E4B-53B6-EA74-87FA8D501965}"/>
              </a:ext>
            </a:extLst>
          </p:cNvPr>
          <p:cNvCxnSpPr>
            <a:cxnSpLocks/>
          </p:cNvCxnSpPr>
          <p:nvPr/>
        </p:nvCxnSpPr>
        <p:spPr>
          <a:xfrm flipH="1" flipV="1">
            <a:off x="29028" y="152400"/>
            <a:ext cx="10652760" cy="25400"/>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FA52625A-843E-F636-F90C-B20F1CD7146B}"/>
              </a:ext>
            </a:extLst>
          </p:cNvPr>
          <p:cNvPicPr>
            <a:picLocks noChangeAspect="1"/>
          </p:cNvPicPr>
          <p:nvPr/>
        </p:nvPicPr>
        <p:blipFill>
          <a:blip r:embed="rId2"/>
          <a:stretch>
            <a:fillRect/>
          </a:stretch>
        </p:blipFill>
        <p:spPr>
          <a:xfrm>
            <a:off x="0" y="177800"/>
            <a:ext cx="10698163" cy="7409640"/>
          </a:xfrm>
          <a:prstGeom prst="rect">
            <a:avLst/>
          </a:prstGeom>
        </p:spPr>
      </p:pic>
    </p:spTree>
    <p:extLst>
      <p:ext uri="{BB962C8B-B14F-4D97-AF65-F5344CB8AC3E}">
        <p14:creationId xmlns:p14="http://schemas.microsoft.com/office/powerpoint/2010/main" val="410573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881324-A222-689D-9133-F05B1E205CBA}"/>
              </a:ext>
            </a:extLst>
          </p:cNvPr>
          <p:cNvSpPr txBox="1"/>
          <p:nvPr/>
        </p:nvSpPr>
        <p:spPr>
          <a:xfrm>
            <a:off x="0" y="-50800"/>
            <a:ext cx="10698163" cy="261610"/>
          </a:xfrm>
          <a:prstGeom prst="rect">
            <a:avLst/>
          </a:prstGeom>
          <a:noFill/>
        </p:spPr>
        <p:txBody>
          <a:bodyPr wrap="square" rtlCol="0">
            <a:spAutoFit/>
          </a:bodyPr>
          <a:lstStyle/>
          <a:p>
            <a:pPr algn="r" rtl="1"/>
            <a:r>
              <a:rPr lang="he-IL" sz="1100" b="1" i="0" dirty="0">
                <a:solidFill>
                  <a:srgbClr val="FF0000"/>
                </a:solidFill>
                <a:effectLst/>
                <a:highlight>
                  <a:srgbClr val="FFFFFF"/>
                </a:highlight>
                <a:latin typeface="Arial" panose="020B0604020202020204" pitchFamily="34" charset="0"/>
              </a:rPr>
              <a:t>דף עזר זה נכתב ע"י נציגי סטודנטים. רונן אינו אחראי לחומר שכתוב בו, ואינו אחראי אם נפלו בו טעויות. הדף נועד כדף עזר, ומותר להסתמך כמוכח רק על חומר שנלמד בכיתה או בתרגיל</a:t>
            </a:r>
            <a:endParaRPr lang="LID4096" sz="1100" b="1" dirty="0">
              <a:solidFill>
                <a:srgbClr val="FF0000"/>
              </a:solidFill>
            </a:endParaRPr>
          </a:p>
        </p:txBody>
      </p:sp>
      <p:cxnSp>
        <p:nvCxnSpPr>
          <p:cNvPr id="9" name="Straight Connector 8">
            <a:extLst>
              <a:ext uri="{FF2B5EF4-FFF2-40B4-BE49-F238E27FC236}">
                <a16:creationId xmlns:a16="http://schemas.microsoft.com/office/drawing/2014/main" id="{640AFCC5-3020-170A-29B3-A8E1CD0BB482}"/>
              </a:ext>
            </a:extLst>
          </p:cNvPr>
          <p:cNvCxnSpPr>
            <a:cxnSpLocks/>
          </p:cNvCxnSpPr>
          <p:nvPr/>
        </p:nvCxnSpPr>
        <p:spPr>
          <a:xfrm flipH="1" flipV="1">
            <a:off x="29028" y="152400"/>
            <a:ext cx="10652760" cy="25400"/>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800E97D7-6709-8506-6CDF-1D35E7052856}"/>
              </a:ext>
            </a:extLst>
          </p:cNvPr>
          <p:cNvPicPr>
            <a:picLocks noChangeAspect="1"/>
          </p:cNvPicPr>
          <p:nvPr/>
        </p:nvPicPr>
        <p:blipFill>
          <a:blip r:embed="rId2"/>
          <a:stretch>
            <a:fillRect/>
          </a:stretch>
        </p:blipFill>
        <p:spPr>
          <a:xfrm>
            <a:off x="0" y="152400"/>
            <a:ext cx="10698163" cy="7419275"/>
          </a:xfrm>
          <a:prstGeom prst="rect">
            <a:avLst/>
          </a:prstGeom>
        </p:spPr>
      </p:pic>
      <p:pic>
        <p:nvPicPr>
          <p:cNvPr id="6" name="Picture 5">
            <a:extLst>
              <a:ext uri="{FF2B5EF4-FFF2-40B4-BE49-F238E27FC236}">
                <a16:creationId xmlns:a16="http://schemas.microsoft.com/office/drawing/2014/main" id="{8F362B73-46D3-FEC2-15EA-DCF84D7232D5}"/>
              </a:ext>
            </a:extLst>
          </p:cNvPr>
          <p:cNvPicPr>
            <a:picLocks noChangeAspect="1"/>
          </p:cNvPicPr>
          <p:nvPr/>
        </p:nvPicPr>
        <p:blipFill>
          <a:blip r:embed="rId3"/>
          <a:stretch>
            <a:fillRect/>
          </a:stretch>
        </p:blipFill>
        <p:spPr>
          <a:xfrm>
            <a:off x="2221510" y="3852862"/>
            <a:ext cx="705046" cy="142131"/>
          </a:xfrm>
          <a:prstGeom prst="rect">
            <a:avLst/>
          </a:prstGeom>
        </p:spPr>
      </p:pic>
    </p:spTree>
    <p:extLst>
      <p:ext uri="{BB962C8B-B14F-4D97-AF65-F5344CB8AC3E}">
        <p14:creationId xmlns:p14="http://schemas.microsoft.com/office/powerpoint/2010/main" val="26838579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1939</TotalTime>
  <Words>74</Words>
  <Application>Microsoft Office PowerPoint</Application>
  <PresentationFormat>Custom</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שרון מלטר</dc:creator>
  <cp:lastModifiedBy>שרון מלטר</cp:lastModifiedBy>
  <cp:revision>1</cp:revision>
  <dcterms:created xsi:type="dcterms:W3CDTF">2024-05-28T11:14:56Z</dcterms:created>
  <dcterms:modified xsi:type="dcterms:W3CDTF">2024-06-11T15:48:56Z</dcterms:modified>
</cp:coreProperties>
</file>