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84" r:id="rId4"/>
    <p:sldId id="258" r:id="rId5"/>
    <p:sldId id="261" r:id="rId6"/>
    <p:sldId id="283" r:id="rId7"/>
    <p:sldId id="285" r:id="rId8"/>
    <p:sldId id="286" r:id="rId9"/>
    <p:sldId id="265" r:id="rId1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oppins Light" panose="02020500000000000000" charset="0"/>
      <p:regular r:id="rId18"/>
      <p:bold r:id="rId19"/>
      <p:italic r:id="rId20"/>
      <p:boldItalic r:id="rId21"/>
    </p:embeddedFont>
    <p:embeddedFont>
      <p:font typeface="Poppins" panose="02020500000000000000" charset="0"/>
      <p:regular r:id="rId22"/>
      <p:bold r:id="rId23"/>
      <p:italic r:id="rId24"/>
      <p:boldItalic r:id="rId25"/>
    </p:embeddedFont>
    <p:embeddedFont>
      <p:font typeface="微軟正黑體" panose="020B0604030504040204" pitchFamily="34" charset="-12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5B539-7740-4C1A-8AE2-94BA209B1DC8}">
  <a:tblStyle styleId="{8FE5B539-7740-4C1A-8AE2-94BA209B1D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7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6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11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70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54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1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88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2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3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79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7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D69D-E716-46AF-AC20-FA7916CB9CE7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DB2E-5163-4F32-85F9-E6ED03343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54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961926" y="1174385"/>
            <a:ext cx="556829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表情分析</a:t>
            </a:r>
            <a:r>
              <a:rPr lang="en-US" altLang="zh-TW" dirty="0" smtClean="0"/>
              <a:t>―</a:t>
            </a:r>
            <a:br>
              <a:rPr lang="en-US" altLang="zh-TW" dirty="0" smtClean="0"/>
            </a:br>
            <a:r>
              <a:rPr lang="zh-TW" altLang="en-US" dirty="0" smtClean="0"/>
              <a:t>打造幸福台灣</a:t>
            </a:r>
            <a:endParaRPr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399258" y="2588218"/>
            <a:ext cx="2913681" cy="2378990"/>
          </a:xfrm>
          <a:prstGeom prst="rect">
            <a:avLst/>
          </a:prstGeom>
          <a:solidFill>
            <a:schemeClr val="tx1">
              <a:lumMod val="50000"/>
              <a:lumOff val="50000"/>
              <a:alpha val="7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資管三 李沅衡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資管三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黃崧翎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資管三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陸柏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187297" y="161313"/>
            <a:ext cx="1231395" cy="1231395"/>
          </a:xfrm>
          <a:prstGeom prst="ellipse">
            <a:avLst/>
          </a:prstGeom>
          <a:solidFill>
            <a:srgbClr val="FBB5B3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73897" y="480330"/>
            <a:ext cx="1979950" cy="1979950"/>
          </a:xfrm>
          <a:prstGeom prst="ellipse">
            <a:avLst/>
          </a:prstGeom>
          <a:solidFill>
            <a:srgbClr val="FBB5B3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Google Shape;175;p17"/>
          <p:cNvSpPr txBox="1">
            <a:spLocks/>
          </p:cNvSpPr>
          <p:nvPr/>
        </p:nvSpPr>
        <p:spPr>
          <a:xfrm>
            <a:off x="659082" y="1196836"/>
            <a:ext cx="4004400" cy="95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幸福城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Google Shape;176;p17"/>
          <p:cNvSpPr txBox="1">
            <a:spLocks/>
          </p:cNvSpPr>
          <p:nvPr/>
        </p:nvSpPr>
        <p:spPr>
          <a:xfrm>
            <a:off x="659082" y="2148737"/>
            <a:ext cx="40044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Lovely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endParaRPr lang="e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121"/>
          <a:stretch/>
        </p:blipFill>
        <p:spPr>
          <a:xfrm>
            <a:off x="4415509" y="1486203"/>
            <a:ext cx="3851868" cy="2568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橢圓 11"/>
          <p:cNvSpPr/>
          <p:nvPr/>
        </p:nvSpPr>
        <p:spPr>
          <a:xfrm>
            <a:off x="-1344977" y="3356598"/>
            <a:ext cx="3898824" cy="3898824"/>
          </a:xfrm>
          <a:prstGeom prst="ellipse">
            <a:avLst/>
          </a:prstGeom>
          <a:solidFill>
            <a:schemeClr val="bg2">
              <a:lumMod val="9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795649" y="4153525"/>
            <a:ext cx="1979950" cy="1979950"/>
          </a:xfrm>
          <a:prstGeom prst="ellipse">
            <a:avLst/>
          </a:prstGeom>
          <a:solidFill>
            <a:srgbClr val="FBB5B3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996913" y="-856568"/>
            <a:ext cx="1713135" cy="1713135"/>
          </a:xfrm>
          <a:prstGeom prst="ellipse">
            <a:avLst/>
          </a:prstGeom>
          <a:solidFill>
            <a:schemeClr val="bg2">
              <a:lumMod val="9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2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1085256" y="1281660"/>
            <a:ext cx="1223366" cy="771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875394" y="2375255"/>
            <a:ext cx="2572344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藉由表情分析，來解析人們的快樂程度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例：幸福高雄，發大財人民是否真正快樂</a:t>
            </a:r>
            <a:endParaRPr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38" y="1154243"/>
            <a:ext cx="4654651" cy="3302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236689" y="1054450"/>
            <a:ext cx="2061148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開發工具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871522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 2019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(cv2)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7000" lvl="0" indent="0" algn="l" rtl="0"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lang="en-US" sz="1800" dirty="0" smtClean="0"/>
          </a:p>
          <a:p>
            <a:pPr lvl="1">
              <a:spcBef>
                <a:spcPts val="600"/>
              </a:spcBef>
            </a:pPr>
            <a:endParaRPr lang="en-US" altLang="zh-TW" sz="1800" dirty="0" smtClean="0"/>
          </a:p>
          <a:p>
            <a:pPr lvl="1">
              <a:spcBef>
                <a:spcPts val="600"/>
              </a:spcBef>
            </a:pPr>
            <a:endParaRPr lang="en-US" altLang="zh-TW" sz="1800" dirty="0" smtClean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1236689" y="1054450"/>
            <a:ext cx="2061148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122307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</a:pPr>
            <a:r>
              <a:rPr lang="en-US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600"/>
              </a:spcBef>
            </a:pPr>
            <a:r>
              <a:rPr lang="en-US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97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5;p21"/>
          <p:cNvSpPr txBox="1">
            <a:spLocks noGrp="1"/>
          </p:cNvSpPr>
          <p:nvPr>
            <p:ph type="title"/>
          </p:nvPr>
        </p:nvSpPr>
        <p:spPr>
          <a:xfrm>
            <a:off x="348712" y="402956"/>
            <a:ext cx="3262393" cy="883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幸福程式碼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2" y="1286892"/>
            <a:ext cx="8534400" cy="3562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38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5;p21"/>
          <p:cNvSpPr txBox="1">
            <a:spLocks noGrp="1"/>
          </p:cNvSpPr>
          <p:nvPr>
            <p:ph type="title"/>
          </p:nvPr>
        </p:nvSpPr>
        <p:spPr>
          <a:xfrm>
            <a:off x="348712" y="402956"/>
            <a:ext cx="3262393" cy="883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表情分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044" y="1808460"/>
            <a:ext cx="969331" cy="9693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61" y="1834953"/>
            <a:ext cx="969331" cy="9693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23" y="1818831"/>
            <a:ext cx="969331" cy="969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69" y="1834953"/>
            <a:ext cx="969331" cy="9693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29" y="1834955"/>
            <a:ext cx="969331" cy="9693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6" y="1834954"/>
            <a:ext cx="969331" cy="96933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04227" y="2963455"/>
            <a:ext cx="13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Surprise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46586" y="2963456"/>
            <a:ext cx="13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Happy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734044" y="2963457"/>
            <a:ext cx="13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Angry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53033" y="2963455"/>
            <a:ext cx="96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Fear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13530" y="2971203"/>
            <a:ext cx="837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Sad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379114" y="2971203"/>
            <a:ext cx="13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Neutral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12" y="991890"/>
            <a:ext cx="3958500" cy="3861959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1929539" y="2239770"/>
            <a:ext cx="205352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dirty="0" smtClean="0"/>
              <a:t>DEMO</a:t>
            </a:r>
            <a:endParaRPr b="0"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73</Words>
  <Application>Microsoft Office PowerPoint</Application>
  <PresentationFormat>如螢幕大小 (16:9)</PresentationFormat>
  <Paragraphs>31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Calibri Light</vt:lpstr>
      <vt:lpstr>Calibri</vt:lpstr>
      <vt:lpstr>新細明體</vt:lpstr>
      <vt:lpstr>Arial</vt:lpstr>
      <vt:lpstr>Poppins Light</vt:lpstr>
      <vt:lpstr>Poppins</vt:lpstr>
      <vt:lpstr>微軟正黑體</vt:lpstr>
      <vt:lpstr>Cymbeline template</vt:lpstr>
      <vt:lpstr>自訂設計</vt:lpstr>
      <vt:lpstr>表情分析― 打造幸福台灣</vt:lpstr>
      <vt:lpstr>PowerPoint 簡報</vt:lpstr>
      <vt:lpstr>目的</vt:lpstr>
      <vt:lpstr>開發工具</vt:lpstr>
      <vt:lpstr>開發語言</vt:lpstr>
      <vt:lpstr>幸福程式碼</vt:lpstr>
      <vt:lpstr>表情分類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柏宏大神現身說法</dc:title>
  <dc:creator>YuanHeng</dc:creator>
  <cp:lastModifiedBy>沅衡 李</cp:lastModifiedBy>
  <cp:revision>15</cp:revision>
  <dcterms:modified xsi:type="dcterms:W3CDTF">2019-06-19T07:09:17Z</dcterms:modified>
</cp:coreProperties>
</file>