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1" r:id="rId5"/>
    <p:sldId id="258" r:id="rId6"/>
    <p:sldId id="263" r:id="rId7"/>
    <p:sldId id="266" r:id="rId8"/>
    <p:sldId id="264" r:id="rId9"/>
    <p:sldId id="265" r:id="rId10"/>
    <p:sldId id="268" r:id="rId11"/>
    <p:sldId id="260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5EEC3C"/>
    <a:srgbClr val="FFCC66"/>
    <a:srgbClr val="CCCC00"/>
    <a:srgbClr val="FFFF66"/>
    <a:srgbClr val="007033"/>
    <a:srgbClr val="990099"/>
    <a:srgbClr val="CC0099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A4F8-D17E-437A-B973-86A5AEFC44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5A36-EA41-425F-AC00-4253627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586585"/>
            <a:ext cx="4275739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4275739" cy="13743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rgbClr val="CCCC00"/>
                </a:solidFill>
              </a:defRPr>
            </a:lvl1pPr>
            <a:lvl2pPr algn="l">
              <a:defRPr>
                <a:solidFill>
                  <a:srgbClr val="CCCC00"/>
                </a:solidFill>
              </a:defRPr>
            </a:lvl2pPr>
            <a:lvl3pPr algn="l">
              <a:defRPr>
                <a:solidFill>
                  <a:srgbClr val="CCCC00"/>
                </a:solidFill>
              </a:defRPr>
            </a:lvl3pPr>
            <a:lvl4pPr algn="l">
              <a:defRPr>
                <a:solidFill>
                  <a:srgbClr val="CCCC00"/>
                </a:solidFill>
              </a:defRPr>
            </a:lvl4pPr>
            <a:lvl5pPr algn="l"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rgbClr val="CCCC00"/>
                </a:solidFill>
              </a:defRPr>
            </a:lvl1pPr>
            <a:lvl2pPr>
              <a:defRPr>
                <a:solidFill>
                  <a:srgbClr val="CCCC00"/>
                </a:solidFill>
              </a:defRPr>
            </a:lvl2pPr>
            <a:lvl3pPr>
              <a:defRPr>
                <a:solidFill>
                  <a:srgbClr val="CCCC00"/>
                </a:solidFill>
              </a:defRPr>
            </a:lvl3pPr>
            <a:lvl4pPr>
              <a:defRPr>
                <a:solidFill>
                  <a:srgbClr val="CCCC00"/>
                </a:solidFill>
              </a:defRPr>
            </a:lvl4pPr>
            <a:lvl5pPr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888E-C563-4C70-B159-74633ECD6BE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rtaiwan.com/article_content_AR0007296.html" TargetMode="External"/><Relationship Id="rId2" Type="http://schemas.openxmlformats.org/officeDocument/2006/relationships/hyperlink" Target="https://www.ithome.com.tw/news/1053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2113635"/>
            <a:ext cx="3206804" cy="1679755"/>
          </a:xfrm>
        </p:spPr>
        <p:txBody>
          <a:bodyPr/>
          <a:lstStyle/>
          <a:p>
            <a:r>
              <a:rPr lang="en-US" altLang="zh-TW" dirty="0"/>
              <a:t>405530008</a:t>
            </a:r>
            <a:r>
              <a:rPr lang="zh-TW" altLang="en-US" dirty="0"/>
              <a:t> 姚馭博</a:t>
            </a:r>
            <a:endParaRPr lang="en-US" altLang="zh-TW" dirty="0"/>
          </a:p>
          <a:p>
            <a:r>
              <a:rPr lang="en-US" altLang="zh-TW" dirty="0"/>
              <a:t>405530027</a:t>
            </a:r>
            <a:r>
              <a:rPr lang="zh-TW" altLang="en-US" dirty="0"/>
              <a:t> 郭鋒驛</a:t>
            </a:r>
            <a:endParaRPr lang="en-US" altLang="zh-TW" dirty="0"/>
          </a:p>
          <a:p>
            <a:r>
              <a:rPr lang="en-US" altLang="zh-TW" dirty="0"/>
              <a:t>405530038</a:t>
            </a:r>
            <a:r>
              <a:rPr lang="zh-TW" altLang="en-US" dirty="0"/>
              <a:t> 陸柏宏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0C78E-FD52-489A-88A9-03AA6671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Transaction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30D80-CD2B-4662-A545-E4ACD14E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266341"/>
            <a:ext cx="8246070" cy="287716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Exchange occurred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All nodes take hash value in the block</a:t>
            </a:r>
          </a:p>
          <a:p>
            <a:pPr marL="514350" indent="-514350">
              <a:buAutoNum type="arabicPeriod"/>
            </a:pPr>
            <a:r>
              <a:rPr lang="en-US" altLang="zh-TW" dirty="0"/>
              <a:t>Decide who to verify the transaction</a:t>
            </a:r>
          </a:p>
          <a:p>
            <a:pPr marL="514350" indent="-514350">
              <a:buAutoNum type="arabicPeriod"/>
            </a:pPr>
            <a:r>
              <a:rPr lang="en-US" altLang="zh-TW" dirty="0"/>
              <a:t>Broadcasts the block to all nodes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Verify and chain the new block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670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87F23-8D60-40C6-9D86-B5B185B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672C1-64CE-4535-8111-34B300E8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113634"/>
            <a:ext cx="8246070" cy="2901395"/>
          </a:xfrm>
        </p:spPr>
        <p:txBody>
          <a:bodyPr/>
          <a:lstStyle/>
          <a:p>
            <a:r>
              <a:rPr lang="en-US" altLang="zh-TW" dirty="0"/>
              <a:t>A. What is the main feature of the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Decentralization</a:t>
            </a:r>
          </a:p>
          <a:p>
            <a:r>
              <a:rPr lang="en-US" altLang="zh-TW" dirty="0"/>
              <a:t>B. Block Chain is a single innovation technology (T/F)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TW" dirty="0"/>
              <a:t>C. What is the virtual currency apply on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Bitcoin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F56A-CC5A-42F3-A82D-BE9CCDE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CA669-79A4-472D-B476-A2C0F7FB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https://www.ithome.com.tw/news/105373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https://www.hbrtaiwan.com/article_content_AR0007296.html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036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91A43-3E18-462F-A854-01AFC107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5EEC3C"/>
                </a:solidFill>
              </a:rPr>
              <a:t>Thanks For Listening </a:t>
            </a:r>
            <a:endParaRPr lang="zh-TW" altLang="en-US" sz="7200" dirty="0">
              <a:solidFill>
                <a:srgbClr val="5EE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15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75" y="1655521"/>
            <a:ext cx="8246070" cy="32068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NOT a single innovation technology</a:t>
            </a:r>
          </a:p>
          <a:p>
            <a:r>
              <a:rPr lang="en-US" dirty="0"/>
              <a:t>Cryptography, Mathematics, Algorithm, Economic Model, and uses peer to peer Internet.</a:t>
            </a:r>
          </a:p>
          <a:p>
            <a:r>
              <a:rPr lang="en-US" dirty="0"/>
              <a:t>Base on the mathematic can establish trusts, and even don’t need the based on mutual trust.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4526"/>
            <a:ext cx="8246070" cy="3206804"/>
          </a:xfrm>
        </p:spPr>
        <p:txBody>
          <a:bodyPr/>
          <a:lstStyle/>
          <a:p>
            <a:r>
              <a:rPr lang="en-US" dirty="0"/>
              <a:t>Decentralization</a:t>
            </a:r>
          </a:p>
          <a:p>
            <a:r>
              <a:rPr lang="en-US" dirty="0"/>
              <a:t>Openness</a:t>
            </a:r>
          </a:p>
          <a:p>
            <a:r>
              <a:rPr lang="en-US" altLang="zh-TW" dirty="0"/>
              <a:t>Self-governing</a:t>
            </a:r>
            <a:endParaRPr lang="en-US" dirty="0"/>
          </a:p>
          <a:p>
            <a:r>
              <a:rPr lang="en-US" dirty="0"/>
              <a:t>Tamper resistant</a:t>
            </a:r>
          </a:p>
          <a:p>
            <a:r>
              <a:rPr lang="en-US" dirty="0"/>
              <a:t>Time stamps</a:t>
            </a:r>
          </a:p>
        </p:txBody>
      </p:sp>
    </p:spTree>
    <p:extLst>
      <p:ext uri="{BB962C8B-B14F-4D97-AF65-F5344CB8AC3E}">
        <p14:creationId xmlns:p14="http://schemas.microsoft.com/office/powerpoint/2010/main" val="35400528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94315" y="1174731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Decentralization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B9F9D48-A067-4B33-8EEF-D5CEE115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4" y="1960930"/>
            <a:ext cx="4428445" cy="339447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CCCC00"/>
                </a:solidFill>
              </a:rPr>
              <a:t>Distributed Architectures</a:t>
            </a:r>
          </a:p>
          <a:p>
            <a:pPr lvl="0"/>
            <a:r>
              <a:rPr lang="en-US" altLang="zh-TW" dirty="0">
                <a:solidFill>
                  <a:srgbClr val="CCCC00"/>
                </a:solidFill>
              </a:rPr>
              <a:t>Everyone is both communicator and verifier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E003F8F-B0F9-4433-8D7F-6C800336E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1" y="1960930"/>
            <a:ext cx="3439005" cy="299126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C5964C-EEFF-46BC-89DF-0DD956F0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Openness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CEB957-31C0-4E10-A4B7-3889B8B0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Chain’s system is public</a:t>
            </a:r>
          </a:p>
          <a:p>
            <a:r>
              <a:rPr lang="en-US" altLang="zh-TW" dirty="0"/>
              <a:t>Data and source code is also in public</a:t>
            </a:r>
          </a:p>
          <a:p>
            <a:r>
              <a:rPr lang="en-US" altLang="zh-TW" dirty="0"/>
              <a:t>ONLY private in node’s private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0692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F062B-F2A1-4AD2-90E1-D234110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Self-governing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886EF-6FDB-4858-AA2F-FC14D46E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</a:p>
          <a:p>
            <a:r>
              <a:rPr lang="en-US" altLang="zh-TW" dirty="0"/>
              <a:t>Freedom, Safety, Accessibility</a:t>
            </a:r>
          </a:p>
          <a:p>
            <a:r>
              <a:rPr lang="en-US" altLang="zh-TW" dirty="0"/>
              <a:t>Human-Human -&gt; Human-Machine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01284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28709-CA14-4DB1-BB1F-EF6653A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Tamper resistant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EEAD2-B44F-4455-A32C-062C9A11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hash function &amp; Asymmetric encryption</a:t>
            </a:r>
          </a:p>
          <a:p>
            <a:endParaRPr lang="en-US" altLang="zh-TW" dirty="0"/>
          </a:p>
          <a:p>
            <a:r>
              <a:rPr lang="en-US" altLang="zh-TW" dirty="0"/>
              <a:t>Information integrity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31777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F8EFB-CFD5-4E37-A855-6166DB01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Time stamps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3DFA2-A257-4CAC-A53F-D7405C70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Stored all history data</a:t>
            </a:r>
          </a:p>
          <a:p>
            <a:endParaRPr lang="en-US" altLang="zh-TW" dirty="0"/>
          </a:p>
          <a:p>
            <a:r>
              <a:rPr lang="en-US" altLang="zh-TW" dirty="0"/>
              <a:t>Last part has the hash value from the 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434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235</Words>
  <Application>Microsoft Office PowerPoint</Application>
  <PresentationFormat>如螢幕大小 (16:9)</PresentationFormat>
  <Paragraphs>59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Theme</vt:lpstr>
      <vt:lpstr>Blockchains </vt:lpstr>
      <vt:lpstr>Categories</vt:lpstr>
      <vt:lpstr>Introduction</vt:lpstr>
      <vt:lpstr>Features</vt:lpstr>
      <vt:lpstr>Decentralization</vt:lpstr>
      <vt:lpstr>Openness</vt:lpstr>
      <vt:lpstr>Self-governing</vt:lpstr>
      <vt:lpstr>Tamper resistant</vt:lpstr>
      <vt:lpstr>Time stamps</vt:lpstr>
      <vt:lpstr>Transaction</vt:lpstr>
      <vt:lpstr>Question</vt:lpstr>
      <vt:lpstr>Reference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Julian</dc:creator>
  <cp:lastModifiedBy>葉 小</cp:lastModifiedBy>
  <cp:revision>149</cp:revision>
  <dcterms:created xsi:type="dcterms:W3CDTF">2013-08-21T19:17:07Z</dcterms:created>
  <dcterms:modified xsi:type="dcterms:W3CDTF">2018-06-04T17:04:00Z</dcterms:modified>
</cp:coreProperties>
</file>