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61" r:id="rId5"/>
    <p:sldId id="258" r:id="rId6"/>
    <p:sldId id="263" r:id="rId7"/>
    <p:sldId id="266" r:id="rId8"/>
    <p:sldId id="264" r:id="rId9"/>
    <p:sldId id="265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7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CCCC00"/>
    <a:srgbClr val="FE9202"/>
    <a:srgbClr val="5EEC3C"/>
    <a:srgbClr val="FFCC66"/>
    <a:srgbClr val="FFFF66"/>
    <a:srgbClr val="007033"/>
    <a:srgbClr val="990099"/>
    <a:srgbClr val="CC009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rtaiwan.com/article_content_AR0007296.html" TargetMode="External"/><Relationship Id="rId2" Type="http://schemas.openxmlformats.org/officeDocument/2006/relationships/hyperlink" Target="https://www.ithome.com.tw/news/10537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2113635"/>
            <a:ext cx="3206804" cy="1679755"/>
          </a:xfrm>
        </p:spPr>
        <p:txBody>
          <a:bodyPr/>
          <a:lstStyle/>
          <a:p>
            <a:r>
              <a:rPr lang="en-US" altLang="zh-TW" dirty="0"/>
              <a:t>405530008</a:t>
            </a:r>
            <a:r>
              <a:rPr lang="zh-TW" altLang="en-US" dirty="0"/>
              <a:t> 姚馭博</a:t>
            </a:r>
            <a:endParaRPr lang="en-US" altLang="zh-TW" dirty="0"/>
          </a:p>
          <a:p>
            <a:r>
              <a:rPr lang="en-US" altLang="zh-TW" dirty="0"/>
              <a:t>405530027</a:t>
            </a:r>
            <a:r>
              <a:rPr lang="zh-TW" altLang="en-US" dirty="0"/>
              <a:t> 郭鋒驛</a:t>
            </a:r>
            <a:endParaRPr lang="en-US" altLang="zh-TW" dirty="0"/>
          </a:p>
          <a:p>
            <a:r>
              <a:rPr lang="en-US" altLang="zh-TW" dirty="0"/>
              <a:t>405530038</a:t>
            </a:r>
            <a:r>
              <a:rPr lang="zh-TW" altLang="en-US" dirty="0"/>
              <a:t> 陸柏宏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0C78E-FD52-489A-88A9-03AA667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802" y="115649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Transactions</a:t>
            </a:r>
            <a:endParaRPr lang="zh-TW" altLang="en-US" dirty="0">
              <a:solidFill>
                <a:srgbClr val="00AACC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0D80-CD2B-4662-A545-E4ACD14E1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737370"/>
          </a:xfrm>
        </p:spPr>
        <p:txBody>
          <a:bodyPr>
            <a:normAutofit lnSpcReduction="10000"/>
          </a:bodyPr>
          <a:lstStyle/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Exchange occurred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All nodes take hash value in the block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Decide who to verify the transaction</a:t>
            </a:r>
          </a:p>
          <a:p>
            <a:pPr marL="514350" lvl="0" indent="-514350">
              <a:buAutoNum type="arabicPeriod"/>
            </a:pPr>
            <a:r>
              <a:rPr lang="en-US" altLang="zh-TW" sz="2400" dirty="0">
                <a:solidFill>
                  <a:srgbClr val="CCCC00"/>
                </a:solidFill>
              </a:rPr>
              <a:t>Broadcasts the block to all nodes</a:t>
            </a:r>
          </a:p>
          <a:p>
            <a:pPr marL="514350" lvl="0" indent="-514350">
              <a:buAutoNum type="arabicPeriod"/>
            </a:pPr>
            <a:r>
              <a:rPr lang="en-US" altLang="zh-TW" dirty="0">
                <a:solidFill>
                  <a:srgbClr val="CCCC00"/>
                </a:solidFill>
              </a:rPr>
              <a:t>Verify and chain the new block</a:t>
            </a:r>
          </a:p>
          <a:p>
            <a:pPr marL="514350" lvl="0" indent="-514350">
              <a:buAutoNum type="arabicPeriod"/>
            </a:pPr>
            <a:endParaRPr lang="en-US" altLang="zh-TW" dirty="0">
              <a:solidFill>
                <a:srgbClr val="CCCC00"/>
              </a:solidFill>
            </a:endParaRPr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A1CE1C-54D0-443E-8AB0-A6FBE9B0D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3744"/>
            <a:ext cx="4416804" cy="2923777"/>
          </a:xfrm>
        </p:spPr>
      </p:pic>
    </p:spTree>
    <p:extLst>
      <p:ext uri="{BB962C8B-B14F-4D97-AF65-F5344CB8AC3E}">
        <p14:creationId xmlns:p14="http://schemas.microsoft.com/office/powerpoint/2010/main" val="2084670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29600" cy="857250"/>
          </a:xfrm>
        </p:spPr>
        <p:txBody>
          <a:bodyPr/>
          <a:lstStyle/>
          <a:p>
            <a:r>
              <a:rPr lang="en-US" altLang="zh-TW" sz="3200" dirty="0" err="1">
                <a:solidFill>
                  <a:srgbClr val="00AACC"/>
                </a:solidFill>
              </a:rPr>
              <a:t>Blockchain</a:t>
            </a:r>
            <a:r>
              <a:rPr lang="en-US" altLang="zh-TW" sz="3200" dirty="0">
                <a:solidFill>
                  <a:srgbClr val="00AACC"/>
                </a:solidFill>
              </a:rPr>
              <a:t> Security</a:t>
            </a:r>
            <a:endParaRPr lang="zh-TW" altLang="en-US" sz="3200" dirty="0">
              <a:solidFill>
                <a:srgbClr val="00AA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6260" y="1960930"/>
            <a:ext cx="5344676" cy="2901395"/>
          </a:xfrm>
        </p:spPr>
        <p:txBody>
          <a:bodyPr/>
          <a:lstStyle/>
          <a:p>
            <a:r>
              <a:rPr lang="en-US" altLang="zh-TW" dirty="0">
                <a:solidFill>
                  <a:srgbClr val="CCCC00"/>
                </a:solidFill>
              </a:rPr>
              <a:t>Hash uniqueness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Cryptographic security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Authentication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Decentralized distributed design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Transmission security</a:t>
            </a:r>
            <a:endParaRPr lang="zh-TW" altLang="en-US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0342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</a:rPr>
              <a:t>Hash uniqueness</a:t>
            </a:r>
            <a:endParaRPr lang="zh-TW" altLang="en-US" sz="3200" dirty="0">
              <a:solidFill>
                <a:srgbClr val="FE920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8966" y="2419045"/>
            <a:ext cx="5497379" cy="2595985"/>
          </a:xfrm>
        </p:spPr>
        <p:txBody>
          <a:bodyPr/>
          <a:lstStyle/>
          <a:p>
            <a:pPr algn="just"/>
            <a:r>
              <a:rPr lang="en-US" altLang="zh-TW" dirty="0">
                <a:solidFill>
                  <a:srgbClr val="CCCC00"/>
                </a:solidFill>
              </a:rPr>
              <a:t>Each block and hash is a one-to-one correspondence</a:t>
            </a:r>
          </a:p>
          <a:p>
            <a:pPr algn="just"/>
            <a:r>
              <a:rPr lang="en-US" altLang="zh-TW" dirty="0">
                <a:solidFill>
                  <a:srgbClr val="CCCC00"/>
                </a:solidFill>
              </a:rPr>
              <a:t>Each hash is calculated from the block header by SHA256</a:t>
            </a:r>
          </a:p>
          <a:p>
            <a:pPr algn="just"/>
            <a:endParaRPr lang="en-US" altLang="zh-TW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852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</a:rPr>
              <a:t>Cryptographic Security</a:t>
            </a:r>
            <a:endParaRPr lang="zh-TW" altLang="en-US" sz="3200" dirty="0">
              <a:solidFill>
                <a:srgbClr val="FE920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8965" y="2419045"/>
            <a:ext cx="8246070" cy="259598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CCC00"/>
                </a:solidFill>
              </a:rPr>
              <a:t>All data storage and records have digital signatures as credentials, asymmetric encryption guarantees the reliability of payments</a:t>
            </a:r>
            <a:endParaRPr lang="zh-TW" altLang="en-US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008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</a:rPr>
              <a:t>Authentication</a:t>
            </a:r>
            <a:endParaRPr lang="zh-TW" altLang="en-US" sz="3200" dirty="0">
              <a:solidFill>
                <a:srgbClr val="FE920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55" y="2419045"/>
            <a:ext cx="8856890" cy="2443280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100" dirty="0">
                <a:solidFill>
                  <a:srgbClr val="CCCC00"/>
                </a:solidFill>
              </a:rPr>
              <a:t>All data transfer will be verified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Find the last transaction to confirm the currency source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Calculate the fingerprint of the other party's public key and compare it with its address to ensure the authenticity of the public key</a:t>
            </a:r>
          </a:p>
          <a:p>
            <a:r>
              <a:rPr lang="en-US" altLang="zh-TW" dirty="0">
                <a:solidFill>
                  <a:srgbClr val="CCCC00"/>
                </a:solidFill>
              </a:rPr>
              <a:t>Unwrap digital signature using public key to ensure authenticity of private key</a:t>
            </a:r>
            <a:endParaRPr lang="zh-TW" altLang="en-US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438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</a:rPr>
              <a:t>Decentralized distributed design</a:t>
            </a:r>
            <a:endParaRPr lang="zh-TW" altLang="en-US" sz="3200" dirty="0">
              <a:solidFill>
                <a:srgbClr val="FE920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8965" y="2419045"/>
            <a:ext cx="8246070" cy="2443280"/>
          </a:xfrm>
        </p:spPr>
        <p:txBody>
          <a:bodyPr/>
          <a:lstStyle/>
          <a:p>
            <a:pPr marL="0" indent="0">
              <a:buNone/>
            </a:pPr>
            <a:endParaRPr lang="zh-TW" altLang="en-US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999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</a:rPr>
              <a:t>Transmission security</a:t>
            </a:r>
            <a:endParaRPr lang="zh-TW" altLang="en-US" sz="3200" dirty="0">
              <a:solidFill>
                <a:srgbClr val="FE920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07080" y="2419045"/>
            <a:ext cx="7787955" cy="24432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CCC00"/>
                </a:solidFill>
              </a:rPr>
              <a:t>In the process of transmission, data is processed using HTTP+SSL to ensure that data is protected from tampering and encryption during network transmission.</a:t>
            </a:r>
            <a:endParaRPr lang="zh-TW" altLang="en-US" dirty="0">
              <a:solidFill>
                <a:srgbClr val="CCCC00"/>
              </a:solidFill>
            </a:endParaRPr>
          </a:p>
          <a:p>
            <a:endParaRPr lang="zh-TW" altLang="en-US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9183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3AC08-9514-460F-9817-C0E781ED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solidFill>
                  <a:srgbClr val="00AACC"/>
                </a:solidFill>
              </a:rPr>
              <a:t>Question</a:t>
            </a:r>
            <a:endParaRPr lang="zh-TW" altLang="en-US" dirty="0">
              <a:solidFill>
                <a:srgbClr val="00AACC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1A3CC-5A21-4A97-BD8F-2F0BB958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141872"/>
            <a:ext cx="8246070" cy="2877160"/>
          </a:xfrm>
        </p:spPr>
        <p:txBody>
          <a:bodyPr/>
          <a:lstStyle/>
          <a:p>
            <a:r>
              <a:rPr lang="en-US" altLang="zh-TW" dirty="0"/>
              <a:t>A. What is the main feature of the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Decentralization</a:t>
            </a:r>
            <a:endParaRPr lang="en-US" altLang="zh-TW" dirty="0"/>
          </a:p>
          <a:p>
            <a:r>
              <a:rPr lang="en-US" altLang="zh-TW" dirty="0"/>
              <a:t>B. Block Chain is a single innovation technology (T/F)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  <a:endParaRPr lang="en-US" altLang="zh-TW" dirty="0"/>
          </a:p>
          <a:p>
            <a:r>
              <a:rPr lang="en-US" altLang="zh-TW" dirty="0"/>
              <a:t>C. What is the virtual currency apply on block chain?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Bitcoin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CFD9624-0A75-44BF-80FE-FDC1ADD405AC}"/>
              </a:ext>
            </a:extLst>
          </p:cNvPr>
          <p:cNvSpPr txBox="1">
            <a:spLocks/>
          </p:cNvSpPr>
          <p:nvPr/>
        </p:nvSpPr>
        <p:spPr>
          <a:xfrm>
            <a:off x="448965" y="1531052"/>
            <a:ext cx="824607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solidFill>
                  <a:srgbClr val="00AACC"/>
                </a:solidFill>
              </a:rPr>
              <a:t>Answer</a:t>
            </a:r>
            <a:endParaRPr lang="zh-TW" altLang="en-US" dirty="0">
              <a:solidFill>
                <a:srgbClr val="00AA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96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F56A-CC5A-42F3-A82D-BE9CCDE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CA669-79A4-472D-B476-A2C0F7FB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https://www.ithome.com.tw/news/105373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https://www.hbrtaiwan.com/article_content_AR0007296.html</a:t>
            </a:r>
            <a:endParaRPr lang="en-US" altLang="zh-TW" dirty="0"/>
          </a:p>
          <a:p>
            <a:r>
              <a:rPr lang="en-US" altLang="zh-TW" dirty="0"/>
              <a:t>Template : FPPT.com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03608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91A43-3E18-462F-A854-01AFC107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5EEC3C"/>
                </a:solidFill>
              </a:rPr>
              <a:t>Thanks For Listening </a:t>
            </a:r>
            <a:endParaRPr lang="zh-TW" altLang="en-US" sz="7200" dirty="0">
              <a:solidFill>
                <a:srgbClr val="5EE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15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Question &amp; Answers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AAC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36696"/>
            <a:ext cx="8246070" cy="32068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NOT a single innovation technology</a:t>
            </a:r>
          </a:p>
          <a:p>
            <a:r>
              <a:rPr lang="en-US" dirty="0"/>
              <a:t>Cryptography, Mathematics, Algorithm, Economic Model, and uses peer to peer Internet.</a:t>
            </a:r>
          </a:p>
          <a:p>
            <a:r>
              <a:rPr lang="en-US" dirty="0"/>
              <a:t>Base on the mathematic can establish trusts, and even don’t need the based on mutual trust.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AACC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4526"/>
            <a:ext cx="8246070" cy="3206804"/>
          </a:xfrm>
        </p:spPr>
        <p:txBody>
          <a:bodyPr/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Openness</a:t>
            </a:r>
          </a:p>
          <a:p>
            <a:r>
              <a:rPr lang="en-US" altLang="zh-TW" dirty="0"/>
              <a:t>Self-governing</a:t>
            </a:r>
            <a:endParaRPr lang="en-US" dirty="0"/>
          </a:p>
          <a:p>
            <a:r>
              <a:rPr lang="en-US" dirty="0"/>
              <a:t>Tamper resistant</a:t>
            </a:r>
          </a:p>
          <a:p>
            <a:r>
              <a:rPr lang="en-US" dirty="0"/>
              <a:t>Time stamps</a:t>
            </a:r>
          </a:p>
        </p:txBody>
      </p:sp>
    </p:spTree>
    <p:extLst>
      <p:ext uri="{BB962C8B-B14F-4D97-AF65-F5344CB8AC3E}">
        <p14:creationId xmlns:p14="http://schemas.microsoft.com/office/powerpoint/2010/main" val="35400528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94315" y="1174731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Decentralization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B9F9D48-A067-4B33-8EEF-D5CEE115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4" y="1960930"/>
            <a:ext cx="4428445" cy="339447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CCCC00"/>
                </a:solidFill>
              </a:rPr>
              <a:t>Distributed Architectures</a:t>
            </a:r>
          </a:p>
          <a:p>
            <a:pPr lvl="0"/>
            <a:r>
              <a:rPr lang="en-US" altLang="zh-TW" dirty="0">
                <a:solidFill>
                  <a:srgbClr val="CCCC00"/>
                </a:solidFill>
              </a:rPr>
              <a:t>Everyone is both communicator and verifier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E003F8F-B0F9-4433-8D7F-6C800336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1" y="1960930"/>
            <a:ext cx="3439005" cy="29912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C5964C-EEFF-46BC-89DF-0DD956F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Openness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CEB957-31C0-4E10-A4B7-3889B8B0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Chain’s system is public</a:t>
            </a:r>
          </a:p>
          <a:p>
            <a:r>
              <a:rPr lang="en-US" altLang="zh-TW" dirty="0"/>
              <a:t>Data and source code is also in public</a:t>
            </a:r>
          </a:p>
          <a:p>
            <a:r>
              <a:rPr lang="en-US" altLang="zh-TW" dirty="0"/>
              <a:t>ONLY private in node’s private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0692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F062B-F2A1-4AD2-90E1-D234110F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Self-governing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886EF-6FDB-4858-AA2F-FC14D46E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</a:p>
          <a:p>
            <a:r>
              <a:rPr lang="en-US" altLang="zh-TW" dirty="0"/>
              <a:t>Freedom, Safety, Accessibility</a:t>
            </a:r>
          </a:p>
          <a:p>
            <a:r>
              <a:rPr lang="en-US" altLang="zh-TW" dirty="0"/>
              <a:t>Human-Human -&gt; Human-Machine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0128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28709-CA14-4DB1-BB1F-EF6653A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Tamper resistant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EEAD2-B44F-4455-A32C-062C9A11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hash function &amp; Asymmetric encryption</a:t>
            </a:r>
          </a:p>
          <a:p>
            <a:endParaRPr lang="en-US" altLang="zh-TW" dirty="0"/>
          </a:p>
          <a:p>
            <a:r>
              <a:rPr lang="en-US" altLang="zh-TW" dirty="0"/>
              <a:t>Information integrity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31777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F8EFB-CFD5-4E37-A855-6166DB01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Time stamps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3DFA2-A257-4CAC-A53F-D7405C70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Stored all history data</a:t>
            </a:r>
          </a:p>
          <a:p>
            <a:endParaRPr lang="en-US" altLang="zh-TW" dirty="0"/>
          </a:p>
          <a:p>
            <a:r>
              <a:rPr lang="en-US" altLang="zh-TW" dirty="0"/>
              <a:t>Last part has the hash value from the 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434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376</Words>
  <Application>Microsoft Office PowerPoint</Application>
  <PresentationFormat>如螢幕大小 (16:9)</PresentationFormat>
  <Paragraphs>80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新細明體</vt:lpstr>
      <vt:lpstr>Arial</vt:lpstr>
      <vt:lpstr>Calibri</vt:lpstr>
      <vt:lpstr>Office Theme</vt:lpstr>
      <vt:lpstr>Blockchains </vt:lpstr>
      <vt:lpstr>Categories</vt:lpstr>
      <vt:lpstr>Introduction</vt:lpstr>
      <vt:lpstr>Features</vt:lpstr>
      <vt:lpstr>Decentralization</vt:lpstr>
      <vt:lpstr>Openness</vt:lpstr>
      <vt:lpstr>Self-governing</vt:lpstr>
      <vt:lpstr>Tamper resistant</vt:lpstr>
      <vt:lpstr>Time stamps</vt:lpstr>
      <vt:lpstr>Transactions</vt:lpstr>
      <vt:lpstr>Blockchain Security</vt:lpstr>
      <vt:lpstr>Hash uniqueness</vt:lpstr>
      <vt:lpstr>Cryptographic Security</vt:lpstr>
      <vt:lpstr>Authentication</vt:lpstr>
      <vt:lpstr>Decentralized distributed design</vt:lpstr>
      <vt:lpstr>Transmission security</vt:lpstr>
      <vt:lpstr>Question</vt:lpstr>
      <vt:lpstr>Reference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Leaf</dc:creator>
  <cp:lastModifiedBy>葉 小</cp:lastModifiedBy>
  <cp:revision>157</cp:revision>
  <dcterms:created xsi:type="dcterms:W3CDTF">2013-08-21T19:17:07Z</dcterms:created>
  <dcterms:modified xsi:type="dcterms:W3CDTF">2018-06-05T06:25:30Z</dcterms:modified>
</cp:coreProperties>
</file>