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58" r:id="rId6"/>
    <p:sldId id="263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CC66"/>
    <a:srgbClr val="CCCC00"/>
    <a:srgbClr val="FFFF66"/>
    <a:srgbClr val="5EEC3C"/>
    <a:srgbClr val="007033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8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2113635"/>
            <a:ext cx="3206804" cy="1679755"/>
          </a:xfrm>
        </p:spPr>
        <p:txBody>
          <a:bodyPr/>
          <a:lstStyle/>
          <a:p>
            <a:r>
              <a:rPr lang="en-US" altLang="zh-TW" dirty="0"/>
              <a:t>405530008</a:t>
            </a:r>
            <a:r>
              <a:rPr lang="zh-TW" altLang="en-US" dirty="0"/>
              <a:t> 姚馭博</a:t>
            </a:r>
            <a:endParaRPr lang="en-US" altLang="zh-TW" dirty="0"/>
          </a:p>
          <a:p>
            <a:r>
              <a:rPr lang="en-US" altLang="zh-TW" dirty="0"/>
              <a:t>405530027</a:t>
            </a:r>
            <a:r>
              <a:rPr lang="zh-TW" altLang="en-US" dirty="0"/>
              <a:t> 郭鋒驛</a:t>
            </a:r>
            <a:endParaRPr lang="en-US" altLang="zh-TW" dirty="0"/>
          </a:p>
          <a:p>
            <a:r>
              <a:rPr lang="en-US" altLang="zh-TW" dirty="0"/>
              <a:t>405530038</a:t>
            </a:r>
            <a:r>
              <a:rPr lang="zh-TW" altLang="en-US" dirty="0"/>
              <a:t> 陸柏宏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75" y="1655521"/>
            <a:ext cx="8246070" cy="32068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 is not a single innovation technology</a:t>
            </a:r>
          </a:p>
          <a:p>
            <a:r>
              <a:rPr lang="en-US" dirty="0"/>
              <a:t>Cryptography, Mathematics, Algorithm, Economic Model, and uses peer to peer Internet.</a:t>
            </a:r>
          </a:p>
          <a:p>
            <a:r>
              <a:rPr lang="en-US" dirty="0"/>
              <a:t>Base on the mathematic can establish trusts, and even don’t need the based on mutual trust.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4526"/>
            <a:ext cx="8246070" cy="3206804"/>
          </a:xfrm>
        </p:spPr>
        <p:txBody>
          <a:bodyPr/>
          <a:lstStyle/>
          <a:p>
            <a:r>
              <a:rPr lang="en-US" dirty="0"/>
              <a:t>Decentralization</a:t>
            </a:r>
          </a:p>
          <a:p>
            <a:r>
              <a:rPr lang="en-US" dirty="0"/>
              <a:t>Public Ledger</a:t>
            </a:r>
          </a:p>
          <a:p>
            <a:r>
              <a:rPr lang="en-US" dirty="0"/>
              <a:t>Tamper resistant</a:t>
            </a:r>
          </a:p>
          <a:p>
            <a:r>
              <a:rPr lang="en-US" dirty="0"/>
              <a:t>Time stamps</a:t>
            </a:r>
          </a:p>
          <a:p>
            <a:r>
              <a:rPr lang="en-US" dirty="0"/>
              <a:t>Confliction resolution</a:t>
            </a:r>
          </a:p>
        </p:txBody>
      </p:sp>
    </p:spTree>
    <p:extLst>
      <p:ext uri="{BB962C8B-B14F-4D97-AF65-F5344CB8AC3E}">
        <p14:creationId xmlns:p14="http://schemas.microsoft.com/office/powerpoint/2010/main" val="35400528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994315" y="1174731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Decentralization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B9F9D48-A067-4B33-8EEF-D5CEE115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55" y="1960930"/>
            <a:ext cx="4038600" cy="3394472"/>
          </a:xfrm>
        </p:spPr>
        <p:txBody>
          <a:bodyPr/>
          <a:lstStyle/>
          <a:p>
            <a:pPr lvl="0"/>
            <a:endParaRPr lang="en-US" altLang="zh-TW" dirty="0">
              <a:solidFill>
                <a:srgbClr val="CCCC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0E003F8F-B0F9-4433-8D7F-6C800336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1" y="1960930"/>
            <a:ext cx="3439005" cy="29912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787D2-F054-40E7-BEC7-7993BF8E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9CB36-2B50-4315-A135-398B9113A3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05B468-A43F-47A8-976F-8DD873049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6228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87F23-8D60-40C6-9D86-B5B185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72C1-64CE-4535-8111-34B300E8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113634"/>
            <a:ext cx="8246070" cy="2901395"/>
          </a:xfrm>
        </p:spPr>
        <p:txBody>
          <a:bodyPr/>
          <a:lstStyle/>
          <a:p>
            <a:r>
              <a:rPr lang="en-US" altLang="zh-TW" dirty="0"/>
              <a:t>A. What is the main feature of the block chain?</a:t>
            </a:r>
          </a:p>
          <a:p>
            <a:endParaRPr lang="en-US" altLang="zh-TW" dirty="0"/>
          </a:p>
          <a:p>
            <a:r>
              <a:rPr lang="en-US" altLang="zh-TW" dirty="0"/>
              <a:t>B. Block Chain is a single innovation technology (T/F)</a:t>
            </a:r>
          </a:p>
          <a:p>
            <a:endParaRPr lang="en-US" altLang="zh-TW" dirty="0"/>
          </a:p>
          <a:p>
            <a:r>
              <a:rPr lang="en-US" altLang="zh-TW" dirty="0"/>
              <a:t>C. What is the virtual currency apply on block chain?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87F23-8D60-40C6-9D86-B5B185BD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Answer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C672C1-64CE-4535-8111-34B300E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Decentralization</a:t>
            </a:r>
          </a:p>
          <a:p>
            <a:endParaRPr lang="en-US" altLang="zh-TW" dirty="0"/>
          </a:p>
          <a:p>
            <a:r>
              <a:rPr lang="en-US" altLang="zh-TW" dirty="0"/>
              <a:t>B. F</a:t>
            </a:r>
          </a:p>
          <a:p>
            <a:endParaRPr lang="en-US" altLang="zh-TW" dirty="0"/>
          </a:p>
          <a:p>
            <a:r>
              <a:rPr lang="en-US" altLang="zh-TW" dirty="0"/>
              <a:t>C. Bitcoin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49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122</Words>
  <Application>Microsoft Office PowerPoint</Application>
  <PresentationFormat>如螢幕大小 (16:9)</PresentationFormat>
  <Paragraphs>37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PMingLiU</vt:lpstr>
      <vt:lpstr>Arial</vt:lpstr>
      <vt:lpstr>Calibri</vt:lpstr>
      <vt:lpstr>Office Theme</vt:lpstr>
      <vt:lpstr>Blockchain </vt:lpstr>
      <vt:lpstr>Categories</vt:lpstr>
      <vt:lpstr>Introduction</vt:lpstr>
      <vt:lpstr>Features</vt:lpstr>
      <vt:lpstr>Decentralization</vt:lpstr>
      <vt:lpstr>PowerPoint 簡報</vt:lpstr>
      <vt:lpstr>Question</vt:lpstr>
      <vt:lpstr>Answer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Julian</dc:creator>
  <cp:lastModifiedBy>葉 小</cp:lastModifiedBy>
  <cp:revision>141</cp:revision>
  <dcterms:created xsi:type="dcterms:W3CDTF">2013-08-21T19:17:07Z</dcterms:created>
  <dcterms:modified xsi:type="dcterms:W3CDTF">2018-06-04T15:41:15Z</dcterms:modified>
</cp:coreProperties>
</file>