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AA29A-41D3-4D5C-818A-52A190EEA59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505D5-2429-403C-A364-2040D10B7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505D5-2429-403C-A364-2040D10B7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44AF-50BB-48D5-BC0B-D90D9503CD1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56307-2553-4F63-A564-AB14D3AB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Convolutional </a:t>
            </a:r>
            <a:r>
              <a:rPr lang="en-US" altLang="zh-CN"/>
              <a:t>N</a:t>
            </a:r>
            <a:r>
              <a:rPr lang="en-US" altLang="zh-CN" smtClean="0"/>
              <a:t>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 Light</vt:lpstr>
      <vt:lpstr>Arial</vt:lpstr>
      <vt:lpstr>Calibri</vt:lpstr>
      <vt:lpstr>Calibri Light</vt:lpstr>
      <vt:lpstr>Office Theme</vt:lpstr>
      <vt:lpstr>Convolutional Neural Network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Yang Liu</dc:creator>
  <cp:lastModifiedBy>Yang Liu</cp:lastModifiedBy>
  <cp:revision>2</cp:revision>
  <dcterms:created xsi:type="dcterms:W3CDTF">2017-11-03T08:49:26Z</dcterms:created>
  <dcterms:modified xsi:type="dcterms:W3CDTF">2017-11-03T08:50:02Z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2017-11-03T08:49:31.0373271Z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