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97281E-09FB-4228-9B08-8883913788F2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E119AC-5EDF-491F-9B88-919CF6975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44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119AC-5EDF-491F-9B88-919CF69754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8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119AC-5EDF-491F-9B88-919CF69754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00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119AC-5EDF-491F-9B88-919CF69754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31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0359B-F0EC-45CC-912A-5046475CEFCF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8E7-0AA0-4044-8C23-9ED8879F2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7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0359B-F0EC-45CC-912A-5046475CEFCF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8E7-0AA0-4044-8C23-9ED8879F2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258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0359B-F0EC-45CC-912A-5046475CEFCF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8E7-0AA0-4044-8C23-9ED8879F2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1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0359B-F0EC-45CC-912A-5046475CEFCF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8E7-0AA0-4044-8C23-9ED8879F2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638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0359B-F0EC-45CC-912A-5046475CEFCF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8E7-0AA0-4044-8C23-9ED8879F2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72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0359B-F0EC-45CC-912A-5046475CEFCF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8E7-0AA0-4044-8C23-9ED8879F2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51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0359B-F0EC-45CC-912A-5046475CEFCF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8E7-0AA0-4044-8C23-9ED8879F2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00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0359B-F0EC-45CC-912A-5046475CEFCF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8E7-0AA0-4044-8C23-9ED8879F2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97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0359B-F0EC-45CC-912A-5046475CEFCF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8E7-0AA0-4044-8C23-9ED8879F2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51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0359B-F0EC-45CC-912A-5046475CEFCF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8E7-0AA0-4044-8C23-9ED8879F2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48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0359B-F0EC-45CC-912A-5046475CEFCF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8E7-0AA0-4044-8C23-9ED8879F2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728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0359B-F0EC-45CC-912A-5046475CEFCF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428E7-0AA0-4044-8C23-9ED8879F2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16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keras-cn.readthedocs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Python</a:t>
            </a:r>
            <a:r>
              <a:rPr lang="zh-CN" altLang="en-US" dirty="0"/>
              <a:t>的深度学习库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566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2C16A-70A4-4482-B039-1D8B0A32F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这就是</a:t>
            </a:r>
            <a:r>
              <a:rPr lang="en-US" b="1" dirty="0" err="1"/>
              <a:t>Keras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7807F-B914-4C9F-8E31-894FB8C1E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Keras</a:t>
            </a:r>
            <a:r>
              <a:rPr lang="zh-CN" altLang="en-US" dirty="0"/>
              <a:t>是一个高层神经网络</a:t>
            </a:r>
            <a:r>
              <a:rPr lang="en-US" altLang="zh-CN" dirty="0"/>
              <a:t>API</a:t>
            </a:r>
            <a:r>
              <a:rPr lang="zh-CN" altLang="en-US" dirty="0"/>
              <a:t>，由纯</a:t>
            </a:r>
            <a:r>
              <a:rPr lang="en-US" altLang="zh-CN" dirty="0"/>
              <a:t>Python</a:t>
            </a:r>
            <a:r>
              <a:rPr lang="zh-CN" altLang="en-US" dirty="0"/>
              <a:t>编写而成并基</a:t>
            </a:r>
            <a:r>
              <a:rPr lang="en-US" altLang="zh-CN" dirty="0" err="1"/>
              <a:t>Tensorflow</a:t>
            </a:r>
            <a:r>
              <a:rPr lang="zh-CN" altLang="en-US" dirty="0"/>
              <a:t>、</a:t>
            </a:r>
            <a:r>
              <a:rPr lang="en-US" altLang="zh-CN" dirty="0" err="1"/>
              <a:t>Theano</a:t>
            </a:r>
            <a:r>
              <a:rPr lang="zh-CN" altLang="en-US" dirty="0"/>
              <a:t>以及</a:t>
            </a:r>
            <a:r>
              <a:rPr lang="en-US" altLang="zh-CN" dirty="0"/>
              <a:t>CNTK</a:t>
            </a:r>
            <a:r>
              <a:rPr lang="zh-CN" altLang="en-US" dirty="0"/>
              <a:t>后端。</a:t>
            </a:r>
            <a:endParaRPr lang="en-US" altLang="zh-CN" dirty="0"/>
          </a:p>
          <a:p>
            <a:r>
              <a:rPr lang="en-US" altLang="zh-CN" dirty="0" err="1"/>
              <a:t>Keras</a:t>
            </a:r>
            <a:r>
              <a:rPr lang="en-US" altLang="zh-CN" dirty="0"/>
              <a:t> </a:t>
            </a:r>
            <a:r>
              <a:rPr lang="zh-CN" altLang="en-US" dirty="0"/>
              <a:t>为支持快速实验而生，能够把你的</a:t>
            </a:r>
            <a:r>
              <a:rPr lang="en-US" altLang="zh-CN" dirty="0"/>
              <a:t>idea</a:t>
            </a:r>
            <a:r>
              <a:rPr lang="zh-CN" altLang="en-US" dirty="0"/>
              <a:t>迅速转换为结果，如果你有如下需求，请选择</a:t>
            </a:r>
            <a:r>
              <a:rPr lang="en-US" altLang="zh-CN" dirty="0" err="1"/>
              <a:t>Keras</a:t>
            </a:r>
            <a:r>
              <a:rPr lang="zh-CN" altLang="en-US" dirty="0"/>
              <a:t>：</a:t>
            </a:r>
          </a:p>
          <a:p>
            <a:endParaRPr lang="zh-CN" altLang="en-US" dirty="0"/>
          </a:p>
          <a:p>
            <a:pPr lvl="1"/>
            <a:r>
              <a:rPr lang="zh-CN" altLang="en-US" dirty="0"/>
              <a:t>简易和快速的原型设计（</a:t>
            </a:r>
            <a:r>
              <a:rPr lang="en-US" altLang="zh-CN" dirty="0" err="1"/>
              <a:t>keras</a:t>
            </a:r>
            <a:r>
              <a:rPr lang="zh-CN" altLang="en-US" dirty="0"/>
              <a:t>具有高度模块化，极简，和可扩充特性）</a:t>
            </a:r>
          </a:p>
          <a:p>
            <a:pPr lvl="1"/>
            <a:r>
              <a:rPr lang="zh-CN" altLang="en-US" dirty="0"/>
              <a:t>支持</a:t>
            </a:r>
            <a:r>
              <a:rPr lang="en-US" altLang="zh-CN" dirty="0"/>
              <a:t>CNN</a:t>
            </a:r>
            <a:r>
              <a:rPr lang="zh-CN" altLang="en-US" dirty="0"/>
              <a:t>和</a:t>
            </a:r>
            <a:r>
              <a:rPr lang="en-US" altLang="zh-CN" dirty="0"/>
              <a:t>RNN</a:t>
            </a:r>
            <a:r>
              <a:rPr lang="zh-CN" altLang="en-US" dirty="0"/>
              <a:t>，或二者的结合</a:t>
            </a:r>
          </a:p>
          <a:p>
            <a:pPr lvl="1"/>
            <a:r>
              <a:rPr lang="zh-CN" altLang="en-US" dirty="0"/>
              <a:t>无缝</a:t>
            </a:r>
            <a:r>
              <a:rPr lang="en-US" altLang="zh-CN" dirty="0"/>
              <a:t>CPU</a:t>
            </a:r>
            <a:r>
              <a:rPr lang="zh-CN" altLang="en-US" dirty="0"/>
              <a:t>和</a:t>
            </a:r>
            <a:r>
              <a:rPr lang="en-US" altLang="zh-CN" dirty="0"/>
              <a:t>GPU</a:t>
            </a:r>
            <a:r>
              <a:rPr lang="zh-CN" altLang="en-US" dirty="0"/>
              <a:t>切换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099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5C69C-6F92-491D-9213-8ACF8E53C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12397-3420-441F-BDE7-932CD0966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https://keras.io/</a:t>
            </a:r>
            <a:endParaRPr lang="en-US" dirty="0"/>
          </a:p>
          <a:p>
            <a:r>
              <a:rPr lang="en-US" dirty="0">
                <a:hlinkClick r:id="rId4"/>
              </a:rPr>
              <a:t>http://keras-cn.readthedocs.io/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825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151</Words>
  <Application>Microsoft Office PowerPoint</Application>
  <PresentationFormat>Widescreen</PresentationFormat>
  <Paragraphs>15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Arial</vt:lpstr>
      <vt:lpstr>Calibri</vt:lpstr>
      <vt:lpstr>Calibri Light</vt:lpstr>
      <vt:lpstr>Office Theme</vt:lpstr>
      <vt:lpstr>Keras </vt:lpstr>
      <vt:lpstr>这就是Keras</vt:lpstr>
      <vt:lpstr>参考</vt:lpstr>
    </vt:vector>
  </TitlesOfParts>
  <Company>Microsoft 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Keras </dc:title>
  <dc:creator>Yang Liu</dc:creator>
  <cp:lastModifiedBy>刘杨</cp:lastModifiedBy>
  <cp:revision>6</cp:revision>
  <dcterms:created xsi:type="dcterms:W3CDTF">2017-11-03T08:49:00Z</dcterms:created>
  <dcterms:modified xsi:type="dcterms:W3CDTF">2017-11-05T11:50:31Z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foamliu@microsoft.com</vt:lpwstr>
  </property>
  <property fmtid="{D5CDD505-2E9C-101B-9397-08002B2CF9AE}" pid="5" name="MSIP_Label_f42aa342-8706-4288-bd11-ebb85995028c_SetDate">
    <vt:lpwstr>2017-11-03T08:49:08.2129628Z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