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9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35B-803E-4CD8-A989-12FDDCAFA9E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235B-803E-4CD8-A989-12FDDCAFA9E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BE5F-7C6E-434F-B45E-07018470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 Light</vt:lpstr>
      <vt:lpstr>Arial</vt:lpstr>
      <vt:lpstr>Calibri</vt:lpstr>
      <vt:lpstr>Calibri Light</vt:lpstr>
      <vt:lpstr>Office Theme</vt:lpstr>
      <vt:lpstr>Reinforcement learning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Yang Liu</dc:creator>
  <cp:lastModifiedBy>Yang Liu</cp:lastModifiedBy>
  <cp:revision>1</cp:revision>
  <dcterms:created xsi:type="dcterms:W3CDTF">2017-11-03T08:48:44Z</dcterms:created>
  <dcterms:modified xsi:type="dcterms:W3CDTF">2017-11-03T08:48:57Z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2017-11-03T08:48:57.5333130Z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