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3C5E-802F-4E1E-BA6D-79BEA44A06D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RNN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 Light</vt:lpstr>
      <vt:lpstr>Arial</vt:lpstr>
      <vt:lpstr>Calibri</vt:lpstr>
      <vt:lpstr>Calibri Light</vt:lpstr>
      <vt:lpstr>Office Theme</vt:lpstr>
      <vt:lpstr>RNN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Yang Liu</dc:creator>
  <cp:lastModifiedBy>Yang Liu</cp:lastModifiedBy>
  <cp:revision>1</cp:revision>
  <dcterms:created xsi:type="dcterms:W3CDTF">2017-11-03T08:49:10Z</dcterms:created>
  <dcterms:modified xsi:type="dcterms:W3CDTF">2017-11-03T08:49:15Z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2017-11-03T08:49:15.2814628Z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