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FBFE-19CC-4E80-B017-717BCBBC1508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0747-F965-480F-AFA5-6C44EB35D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99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FBFE-19CC-4E80-B017-717BCBBC1508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0747-F965-480F-AFA5-6C44EB35D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2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FBFE-19CC-4E80-B017-717BCBBC1508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0747-F965-480F-AFA5-6C44EB35D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67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FBFE-19CC-4E80-B017-717BCBBC1508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0747-F965-480F-AFA5-6C44EB35D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30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FBFE-19CC-4E80-B017-717BCBBC1508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0747-F965-480F-AFA5-6C44EB35D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FBFE-19CC-4E80-B017-717BCBBC1508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0747-F965-480F-AFA5-6C44EB35D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70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FBFE-19CC-4E80-B017-717BCBBC1508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0747-F965-480F-AFA5-6C44EB35D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49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FBFE-19CC-4E80-B017-717BCBBC1508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0747-F965-480F-AFA5-6C44EB35D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66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FBFE-19CC-4E80-B017-717BCBBC1508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0747-F965-480F-AFA5-6C44EB35D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9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FBFE-19CC-4E80-B017-717BCBBC1508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0747-F965-480F-AFA5-6C44EB35D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FBFE-19CC-4E80-B017-717BCBBC1508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0747-F965-480F-AFA5-6C44EB35D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2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FBFE-19CC-4E80-B017-717BCBBC1508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0747-F965-480F-AFA5-6C44EB35D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7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em um Canto Diagonal 3"/>
          <p:cNvSpPr/>
          <p:nvPr/>
        </p:nvSpPr>
        <p:spPr>
          <a:xfrm>
            <a:off x="8577943" y="722810"/>
            <a:ext cx="2560320" cy="2325189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pt-BR" sz="3200" i="1" u="sng" dirty="0" err="1">
                <a:latin typeface="Broadway" panose="04040905080B02020502" pitchFamily="82" charset="0"/>
              </a:rPr>
              <a:t>Boottspur</a:t>
            </a:r>
            <a:endParaRPr lang="pt-BR" sz="3200" i="1" u="sng" dirty="0">
              <a:latin typeface="Broadway" panose="04040905080B02020502" pitchFamily="82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270500" y="1417638"/>
          <a:ext cx="1651000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16385020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Acadia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3341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Algonquin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57968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Badlands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57511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Boottspur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81755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BryceFairyland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26233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Canyonlands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48752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CapitolReef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8462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CapitolReef03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7123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Cascade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35759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DantesView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52165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GlacierNationalPark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44708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HohRainforest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57356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JoshuaTree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41210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LakeGeorge01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78808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LakeGeorge02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2400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Montana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55457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MountRainier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34228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MountStHelens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7855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OlympicHurricaneRidge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6858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SaguaroWest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1326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Sedona02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3697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SkylineArch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5705082"/>
                  </a:ext>
                </a:extLst>
              </a:tr>
            </a:tbl>
          </a:graphicData>
        </a:graphic>
      </p:graphicFrame>
      <p:sp>
        <p:nvSpPr>
          <p:cNvPr id="7" name="Arredondar Retângulo em um Canto Diagonal 6"/>
          <p:cNvSpPr/>
          <p:nvPr/>
        </p:nvSpPr>
        <p:spPr>
          <a:xfrm>
            <a:off x="11290663" y="518158"/>
            <a:ext cx="2560320" cy="2325189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pt-BR" sz="2800" i="1" u="sng" dirty="0" err="1" smtClean="0">
                <a:latin typeface="Broadway" panose="04040905080B02020502" pitchFamily="82" charset="0"/>
              </a:rPr>
              <a:t>Bryce</a:t>
            </a:r>
            <a:endParaRPr lang="pt-BR" sz="2800" i="1" u="sng" dirty="0" smtClean="0">
              <a:latin typeface="Broadway" panose="04040905080B02020502" pitchFamily="82" charset="0"/>
            </a:endParaRPr>
          </a:p>
          <a:p>
            <a:pPr fontAlgn="b"/>
            <a:r>
              <a:rPr lang="pt-BR" sz="2800" i="1" u="sng" dirty="0" err="1" smtClean="0">
                <a:latin typeface="Broadway" panose="04040905080B02020502" pitchFamily="82" charset="0"/>
              </a:rPr>
              <a:t>Fairyland</a:t>
            </a:r>
            <a:endParaRPr lang="pt-BR" sz="2800" i="1" u="sng" dirty="0">
              <a:latin typeface="Broadway" panose="04040905080B02020502" pitchFamily="82" charset="0"/>
            </a:endParaRPr>
          </a:p>
        </p:txBody>
      </p:sp>
      <p:sp>
        <p:nvSpPr>
          <p:cNvPr id="9" name="Arredondar Retângulo em um Canto Diagonal 8"/>
          <p:cNvSpPr/>
          <p:nvPr/>
        </p:nvSpPr>
        <p:spPr>
          <a:xfrm>
            <a:off x="704113" y="5342386"/>
            <a:ext cx="2560320" cy="2325189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pt-BR" sz="2800" i="1" u="sng" dirty="0" err="1">
                <a:latin typeface="Broadway" panose="04040905080B02020502" pitchFamily="82" charset="0"/>
              </a:rPr>
              <a:t>Badlands</a:t>
            </a:r>
            <a:endParaRPr lang="pt-BR" sz="2800" i="1" u="sng" dirty="0">
              <a:latin typeface="Broadway" panose="04040905080B02020502" pitchFamily="82" charset="0"/>
            </a:endParaRPr>
          </a:p>
        </p:txBody>
      </p:sp>
      <p:sp>
        <p:nvSpPr>
          <p:cNvPr id="10" name="Arredondar Retângulo em um Canto Diagonal 9"/>
          <p:cNvSpPr/>
          <p:nvPr/>
        </p:nvSpPr>
        <p:spPr>
          <a:xfrm>
            <a:off x="9339943" y="4278403"/>
            <a:ext cx="2560320" cy="2325189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pt-BR" sz="2800" i="1" u="sng" dirty="0" err="1" smtClean="0">
                <a:latin typeface="Broadway" panose="04040905080B02020502" pitchFamily="82" charset="0"/>
              </a:rPr>
              <a:t>Canyon</a:t>
            </a:r>
            <a:endParaRPr lang="pt-BR" sz="2800" i="1" u="sng" dirty="0" smtClean="0">
              <a:latin typeface="Broadway" panose="04040905080B02020502" pitchFamily="82" charset="0"/>
            </a:endParaRPr>
          </a:p>
          <a:p>
            <a:pPr fontAlgn="b"/>
            <a:r>
              <a:rPr lang="pt-BR" sz="2800" i="1" u="sng" dirty="0" err="1" smtClean="0">
                <a:latin typeface="Broadway" panose="04040905080B02020502" pitchFamily="82" charset="0"/>
              </a:rPr>
              <a:t>lands</a:t>
            </a:r>
            <a:endParaRPr lang="pt-BR" sz="2800" i="1" u="sng" dirty="0">
              <a:latin typeface="Broadway" panose="04040905080B02020502" pitchFamily="82" charset="0"/>
            </a:endParaRPr>
          </a:p>
        </p:txBody>
      </p:sp>
      <p:sp>
        <p:nvSpPr>
          <p:cNvPr id="11" name="Arredondar Retângulo em um Canto Diagonal 10"/>
          <p:cNvSpPr/>
          <p:nvPr/>
        </p:nvSpPr>
        <p:spPr>
          <a:xfrm>
            <a:off x="704113" y="2805406"/>
            <a:ext cx="2560320" cy="2325189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pt-BR" sz="2800" i="1" u="sng" dirty="0" err="1">
                <a:latin typeface="Broadway" panose="04040905080B02020502" pitchFamily="82" charset="0"/>
              </a:rPr>
              <a:t>Algonquin</a:t>
            </a:r>
            <a:endParaRPr lang="pt-BR" sz="2800" i="1" u="sng" dirty="0">
              <a:latin typeface="Broadway" panose="04040905080B02020502" pitchFamily="82" charset="0"/>
            </a:endParaRPr>
          </a:p>
        </p:txBody>
      </p:sp>
      <p:sp>
        <p:nvSpPr>
          <p:cNvPr id="12" name="Arredondar Retângulo em um Canto Diagonal 11"/>
          <p:cNvSpPr/>
          <p:nvPr/>
        </p:nvSpPr>
        <p:spPr>
          <a:xfrm>
            <a:off x="291737" y="169815"/>
            <a:ext cx="2560320" cy="2325189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pt-BR" sz="3200" i="1" u="sng" dirty="0" err="1" smtClean="0">
                <a:latin typeface="Broadway" panose="04040905080B02020502" pitchFamily="82" charset="0"/>
              </a:rPr>
              <a:t>Acadia</a:t>
            </a:r>
            <a:endParaRPr lang="pt-BR" sz="3200" i="1" u="sng" dirty="0">
              <a:solidFill>
                <a:srgbClr val="00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73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Broadway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Lopes</dc:creator>
  <cp:lastModifiedBy>Rafael Lopes</cp:lastModifiedBy>
  <cp:revision>3</cp:revision>
  <dcterms:created xsi:type="dcterms:W3CDTF">2019-01-18T00:27:31Z</dcterms:created>
  <dcterms:modified xsi:type="dcterms:W3CDTF">2019-01-18T13:31:45Z</dcterms:modified>
</cp:coreProperties>
</file>