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2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13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25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16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59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01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33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3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1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0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6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CFD5-4D0A-4C33-BDBC-41DC578DB5E7}" type="datetimeFigureOut">
              <a:rPr lang="nl-NL" smtClean="0"/>
              <a:t>31-7-2015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5A31-27C8-404D-81C5-8D6D933481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" y="262411"/>
            <a:ext cx="11846560" cy="63348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csWeb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238240" y="686637"/>
            <a:ext cx="5567680" cy="57175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example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556491" y="686638"/>
            <a:ext cx="5033818" cy="29244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csComp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66651" y="3745645"/>
            <a:ext cx="5033818" cy="26585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csServerComp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520411" y="1050266"/>
            <a:ext cx="5033818" cy="219714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public: Angular + Bootstrap + Leaflet, etc.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6520411" y="4076216"/>
            <a:ext cx="5033818" cy="199740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server: Node + Express + Socket.io, etc.</a:t>
            </a:r>
            <a:endParaRPr lang="nl-NL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5590309" y="2148841"/>
            <a:ext cx="93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600469" y="5074920"/>
            <a:ext cx="919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8891" y="1103938"/>
            <a:ext cx="4675909" cy="7427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classes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719051" y="1937058"/>
            <a:ext cx="4675909" cy="7427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directives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719051" y="2770178"/>
            <a:ext cx="4675909" cy="7427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services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800331" y="1500834"/>
            <a:ext cx="906549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solution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339937" y="1154104"/>
            <a:ext cx="892464" cy="24734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layer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2730731" y="1499544"/>
            <a:ext cx="1485669" cy="2519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typeResource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4328161" y="1499544"/>
            <a:ext cx="904240" cy="2519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2730731" y="1149544"/>
            <a:ext cx="1485669" cy="2519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projectGroup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1869756" y="1497460"/>
            <a:ext cx="749214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project</a:t>
            </a:r>
            <a:endParaRPr lang="nl-NL" dirty="0"/>
          </a:p>
        </p:txBody>
      </p:sp>
      <p:cxnSp>
        <p:nvCxnSpPr>
          <p:cNvPr id="38" name="Straight Arrow Connector 37"/>
          <p:cNvCxnSpPr>
            <a:stCxn id="8" idx="2"/>
          </p:cNvCxnSpPr>
          <p:nvPr/>
        </p:nvCxnSpPr>
        <p:spPr>
          <a:xfrm>
            <a:off x="9037320" y="3247415"/>
            <a:ext cx="0" cy="828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81403" y="2348178"/>
            <a:ext cx="906549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FilterList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4350512" y="2348064"/>
            <a:ext cx="906549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StyleList</a:t>
            </a:r>
            <a:endParaRPr lang="nl-NL" dirty="0"/>
          </a:p>
        </p:txBody>
      </p:sp>
      <p:sp>
        <p:nvSpPr>
          <p:cNvPr id="42" name="Rectangle 41"/>
          <p:cNvSpPr/>
          <p:nvPr/>
        </p:nvSpPr>
        <p:spPr>
          <a:xfrm>
            <a:off x="1791565" y="2348063"/>
            <a:ext cx="1327278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BaseMapList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1816965" y="3211181"/>
            <a:ext cx="1327278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MessageBus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1801724" y="2871755"/>
            <a:ext cx="1327278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MapService</a:t>
            </a:r>
            <a:endParaRPr lang="nl-NL" dirty="0"/>
          </a:p>
        </p:txBody>
      </p:sp>
      <p:sp>
        <p:nvSpPr>
          <p:cNvPr id="46" name="Rectangle 45"/>
          <p:cNvSpPr/>
          <p:nvPr/>
        </p:nvSpPr>
        <p:spPr>
          <a:xfrm>
            <a:off x="3296643" y="3212997"/>
            <a:ext cx="1935757" cy="2271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DashboardService</a:t>
            </a:r>
            <a:endParaRPr lang="nl-NL" dirty="0"/>
          </a:p>
        </p:txBody>
      </p:sp>
      <p:sp>
        <p:nvSpPr>
          <p:cNvPr id="47" name="Rectangle 46"/>
          <p:cNvSpPr/>
          <p:nvPr/>
        </p:nvSpPr>
        <p:spPr>
          <a:xfrm>
            <a:off x="3281402" y="2873571"/>
            <a:ext cx="1935757" cy="2271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LayerService</a:t>
            </a:r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708891" y="4115553"/>
            <a:ext cx="4675909" cy="9941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api</a:t>
            </a:r>
            <a:r>
              <a:rPr lang="en-GB" dirty="0" smtClean="0"/>
              <a:t> + creator</a:t>
            </a:r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719051" y="5207846"/>
            <a:ext cx="4675909" cy="10710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bus + dynamic</a:t>
            </a:r>
            <a:endParaRPr lang="nl-NL" dirty="0"/>
          </a:p>
        </p:txBody>
      </p:sp>
      <p:sp>
        <p:nvSpPr>
          <p:cNvPr id="51" name="Rectangle 50"/>
          <p:cNvSpPr/>
          <p:nvPr/>
        </p:nvSpPr>
        <p:spPr>
          <a:xfrm>
            <a:off x="1595638" y="5603482"/>
            <a:ext cx="1783876" cy="2883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MessageBus</a:t>
            </a:r>
            <a:endParaRPr lang="nl-NL" dirty="0"/>
          </a:p>
        </p:txBody>
      </p:sp>
      <p:sp>
        <p:nvSpPr>
          <p:cNvPr id="52" name="Rectangle 51"/>
          <p:cNvSpPr/>
          <p:nvPr/>
        </p:nvSpPr>
        <p:spPr>
          <a:xfrm>
            <a:off x="1612906" y="5976952"/>
            <a:ext cx="1766608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ClientConnection</a:t>
            </a:r>
            <a:endParaRPr lang="nl-NL" dirty="0"/>
          </a:p>
        </p:txBody>
      </p:sp>
      <p:sp>
        <p:nvSpPr>
          <p:cNvPr id="53" name="Rectangle 52"/>
          <p:cNvSpPr/>
          <p:nvPr/>
        </p:nvSpPr>
        <p:spPr>
          <a:xfrm>
            <a:off x="3563486" y="5603482"/>
            <a:ext cx="1606007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DynamicProject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3563485" y="5967085"/>
            <a:ext cx="1606007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DynamicLayer</a:t>
            </a:r>
            <a:endParaRPr lang="nl-NL" dirty="0"/>
          </a:p>
        </p:txBody>
      </p:sp>
      <p:sp>
        <p:nvSpPr>
          <p:cNvPr id="55" name="Rectangle 54"/>
          <p:cNvSpPr/>
          <p:nvPr/>
        </p:nvSpPr>
        <p:spPr>
          <a:xfrm>
            <a:off x="1614660" y="4414984"/>
            <a:ext cx="1783876" cy="2883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ApiServiceMgr</a:t>
            </a:r>
            <a:endParaRPr lang="nl-NL" dirty="0"/>
          </a:p>
        </p:txBody>
      </p:sp>
      <p:sp>
        <p:nvSpPr>
          <p:cNvPr id="56" name="Rectangle 55"/>
          <p:cNvSpPr/>
          <p:nvPr/>
        </p:nvSpPr>
        <p:spPr>
          <a:xfrm>
            <a:off x="1631928" y="4788454"/>
            <a:ext cx="1766608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ProxyService</a:t>
            </a:r>
            <a:endParaRPr lang="nl-NL" dirty="0"/>
          </a:p>
        </p:txBody>
      </p:sp>
      <p:sp>
        <p:nvSpPr>
          <p:cNvPr id="57" name="Rectangle 56"/>
          <p:cNvSpPr/>
          <p:nvPr/>
        </p:nvSpPr>
        <p:spPr>
          <a:xfrm>
            <a:off x="3582508" y="4414984"/>
            <a:ext cx="1606007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RssService</a:t>
            </a:r>
            <a:endParaRPr lang="nl-NL" dirty="0"/>
          </a:p>
        </p:txBody>
      </p:sp>
      <p:sp>
        <p:nvSpPr>
          <p:cNvPr id="58" name="Rectangle 57"/>
          <p:cNvSpPr/>
          <p:nvPr/>
        </p:nvSpPr>
        <p:spPr>
          <a:xfrm>
            <a:off x="3582507" y="4778587"/>
            <a:ext cx="1606007" cy="229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GB" dirty="0" err="1" smtClean="0"/>
              <a:t>MapLayerFactry</a:t>
            </a:r>
            <a:endParaRPr lang="nl-NL" dirty="0"/>
          </a:p>
        </p:txBody>
      </p:sp>
      <p:sp>
        <p:nvSpPr>
          <p:cNvPr id="59" name="Rectangle 58"/>
          <p:cNvSpPr/>
          <p:nvPr/>
        </p:nvSpPr>
        <p:spPr>
          <a:xfrm>
            <a:off x="6699365" y="4483006"/>
            <a:ext cx="4675909" cy="14638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csServerComp</a:t>
            </a:r>
            <a:r>
              <a:rPr lang="en-GB" dirty="0" smtClean="0"/>
              <a:t> (copy)</a:t>
            </a:r>
            <a:endParaRPr lang="nl-NL" dirty="0"/>
          </a:p>
        </p:txBody>
      </p:sp>
      <p:sp>
        <p:nvSpPr>
          <p:cNvPr id="60" name="Rectangle 59"/>
          <p:cNvSpPr/>
          <p:nvPr/>
        </p:nvSpPr>
        <p:spPr>
          <a:xfrm>
            <a:off x="6626629" y="1497460"/>
            <a:ext cx="1691179" cy="16032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main files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index.html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app\</a:t>
            </a:r>
            <a:r>
              <a:rPr lang="en-GB" dirty="0" err="1" smtClean="0"/>
              <a:t>app.ts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err="1" smtClean="0"/>
              <a:t>css</a:t>
            </a:r>
            <a:r>
              <a:rPr lang="en-GB" dirty="0" smtClean="0"/>
              <a:t>\style.css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images\</a:t>
            </a:r>
            <a:endParaRPr lang="nl-NL" dirty="0"/>
          </a:p>
        </p:txBody>
      </p:sp>
      <p:sp>
        <p:nvSpPr>
          <p:cNvPr id="61" name="Rectangle 60"/>
          <p:cNvSpPr/>
          <p:nvPr/>
        </p:nvSpPr>
        <p:spPr>
          <a:xfrm>
            <a:off x="8476304" y="1488240"/>
            <a:ext cx="1815775" cy="16125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smtClean="0"/>
              <a:t>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projects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resourceTypes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templates</a:t>
            </a:r>
            <a:endParaRPr lang="nl-NL" dirty="0"/>
          </a:p>
        </p:txBody>
      </p:sp>
      <p:sp>
        <p:nvSpPr>
          <p:cNvPr id="62" name="Rectangle 61"/>
          <p:cNvSpPr/>
          <p:nvPr/>
        </p:nvSpPr>
        <p:spPr>
          <a:xfrm>
            <a:off x="10448777" y="1488238"/>
            <a:ext cx="926497" cy="16125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 err="1" smtClean="0"/>
              <a:t>cs</a:t>
            </a:r>
            <a:endParaRPr lang="en-GB" dirty="0" smtClean="0"/>
          </a:p>
          <a:p>
            <a:r>
              <a:rPr lang="en-GB" dirty="0" smtClean="0"/>
              <a:t>dependencies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121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Vullings</dc:creator>
  <cp:lastModifiedBy>Erik Vullings</cp:lastModifiedBy>
  <cp:revision>9</cp:revision>
  <dcterms:created xsi:type="dcterms:W3CDTF">2015-07-31T15:28:56Z</dcterms:created>
  <dcterms:modified xsi:type="dcterms:W3CDTF">2015-07-31T16:43:19Z</dcterms:modified>
</cp:coreProperties>
</file>