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unito"/>
      <p:regular r:id="rId16"/>
      <p:bold r:id="rId17"/>
      <p:italic r:id="rId18"/>
      <p:boldItalic r:id="rId19"/>
    </p:embeddedFont>
    <p:embeddedFont>
      <p:font typeface="Maven Pro"/>
      <p:regular r:id="rId20"/>
      <p:bold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avenPro-regular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MavenPr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unito-bold.fntdata"/><Relationship Id="rId16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Italic.fntdata"/><Relationship Id="rId6" Type="http://schemas.openxmlformats.org/officeDocument/2006/relationships/slide" Target="slides/slide1.xml"/><Relationship Id="rId18" Type="http://schemas.openxmlformats.org/officeDocument/2006/relationships/font" Target="fonts/Nunit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4f6d0559ea_0_6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34f6d0559ea_0_6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4f6d0559ea_0_2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4f6d0559ea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125db432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125db432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5125db4324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35125db4324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35125db4324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35125db4324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5125db4324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35125db4324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5125db4324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5125db4324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4f6d0559ea_0_6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4f6d0559ea_0_6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511d70a1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511d70a1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801225"/>
            <a:ext cx="7354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Sistema para la atención de clientes en restaurantes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669625"/>
            <a:ext cx="4255500" cy="12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200"/>
              <a:t>Integrantes: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-419" sz="1200"/>
              <a:t>Eduardo Montecinos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-419" sz="1200"/>
              <a:t>Matías Toledo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-419" sz="1200"/>
              <a:t>Matías Soto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-419" sz="1200"/>
              <a:t>Rodrigo González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-"/>
            </a:pPr>
            <a:r>
              <a:rPr lang="es-419" sz="1200"/>
              <a:t>Benjamín González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Consultas sobre la base de datos</a:t>
            </a:r>
            <a:endParaRPr/>
          </a:p>
        </p:txBody>
      </p:sp>
      <p:sp>
        <p:nvSpPr>
          <p:cNvPr id="331" name="Google Shape;331;p22"/>
          <p:cNvSpPr txBox="1"/>
          <p:nvPr>
            <p:ph idx="1" type="body"/>
          </p:nvPr>
        </p:nvSpPr>
        <p:spPr>
          <a:xfrm>
            <a:off x="1303800" y="1493700"/>
            <a:ext cx="7030500" cy="303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Ingredientes que están por vencer en los próximos 7 días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Ganancias por mes en un determinado año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Medio de pago más utilizado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Consumibles más vendidos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Consumible más rentable (precio venta vs. precio ingredientes)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Ingredientes más usados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Fechas con más ventas de un 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Día de la semana con mas/menos ventas en un mes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Cantidad de mesas por mesero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-419"/>
              <a:t>Categoría de consumible más vendido (bebestibles, platos de comida, aperitivos, etc.)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Dentro de un restaurante, se necesita un sistema que pueda manejar las mesas reservadas, los clientes que la reservaron y los pedidos que estos realizan.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Char char="-"/>
            </a:pPr>
            <a:r>
              <a:rPr lang="es-419">
                <a:solidFill>
                  <a:srgbClr val="B7B7B7"/>
                </a:solidFill>
              </a:rPr>
              <a:t>Se requiere llevar un recuento del inventario, saber los ingredientes con los que se cuenta y la cantidad de platos que se pueden realizar con los mismos.</a:t>
            </a:r>
            <a:endParaRPr>
              <a:solidFill>
                <a:srgbClr val="B7B7B7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Char char="-"/>
            </a:pPr>
            <a:r>
              <a:rPr lang="es-419">
                <a:solidFill>
                  <a:srgbClr val="B7B7B7"/>
                </a:solidFill>
              </a:rPr>
              <a:t>También, se necesita conocer la fecha de vencimiento, el stock y la última vez que se volvió a comprar el ingrediente para el manejo del inventario.</a:t>
            </a:r>
            <a:endParaRPr>
              <a:solidFill>
                <a:srgbClr val="B7B7B7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Char char="-"/>
            </a:pPr>
            <a:r>
              <a:rPr lang="es-419">
                <a:solidFill>
                  <a:srgbClr val="B7B7B7"/>
                </a:solidFill>
              </a:rPr>
              <a:t>Se necesita llevar un registro de las compras y reservas, a través de las boletas. Estas </a:t>
            </a:r>
            <a:r>
              <a:rPr lang="es-419">
                <a:solidFill>
                  <a:srgbClr val="B7B7B7"/>
                </a:solidFill>
              </a:rPr>
              <a:t>deberían</a:t>
            </a:r>
            <a:r>
              <a:rPr lang="es-419">
                <a:solidFill>
                  <a:srgbClr val="B7B7B7"/>
                </a:solidFill>
              </a:rPr>
              <a:t> contener información como la fecha de compra, el medio de pago y el total pagado.</a:t>
            </a:r>
            <a:endParaRPr>
              <a:solidFill>
                <a:srgbClr val="B7B7B7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Char char="-"/>
            </a:pPr>
            <a:r>
              <a:rPr lang="es-419">
                <a:solidFill>
                  <a:srgbClr val="B7B7B7"/>
                </a:solidFill>
              </a:rPr>
              <a:t>También </a:t>
            </a:r>
            <a:r>
              <a:rPr lang="es-419">
                <a:solidFill>
                  <a:srgbClr val="B7B7B7"/>
                </a:solidFill>
              </a:rPr>
              <a:t>debería</a:t>
            </a:r>
            <a:r>
              <a:rPr lang="es-419">
                <a:solidFill>
                  <a:srgbClr val="B7B7B7"/>
                </a:solidFill>
              </a:rPr>
              <a:t> guardarse la información de los empleados, tanto meseros como cocineros, incluyendo sus datos personales como su nombre, apellido y su sueldo.</a:t>
            </a:r>
            <a:endParaRPr>
              <a:solidFill>
                <a:srgbClr val="B7B7B7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Char char="-"/>
            </a:pPr>
            <a:r>
              <a:rPr lang="es-419">
                <a:solidFill>
                  <a:srgbClr val="B7B7B7"/>
                </a:solidFill>
              </a:rPr>
              <a:t>Se necesitará poder ver todos los productos que tiene el restaurante a través de un menú que contiene la lista con todos.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</a:t>
            </a:r>
            <a:endParaRPr/>
          </a:p>
        </p:txBody>
      </p:sp>
      <p:sp>
        <p:nvSpPr>
          <p:cNvPr id="290" name="Google Shape;290;p15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Char char="-"/>
            </a:pPr>
            <a:r>
              <a:rPr lang="es-419">
                <a:solidFill>
                  <a:srgbClr val="B7B7B7"/>
                </a:solidFill>
              </a:rPr>
              <a:t>Dentro de un restaurante, se necesita un sistema que pueda manejar las mesas reservadas, los clientes que la reservaron y los pedidos que estos realizan.</a:t>
            </a:r>
            <a:endParaRPr>
              <a:solidFill>
                <a:srgbClr val="B7B7B7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Se requiere llevar un recuento del inventario, saber los ingredientes con los que se cuenta y la cantidad de platos que se pueden realizar con los mismos.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Char char="-"/>
            </a:pPr>
            <a:r>
              <a:rPr lang="es-419">
                <a:solidFill>
                  <a:srgbClr val="B7B7B7"/>
                </a:solidFill>
              </a:rPr>
              <a:t>También, se necesita conocer la fecha de vencimiento, el stock y la última vez que se volvió a comprar el ingrediente para el manejo del inventario.</a:t>
            </a:r>
            <a:endParaRPr>
              <a:solidFill>
                <a:srgbClr val="B7B7B7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Char char="-"/>
            </a:pPr>
            <a:r>
              <a:rPr lang="es-419">
                <a:solidFill>
                  <a:srgbClr val="B7B7B7"/>
                </a:solidFill>
              </a:rPr>
              <a:t>Se necesita llevar un registro de las compras y reservas, a través de las boletas. Estas deberían contener información como la fecha de compra, el medio de pago y el total pagado.</a:t>
            </a:r>
            <a:endParaRPr>
              <a:solidFill>
                <a:srgbClr val="B7B7B7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Char char="-"/>
            </a:pPr>
            <a:r>
              <a:rPr lang="es-419">
                <a:solidFill>
                  <a:srgbClr val="B7B7B7"/>
                </a:solidFill>
              </a:rPr>
              <a:t>También debería guardarse la información de los empleados, tanto meseros como cocineros, incluyendo sus datos personales como su nombre, apellido y su sueldo.</a:t>
            </a:r>
            <a:endParaRPr>
              <a:solidFill>
                <a:srgbClr val="B7B7B7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Char char="-"/>
            </a:pPr>
            <a:r>
              <a:rPr lang="es-419">
                <a:solidFill>
                  <a:srgbClr val="B7B7B7"/>
                </a:solidFill>
              </a:rPr>
              <a:t>Se necesitará poder ver todos los productos que tiene el restaurante a través de un menú que contiene la lista con todos.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</a:t>
            </a:r>
            <a:endParaRPr/>
          </a:p>
        </p:txBody>
      </p:sp>
      <p:sp>
        <p:nvSpPr>
          <p:cNvPr id="296" name="Google Shape;296;p16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Char char="-"/>
            </a:pPr>
            <a:r>
              <a:rPr lang="es-419">
                <a:solidFill>
                  <a:srgbClr val="B7B7B7"/>
                </a:solidFill>
              </a:rPr>
              <a:t>Dentro de un restaurante, se necesita un sistema que pueda manejar las mesas reservadas, los clientes que la reservaron y los pedidos que estos realizan.</a:t>
            </a:r>
            <a:endParaRPr>
              <a:solidFill>
                <a:srgbClr val="B7B7B7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Char char="-"/>
            </a:pPr>
            <a:r>
              <a:rPr lang="es-419">
                <a:solidFill>
                  <a:srgbClr val="B7B7B7"/>
                </a:solidFill>
              </a:rPr>
              <a:t>Se requiere llevar un recuento del inventario, saber los ingredientes con los que se cuenta y la cantidad de platos que se pueden realizar con los mismos.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También, se necesita conocer la fecha de vencimiento, el stock y la última vez que se volvió a comprar el ingrediente para el manejo del inventario.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Char char="-"/>
            </a:pPr>
            <a:r>
              <a:rPr lang="es-419">
                <a:solidFill>
                  <a:srgbClr val="B7B7B7"/>
                </a:solidFill>
              </a:rPr>
              <a:t>Se necesita llevar un registro de las compras y reservas, a través de las boletas. Estas deberían contener información como la fecha de compra, el medio de pago y el total pagado.</a:t>
            </a:r>
            <a:endParaRPr>
              <a:solidFill>
                <a:srgbClr val="B7B7B7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Char char="-"/>
            </a:pPr>
            <a:r>
              <a:rPr lang="es-419">
                <a:solidFill>
                  <a:srgbClr val="B7B7B7"/>
                </a:solidFill>
              </a:rPr>
              <a:t>También debería guardarse la información de los empleados, tanto meseros como cocineros, incluyendo sus datos personales como su nombre, apellido y su sueldo.</a:t>
            </a:r>
            <a:endParaRPr>
              <a:solidFill>
                <a:srgbClr val="B7B7B7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Char char="-"/>
            </a:pPr>
            <a:r>
              <a:rPr lang="es-419">
                <a:solidFill>
                  <a:srgbClr val="B7B7B7"/>
                </a:solidFill>
              </a:rPr>
              <a:t>Se necesitará poder ver todos los productos que tiene el restaurante a través de un menú que contiene la lista con todos.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</a:t>
            </a:r>
            <a:endParaRPr/>
          </a:p>
        </p:txBody>
      </p:sp>
      <p:sp>
        <p:nvSpPr>
          <p:cNvPr id="302" name="Google Shape;302;p17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Char char="-"/>
            </a:pPr>
            <a:r>
              <a:rPr lang="es-419">
                <a:solidFill>
                  <a:srgbClr val="B7B7B7"/>
                </a:solidFill>
              </a:rPr>
              <a:t>Dentro de un restaurante, se necesita un sistema que pueda manejar las mesas reservadas, los clientes que la reservaron y los pedidos que estos realizan.</a:t>
            </a:r>
            <a:endParaRPr>
              <a:solidFill>
                <a:srgbClr val="B7B7B7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Char char="-"/>
            </a:pPr>
            <a:r>
              <a:rPr lang="es-419">
                <a:solidFill>
                  <a:srgbClr val="B7B7B7"/>
                </a:solidFill>
              </a:rPr>
              <a:t>Se requiere llevar un recuento del inventario, saber los ingredientes con los que se cuenta y la cantidad de platos que se pueden realizar con los mismos.</a:t>
            </a:r>
            <a:endParaRPr>
              <a:solidFill>
                <a:srgbClr val="B7B7B7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Char char="-"/>
            </a:pPr>
            <a:r>
              <a:rPr lang="es-419">
                <a:solidFill>
                  <a:srgbClr val="B7B7B7"/>
                </a:solidFill>
              </a:rPr>
              <a:t>También, se necesita conocer la fecha de vencimiento, el stock y la última vez que se volvió a comprar el ingrediente para el manejo del inventario.</a:t>
            </a:r>
            <a:endParaRPr>
              <a:solidFill>
                <a:srgbClr val="B7B7B7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Se necesita llevar un registro de las compras y reservas, a través de las boletas. Estas deberían contener información como la fecha de compra, el medio de pago y el total pagado.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Char char="-"/>
            </a:pPr>
            <a:r>
              <a:rPr lang="es-419">
                <a:solidFill>
                  <a:srgbClr val="B7B7B7"/>
                </a:solidFill>
              </a:rPr>
              <a:t>También debería guardarse la información de los empleados, tanto meseros como cocineros, incluyendo sus datos personales como su nombre, apellido y su sueldo.</a:t>
            </a:r>
            <a:endParaRPr>
              <a:solidFill>
                <a:srgbClr val="B7B7B7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Char char="-"/>
            </a:pPr>
            <a:r>
              <a:rPr lang="es-419">
                <a:solidFill>
                  <a:srgbClr val="B7B7B7"/>
                </a:solidFill>
              </a:rPr>
              <a:t>Se necesitará poder ver todos los productos que tiene el restaurante a través de un menú que contiene la lista con todos.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</a:t>
            </a:r>
            <a:endParaRPr/>
          </a:p>
        </p:txBody>
      </p:sp>
      <p:sp>
        <p:nvSpPr>
          <p:cNvPr id="308" name="Google Shape;308;p18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Char char="-"/>
            </a:pPr>
            <a:r>
              <a:rPr lang="es-419">
                <a:solidFill>
                  <a:srgbClr val="B7B7B7"/>
                </a:solidFill>
              </a:rPr>
              <a:t>Dentro de un restaurante, se necesita un sistema que pueda manejar las mesas reservadas, los clientes que la reservaron y los pedidos que estos realizan.</a:t>
            </a:r>
            <a:endParaRPr>
              <a:solidFill>
                <a:srgbClr val="B7B7B7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Char char="-"/>
            </a:pPr>
            <a:r>
              <a:rPr lang="es-419">
                <a:solidFill>
                  <a:srgbClr val="B7B7B7"/>
                </a:solidFill>
              </a:rPr>
              <a:t>Se requiere llevar un recuento del inventario, saber los ingredientes con los que se cuenta y la cantidad de platos que se pueden realizar con los mismos.</a:t>
            </a:r>
            <a:endParaRPr>
              <a:solidFill>
                <a:srgbClr val="B7B7B7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Char char="-"/>
            </a:pPr>
            <a:r>
              <a:rPr lang="es-419">
                <a:solidFill>
                  <a:srgbClr val="B7B7B7"/>
                </a:solidFill>
              </a:rPr>
              <a:t>También, se necesita conocer la fecha de vencimiento, el stock y la última vez que se volvió a comprar el ingrediente para el manejo del inventario.</a:t>
            </a:r>
            <a:endParaRPr>
              <a:solidFill>
                <a:srgbClr val="B7B7B7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Char char="-"/>
            </a:pPr>
            <a:r>
              <a:rPr lang="es-419">
                <a:solidFill>
                  <a:srgbClr val="B7B7B7"/>
                </a:solidFill>
              </a:rPr>
              <a:t>Se necesita llevar un registro de las compras y reservas, a través de las boletas. Estas deberían contener información como la fecha de compra, el medio de pago y el total pagado.</a:t>
            </a:r>
            <a:endParaRPr>
              <a:solidFill>
                <a:srgbClr val="B7B7B7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También debería guardarse la información de los empleados, tanto meseros como cocineros, incluyendo sus datos personales como su nombre, apellido y su sueldo.</a:t>
            </a:r>
            <a:endParaRPr/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Char char="-"/>
            </a:pPr>
            <a:r>
              <a:rPr lang="es-419">
                <a:solidFill>
                  <a:srgbClr val="B7B7B7"/>
                </a:solidFill>
              </a:rPr>
              <a:t>Se necesitará poder ver todos los productos que tiene el restaurante a través de un menú que contiene la lista con todos.</a:t>
            </a:r>
            <a:endParaRPr>
              <a:solidFill>
                <a:srgbClr val="B7B7B7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Problema</a:t>
            </a:r>
            <a:endParaRPr/>
          </a:p>
        </p:txBody>
      </p:sp>
      <p:sp>
        <p:nvSpPr>
          <p:cNvPr id="314" name="Google Shape;314;p19"/>
          <p:cNvSpPr txBox="1"/>
          <p:nvPr>
            <p:ph idx="1" type="body"/>
          </p:nvPr>
        </p:nvSpPr>
        <p:spPr>
          <a:xfrm>
            <a:off x="1303800" y="1597875"/>
            <a:ext cx="7030500" cy="29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Char char="-"/>
            </a:pPr>
            <a:r>
              <a:rPr lang="es-419">
                <a:solidFill>
                  <a:srgbClr val="B7B7B7"/>
                </a:solidFill>
              </a:rPr>
              <a:t>Dentro de un restaurante, se necesita un sistema que pueda manejar las mesas reservadas, los clientes que la reservaron y los pedidos que estos realizan.</a:t>
            </a:r>
            <a:endParaRPr>
              <a:solidFill>
                <a:srgbClr val="B7B7B7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Char char="-"/>
            </a:pPr>
            <a:r>
              <a:rPr lang="es-419">
                <a:solidFill>
                  <a:srgbClr val="B7B7B7"/>
                </a:solidFill>
              </a:rPr>
              <a:t>Se requiere llevar un recuento del inventario, saber los ingredientes con los que se cuenta y la cantidad de platos que se pueden realizar con los mismos.</a:t>
            </a:r>
            <a:endParaRPr>
              <a:solidFill>
                <a:srgbClr val="B7B7B7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Char char="-"/>
            </a:pPr>
            <a:r>
              <a:rPr lang="es-419">
                <a:solidFill>
                  <a:srgbClr val="B7B7B7"/>
                </a:solidFill>
              </a:rPr>
              <a:t>También, se necesita conocer la fecha de vencimiento, el stock y la última vez que se volvió a comprar el ingrediente para el manejo del inventario.</a:t>
            </a:r>
            <a:endParaRPr>
              <a:solidFill>
                <a:srgbClr val="B7B7B7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Char char="-"/>
            </a:pPr>
            <a:r>
              <a:rPr lang="es-419">
                <a:solidFill>
                  <a:srgbClr val="B7B7B7"/>
                </a:solidFill>
              </a:rPr>
              <a:t>Se necesita llevar un registro de las compras y reservas, a través de las boletas. Estas deberían contener información como la fecha de compra, el medio de pago y el total pagado.</a:t>
            </a:r>
            <a:endParaRPr>
              <a:solidFill>
                <a:srgbClr val="B7B7B7"/>
              </a:solidFill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ts val="1300"/>
              <a:buChar char="-"/>
            </a:pPr>
            <a:r>
              <a:rPr lang="es-419">
                <a:solidFill>
                  <a:srgbClr val="B7B7B7"/>
                </a:solidFill>
              </a:rPr>
              <a:t>También debería guardarse la información de los empleados, tanto meseros como cocineros, incluyendo sus datos personales como su nombre, apellido y su sueldo.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es-419"/>
              <a:t>Se necesitará poder ver todos los productos que tiene el restaurante a través de un menú que contiene la lista con todos.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5694375" y="0"/>
            <a:ext cx="3735900" cy="109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400">
                <a:solidFill>
                  <a:schemeClr val="lt1"/>
                </a:solidFill>
              </a:rPr>
              <a:t>Modelo Base de datos de análisis</a:t>
            </a:r>
            <a:endParaRPr sz="24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 Base de datos de análisis</a:t>
            </a:r>
            <a:endParaRPr/>
          </a:p>
        </p:txBody>
      </p:sp>
      <p:pic>
        <p:nvPicPr>
          <p:cNvPr id="325" name="Google Shape;325;p21" title="RestaurantDB(1).png"/>
          <p:cNvPicPr preferRelativeResize="0"/>
          <p:nvPr/>
        </p:nvPicPr>
        <p:blipFill rotWithShape="1">
          <a:blip r:embed="rId3">
            <a:alphaModFix/>
          </a:blip>
          <a:srcRect b="7176" l="0" r="0" t="5517"/>
          <a:stretch/>
        </p:blipFill>
        <p:spPr>
          <a:xfrm>
            <a:off x="1275550" y="1244200"/>
            <a:ext cx="6592900" cy="363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