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1"/>
  </p:notesMasterIdLst>
  <p:sldIdLst>
    <p:sldId id="256" r:id="rId4"/>
    <p:sldId id="341" r:id="rId5"/>
    <p:sldId id="350" r:id="rId6"/>
    <p:sldId id="346" r:id="rId7"/>
    <p:sldId id="347" r:id="rId8"/>
    <p:sldId id="349" r:id="rId9"/>
    <p:sldId id="353" r:id="rId10"/>
    <p:sldId id="417" r:id="rId11"/>
    <p:sldId id="396" r:id="rId12"/>
    <p:sldId id="398" r:id="rId13"/>
    <p:sldId id="399" r:id="rId14"/>
    <p:sldId id="400" r:id="rId15"/>
    <p:sldId id="401" r:id="rId16"/>
    <p:sldId id="402" r:id="rId17"/>
    <p:sldId id="397" r:id="rId18"/>
    <p:sldId id="403" r:id="rId19"/>
    <p:sldId id="407" r:id="rId20"/>
    <p:sldId id="408" r:id="rId21"/>
    <p:sldId id="409" r:id="rId22"/>
    <p:sldId id="410" r:id="rId23"/>
    <p:sldId id="411" r:id="rId24"/>
    <p:sldId id="412" r:id="rId25"/>
    <p:sldId id="414" r:id="rId26"/>
    <p:sldId id="415" r:id="rId27"/>
    <p:sldId id="416" r:id="rId28"/>
    <p:sldId id="413" r:id="rId29"/>
    <p:sldId id="3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C481A1-16E1-44E1-86D7-EB83BFDF5AFC}">
          <p14:sldIdLst>
            <p14:sldId id="256"/>
            <p14:sldId id="341"/>
            <p14:sldId id="350"/>
            <p14:sldId id="346"/>
            <p14:sldId id="347"/>
            <p14:sldId id="349"/>
            <p14:sldId id="353"/>
            <p14:sldId id="417"/>
            <p14:sldId id="396"/>
            <p14:sldId id="398"/>
            <p14:sldId id="399"/>
            <p14:sldId id="400"/>
            <p14:sldId id="401"/>
            <p14:sldId id="402"/>
            <p14:sldId id="397"/>
            <p14:sldId id="403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6"/>
            <p14:sldId id="413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C5D11-87F0-472D-B4E9-7FEFE4BD84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71779-25DB-4CCE-8B02-3EF5C9EC4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58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468720" y="4357972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Leafcom</a:t>
            </a:r>
            <a:endParaRPr lang="en-US" sz="5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696800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en-US" altLang="ko-KR" sz="1867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JSP RPOJECT KOSMO </a:t>
            </a:r>
            <a:r>
              <a:rPr lang="en-US" altLang="ko-KR" sz="1867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88</a:t>
            </a:r>
            <a:r>
              <a:rPr lang="en-US" altLang="ko-KR" sz="1867" baseline="30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th</a:t>
            </a:r>
            <a:r>
              <a:rPr lang="en-US" altLang="ko-KR" sz="1867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</a:t>
            </a:r>
            <a:r>
              <a:rPr lang="ko-KR" altLang="en-US" sz="1867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나도웅</a:t>
            </a:r>
            <a:endParaRPr lang="ko-KR" altLang="en-US" sz="1867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615553"/>
              <a:chOff x="6557475" y="1411926"/>
              <a:chExt cx="4507692" cy="61555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어떤 목적으로 사이트를 이용할 것인가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구현해야 할 주요 기능 정리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고객요구사항 분석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95549" cy="958096"/>
            <a:chOff x="5276743" y="2230161"/>
            <a:chExt cx="5595549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9" cy="615553"/>
              <a:chOff x="6557475" y="1411926"/>
              <a:chExt cx="4507693" cy="61555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6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용어사전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및 </a:t>
                </a:r>
                <a:r>
                  <a:rPr lang="ko-KR" altLang="en-US" sz="1200" dirty="0" err="1" smtClean="0">
                    <a:solidFill>
                      <a:schemeClr val="bg1"/>
                    </a:solidFill>
                    <a:cs typeface="Arial" pitchFamily="34" charset="0"/>
                  </a:rPr>
                  <a:t>엔티티</a:t>
                </a:r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 도출 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논리적 데이터모델링 설계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615553"/>
              <a:chOff x="6557475" y="1411926"/>
              <a:chExt cx="4507692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효율적인 </a:t>
                </a:r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DB</a:t>
                </a:r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사용을 위한 정규화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물리적 데이터모델링 설계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615553"/>
              <a:chOff x="6557475" y="1411926"/>
              <a:chExt cx="4507692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  <a:cs typeface="Arial" pitchFamily="34" charset="0"/>
                  </a:rPr>
                  <a:t>SQL</a:t>
                </a:r>
                <a:r>
                  <a:rPr lang="ko-KR" altLang="en-US" sz="1200" dirty="0" smtClean="0">
                    <a:solidFill>
                      <a:schemeClr val="bg1"/>
                    </a:solidFill>
                    <a:cs typeface="Arial" pitchFamily="34" charset="0"/>
                  </a:rPr>
                  <a:t>문을 통해 실제 화면과 연동되는 테이블 확인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실제 홈페이지와 연동되는 </a:t>
                </a:r>
                <a:r>
                  <a:rPr lang="en-US" altLang="ko-KR" b="1" dirty="0" smtClean="0">
                    <a:solidFill>
                      <a:schemeClr val="bg1"/>
                    </a:solidFill>
                    <a:cs typeface="Arial" pitchFamily="34" charset="0"/>
                  </a:rPr>
                  <a:t>DB </a:t>
                </a:r>
                <a:r>
                  <a:rPr lang="ko-KR" altLang="en-US" b="1" dirty="0" smtClean="0">
                    <a:solidFill>
                      <a:schemeClr val="bg1"/>
                    </a:solidFill>
                    <a:cs typeface="Arial" pitchFamily="34" charset="0"/>
                  </a:rPr>
                  <a:t>자료들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leafcom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Leafcom</a:t>
              </a:r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867" dirty="0" smtClean="0">
                  <a:solidFill>
                    <a:schemeClr val="bg1"/>
                  </a:solidFill>
                  <a:cs typeface="Arial" pitchFamily="34" charset="0"/>
                </a:rPr>
                <a:t>조립컴퓨터 판매점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고객 요구사항 확인 단계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고객의 관점에서 구현할 기능을 설계</a:t>
            </a:r>
            <a:r>
              <a:rPr lang="en-US" altLang="ko-KR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접근</a:t>
            </a:r>
            <a:endParaRPr lang="ko-KR" altLang="en-US" sz="1867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고객요구사항 정리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C61A9-C04F-4671-B8D8-86744B395B7D}"/>
              </a:ext>
            </a:extLst>
          </p:cNvPr>
          <p:cNvGrpSpPr/>
          <p:nvPr/>
        </p:nvGrpSpPr>
        <p:grpSpPr>
          <a:xfrm>
            <a:off x="3741176" y="2237322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7A1577B-1DF4-47FA-87F0-30DBCF73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FABD66-D134-4EF4-89EC-A6C2E27D48A6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675D221-8905-40E2-8D19-8A1D86331146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DFBA10B9-A7B7-4528-8BD0-B1D0DB106895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A9DD5CD-0E35-46BF-8856-D30D1C0A771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940D5AC-8F77-4C44-A4DD-DFA33C49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0AA8B0-D317-4EAF-B258-55E0D41EA06D}"/>
              </a:ext>
            </a:extLst>
          </p:cNvPr>
          <p:cNvGrpSpPr/>
          <p:nvPr/>
        </p:nvGrpSpPr>
        <p:grpSpPr>
          <a:xfrm>
            <a:off x="8743953" y="2632016"/>
            <a:ext cx="2654101" cy="1241211"/>
            <a:chOff x="-475010" y="1114178"/>
            <a:chExt cx="4241713" cy="12412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061B4-3393-40DD-B1A3-9994D85C93C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상품보기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779DE-A78D-4D84-9071-1C33FC615C9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컴퓨터 부품을 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각각 카테고리로 세분화해 히트상품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신상품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등 다양한 범주로 컴퓨터 부품을 검색하도록 하고 싶습니다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606448-D792-47F4-9B0D-ACF55E600AD3}"/>
              </a:ext>
            </a:extLst>
          </p:cNvPr>
          <p:cNvSpPr/>
          <p:nvPr/>
        </p:nvSpPr>
        <p:spPr>
          <a:xfrm>
            <a:off x="9761526" y="1963481"/>
            <a:ext cx="622189" cy="62218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B5BCF5D3-F569-4691-996E-AC420A75974B}"/>
              </a:ext>
            </a:extLst>
          </p:cNvPr>
          <p:cNvSpPr/>
          <p:nvPr/>
        </p:nvSpPr>
        <p:spPr>
          <a:xfrm>
            <a:off x="9929917" y="2150215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9987A-96B3-401F-ABD0-E14D70DD8445}"/>
              </a:ext>
            </a:extLst>
          </p:cNvPr>
          <p:cNvGrpSpPr/>
          <p:nvPr/>
        </p:nvGrpSpPr>
        <p:grpSpPr>
          <a:xfrm>
            <a:off x="8743953" y="5160827"/>
            <a:ext cx="2654101" cy="1425877"/>
            <a:chOff x="-475010" y="1114178"/>
            <a:chExt cx="4241713" cy="14258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ADF53-26DF-429F-A603-452EA222A7B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상품페이지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A7590-01D6-425C-8EDF-1D91784B852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제조사의 상품소개 이미지를 활용해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좀 더 제품 소개를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시각적으로 즐겁게 하고 싶습니다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또한 상품별 리뷰 게시판으로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평가가 좋은 상품들을 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노출하고 싶습니다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B1666-9FF1-4BEE-8FA1-47F152762AE2}"/>
              </a:ext>
            </a:extLst>
          </p:cNvPr>
          <p:cNvSpPr/>
          <p:nvPr/>
        </p:nvSpPr>
        <p:spPr>
          <a:xfrm>
            <a:off x="9761526" y="4492292"/>
            <a:ext cx="622189" cy="62218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DD5D23-671C-42C2-997B-D59A6A3EABD2}"/>
              </a:ext>
            </a:extLst>
          </p:cNvPr>
          <p:cNvGrpSpPr/>
          <p:nvPr/>
        </p:nvGrpSpPr>
        <p:grpSpPr>
          <a:xfrm>
            <a:off x="840558" y="2640908"/>
            <a:ext cx="2654101" cy="1241211"/>
            <a:chOff x="-475010" y="1114178"/>
            <a:chExt cx="4241713" cy="12412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A2FD5-E65E-455A-8C02-FD71BAD9E1E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견적서 구현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124835-ABEC-4B6D-9045-E6E8975C5BD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대표 고객 요구사항으로 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컴퓨터 부품 구성을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한 번에 체크할 수 있도록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장바구니와 </a:t>
              </a:r>
              <a:r>
                <a:rPr lang="ko-KR" altLang="en-US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바로구매로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연동되는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견적서 페이지를 구현하고 싶습니다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ECB972-3728-4D5F-86D9-BC249C1A86E4}"/>
              </a:ext>
            </a:extLst>
          </p:cNvPr>
          <p:cNvSpPr/>
          <p:nvPr/>
        </p:nvSpPr>
        <p:spPr>
          <a:xfrm>
            <a:off x="1858132" y="1972373"/>
            <a:ext cx="622189" cy="622189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77BEB-2373-4390-A030-9EE778898979}"/>
              </a:ext>
            </a:extLst>
          </p:cNvPr>
          <p:cNvGrpSpPr/>
          <p:nvPr/>
        </p:nvGrpSpPr>
        <p:grpSpPr>
          <a:xfrm>
            <a:off x="840558" y="5169720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FC50-7602-4E81-A8C2-79165DE26F0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고객소통</a:t>
              </a:r>
              <a:r>
                <a:rPr lang="ko-KR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게시판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53B04-6DE6-4077-8B7C-C1327D34499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각각 고객들과의 소통을 위해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1:1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고객문의 게시판을 구현하고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전체 공지사항이나 이벤트 게시판을 따로 만들고 싶습니다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D69EEF-801A-455C-8A33-8FE83526E3BE}"/>
              </a:ext>
            </a:extLst>
          </p:cNvPr>
          <p:cNvSpPr/>
          <p:nvPr/>
        </p:nvSpPr>
        <p:spPr>
          <a:xfrm>
            <a:off x="1858132" y="4501185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E155EBA-C9CF-4FAE-9855-550DDD49744E}"/>
              </a:ext>
            </a:extLst>
          </p:cNvPr>
          <p:cNvSpPr/>
          <p:nvPr/>
        </p:nvSpPr>
        <p:spPr>
          <a:xfrm rot="20700000">
            <a:off x="1998970" y="467479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3A6B6CCC-8314-492C-8EAC-33CF7EABED14}"/>
              </a:ext>
            </a:extLst>
          </p:cNvPr>
          <p:cNvSpPr/>
          <p:nvPr/>
        </p:nvSpPr>
        <p:spPr>
          <a:xfrm>
            <a:off x="9910595" y="4637842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E6E3BA17-300F-45EB-8378-EDBBC7BB6827}"/>
              </a:ext>
            </a:extLst>
          </p:cNvPr>
          <p:cNvSpPr/>
          <p:nvPr/>
        </p:nvSpPr>
        <p:spPr>
          <a:xfrm>
            <a:off x="1991022" y="2105435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309F74BD-CE85-4FE4-8810-1EDAB03B9F39}"/>
              </a:ext>
            </a:extLst>
          </p:cNvPr>
          <p:cNvGrpSpPr/>
          <p:nvPr/>
        </p:nvGrpSpPr>
        <p:grpSpPr>
          <a:xfrm>
            <a:off x="5396784" y="290908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B3C51B-C42C-4B78-B151-10459C597F2A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C84B45-4EC3-45CD-8ED2-91999E0E067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고객 요구사항 </a:t>
            </a:r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07" y="1417556"/>
            <a:ext cx="9655039" cy="52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고객 요구사항 </a:t>
            </a:r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49" y="1263823"/>
            <a:ext cx="8963156" cy="5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실제 홈페이지와 </a:t>
            </a:r>
            <a:r>
              <a:rPr lang="en-US" altLang="ko-KR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DB</a:t>
            </a:r>
            <a:r>
              <a:rPr lang="ko-KR" altLang="en-US" sz="4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연동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벤치마킹 사이트와 </a:t>
            </a:r>
            <a:r>
              <a:rPr lang="en-US" altLang="ko-KR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DB</a:t>
            </a:r>
            <a:r>
              <a:rPr lang="ko-KR" altLang="en-US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를 </a:t>
            </a:r>
            <a:r>
              <a:rPr lang="en-US" altLang="ko-KR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Query</a:t>
            </a:r>
            <a:r>
              <a:rPr lang="ko-KR" altLang="en-US" sz="1867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로 구현</a:t>
            </a:r>
            <a:endParaRPr lang="ko-KR" altLang="en-US" sz="1867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6" y="0"/>
            <a:ext cx="10493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214"/>
            <a:ext cx="12192000" cy="56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Noto 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">
      <a:majorFont>
        <a:latin typeface="Noto Sans CJK KR Bold"/>
        <a:ea typeface="Noto Sans CJK KR Bold"/>
        <a:cs typeface=""/>
      </a:majorFont>
      <a:minorFont>
        <a:latin typeface="Noto Sans CJK KR Regular"/>
        <a:ea typeface="Noto Sans CJK KR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166</Words>
  <Application>Microsoft Office PowerPoint</Application>
  <PresentationFormat>와이드스크린</PresentationFormat>
  <Paragraphs>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Noto Sans CJK KR Bold</vt:lpstr>
      <vt:lpstr>Noto Sans CJK KR Regular</vt:lpstr>
      <vt:lpstr>나눔고딕</vt:lpstr>
      <vt:lpstr>나눔고딕 ExtraBold</vt:lpstr>
      <vt:lpstr>나눔스퀘어</vt:lpstr>
      <vt:lpstr>나눔스퀘어 ExtraBold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Na DW</cp:lastModifiedBy>
  <cp:revision>114</cp:revision>
  <dcterms:created xsi:type="dcterms:W3CDTF">2020-01-20T05:08:25Z</dcterms:created>
  <dcterms:modified xsi:type="dcterms:W3CDTF">2021-09-03T00:30:18Z</dcterms:modified>
</cp:coreProperties>
</file>