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2"/>
  </p:normalViewPr>
  <p:slideViewPr>
    <p:cSldViewPr snapToGrid="0">
      <p:cViewPr varScale="1">
        <p:scale>
          <a:sx n="143" d="100"/>
          <a:sy n="143" d="100"/>
        </p:scale>
        <p:origin x="20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7FEC2-4C78-4AC7-A728-BEF7EEFF24FC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3709B-E8E8-4CC4-B1E2-6250D737D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7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3C88-4269-43FB-85CB-BBE3E27B1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D1B55-9B7E-4AF1-B129-11C635837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C54A-85A7-4D19-BF30-49620CC6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6831-A015-4425-B679-665CF3E4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2BD9-2F5D-436C-87CE-C78460B3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2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BF7-CB0C-4922-9F98-9A474FEA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82442-0A9D-4482-A90E-77A3405F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A7EC-D73C-4972-88A3-9D9D2229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2B1B-B188-4C12-9C84-52913D90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B24A-2F08-459C-A7F3-CE025BD1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27B65-2BC9-40D2-BF57-EA87E1259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74638-4119-44BA-B6C4-3AB50B4D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1A4C-DAB2-42E3-9605-D038639A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B2E99-077A-4CDB-886C-8236F479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ED6C-FDF1-4D24-941C-D16FD785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9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463E-5B3B-4B3A-81D8-B9EFA21C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47E0-7D65-487A-AE6F-A2F5311A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BBEA-9E60-4E8E-B09E-30661588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D385-C9D6-4486-A13E-C4AD6D0E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5DC1-A294-4F51-805B-64399F84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4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CD7D-28DF-47E3-8006-59FFBF37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203D1-19AA-4B30-82A0-F250AA9E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2E19-EB40-407C-B104-2B423372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A25D1-F39D-42A7-9024-A02C8535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E2A0-23E6-4412-B23D-DC86F910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4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8644-A65A-4D96-AD36-D0C333AB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53AD-24A0-430D-9711-AB75F6157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2A274-07EF-4C87-AC70-F7C4DAB1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19597-6A9B-4026-B1F1-DEAD3E44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68234-4FC0-4A32-A0B4-17C2788D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B8EFB-C60B-46C8-8A58-3B613B7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6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5078-92FC-42B8-8B8F-D269C7D8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69594-FE18-4E69-A32C-0312A99D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66435-EE34-443E-A841-7BA0FDB0D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09757-BFB2-4C4C-AA4F-5EA66C905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1DE45-571A-46C9-9331-9FE08FF66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4CD67-0C46-42C2-A1BE-5583E536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935FC-3390-4064-B4F0-0EEDF235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8C7FE-40B6-4135-9271-678A85E4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A37A-1186-4186-A282-9E9B0EC0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4829C-65EE-4ED1-B386-224FEE42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3B43-114D-4432-B41D-6B4D9C6A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B8DC3-EB2C-4DE6-B85A-36FB6457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3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C19CC-87A5-4834-AFDC-2BCB252D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63D40-DE91-4EB7-97BE-23A2EDED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2278A-E487-4346-95B3-BB0B1F69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5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B030-8B79-430F-841E-B59092E8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0800-BEBB-4996-B5EE-AA41C7C0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1AB6C-36EA-49DC-9EC1-9E87A66B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1A202-16BD-4927-863A-F68CE1A9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FCAF-5ADD-45F7-BEFF-C7A9B50A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567-7662-4916-BF9A-E4FADE6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B152-BDDA-4DD6-A403-D07B838B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5DAED-A92F-4933-8795-E3DC2BCDF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7F89F-0B03-42D1-9DB7-FFF3D39D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5A829-3C61-4FF5-896D-73F02A85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64855-A377-4629-B74B-3B98DBB1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1DD7C-AEEB-4F5B-BB64-8D148A1E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F867D-CE7D-41A8-8187-45F1C17E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1FBED-758F-4E42-8976-DADD8E97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00B9-4206-4F93-98C8-1FF89BBEE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AF93-1568-498B-B9A0-652E47E9207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85FE3-512A-4655-801F-DC286385F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6518-FE75-4EBE-B0BB-F3E7A0617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CEA1-3340-4C84-A790-081D48222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9162-C2BD-4B3E-B2A4-E3413F5B8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702" y="1122363"/>
            <a:ext cx="7104298" cy="2387600"/>
          </a:xfrm>
        </p:spPr>
        <p:txBody>
          <a:bodyPr>
            <a:normAutofit/>
          </a:bodyPr>
          <a:lstStyle/>
          <a:p>
            <a:r>
              <a:rPr lang="en-US" altLang="zh-Hans" sz="2800" dirty="0"/>
              <a:t>Brainstorm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24A11-D6B8-45A4-9258-D02C278E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52981"/>
            <a:ext cx="6858000" cy="138264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Bo Zhao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Oregon State University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75B0E-E58B-4109-8FCC-E4092BE6F010}"/>
              </a:ext>
            </a:extLst>
          </p:cNvPr>
          <p:cNvSpPr txBox="1"/>
          <p:nvPr/>
        </p:nvSpPr>
        <p:spPr>
          <a:xfrm>
            <a:off x="424076" y="530238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GEOG 472/572: Geovisual Analytics</a:t>
            </a:r>
            <a:endParaRPr lang="zh-CN" alt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B549D1-B9FE-4FEC-A769-3C51032FCC57}"/>
              </a:ext>
            </a:extLst>
          </p:cNvPr>
          <p:cNvCxnSpPr/>
          <p:nvPr/>
        </p:nvCxnSpPr>
        <p:spPr>
          <a:xfrm>
            <a:off x="1138243" y="3676650"/>
            <a:ext cx="33623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598BC7-DF78-493E-8F06-B93A82231D11}"/>
              </a:ext>
            </a:extLst>
          </p:cNvPr>
          <p:cNvCxnSpPr/>
          <p:nvPr/>
        </p:nvCxnSpPr>
        <p:spPr>
          <a:xfrm>
            <a:off x="4500568" y="3676650"/>
            <a:ext cx="3362325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CA0CD-DCDC-43CA-B8C8-A80E17CF8D9D}"/>
              </a:ext>
            </a:extLst>
          </p:cNvPr>
          <p:cNvSpPr txBox="1"/>
          <p:nvPr/>
        </p:nvSpPr>
        <p:spPr>
          <a:xfrm>
            <a:off x="5008284" y="520556"/>
            <a:ext cx="3038011" cy="388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CN" dirty="0"/>
              <a:t>TR  1100 -1150 @ WITH 205</a:t>
            </a:r>
            <a:endParaRPr lang="zh-CN" altLang="zh-CN" dirty="0"/>
          </a:p>
        </p:txBody>
      </p:sp>
      <p:pic>
        <p:nvPicPr>
          <p:cNvPr id="8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70AE99B6-B356-47F6-9B7B-C387CE277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75" y="4771542"/>
            <a:ext cx="1798849" cy="3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6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12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Brainstorm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GEOG 370: Cartography</dc:title>
  <dc:creator>bo zhao</dc:creator>
  <cp:lastModifiedBy>bo zhao</cp:lastModifiedBy>
  <cp:revision>37</cp:revision>
  <dcterms:created xsi:type="dcterms:W3CDTF">2018-01-06T17:29:27Z</dcterms:created>
  <dcterms:modified xsi:type="dcterms:W3CDTF">2018-04-04T21:05:26Z</dcterms:modified>
</cp:coreProperties>
</file>