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79" r:id="rId4"/>
    <p:sldId id="280" r:id="rId5"/>
    <p:sldId id="262" r:id="rId6"/>
    <p:sldId id="281" r:id="rId7"/>
    <p:sldId id="282" r:id="rId8"/>
    <p:sldId id="283" r:id="rId9"/>
    <p:sldId id="284" r:id="rId10"/>
    <p:sldId id="260" r:id="rId11"/>
    <p:sldId id="267" r:id="rId12"/>
    <p:sldId id="259" r:id="rId13"/>
    <p:sldId id="285" r:id="rId14"/>
    <p:sldId id="286" r:id="rId15"/>
    <p:sldId id="287" r:id="rId16"/>
    <p:sldId id="288" r:id="rId17"/>
    <p:sldId id="257" r:id="rId18"/>
    <p:sldId id="277" r:id="rId19"/>
    <p:sldId id="290" r:id="rId20"/>
    <p:sldId id="291" r:id="rId21"/>
    <p:sldId id="275" r:id="rId22"/>
    <p:sldId id="292" r:id="rId23"/>
    <p:sldId id="293" r:id="rId24"/>
    <p:sldId id="294" r:id="rId25"/>
    <p:sldId id="29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4"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ueyuan" userId="2b0d7b0725236551" providerId="LiveId" clId="{0372B63D-D953-4D7B-A442-D432A9FFD6BE}"/>
    <pc:docChg chg="custSel addSld modSld">
      <pc:chgData name="Xueyuan" userId="2b0d7b0725236551" providerId="LiveId" clId="{0372B63D-D953-4D7B-A442-D432A9FFD6BE}" dt="2020-10-28T13:48:52.766" v="9" actId="207"/>
      <pc:docMkLst>
        <pc:docMk/>
      </pc:docMkLst>
      <pc:sldChg chg="add">
        <pc:chgData name="Xueyuan" userId="2b0d7b0725236551" providerId="LiveId" clId="{0372B63D-D953-4D7B-A442-D432A9FFD6BE}" dt="2020-10-28T13:48:08.418" v="0"/>
        <pc:sldMkLst>
          <pc:docMk/>
          <pc:sldMk cId="0" sldId="256"/>
        </pc:sldMkLst>
      </pc:sldChg>
      <pc:sldChg chg="add">
        <pc:chgData name="Xueyuan" userId="2b0d7b0725236551" providerId="LiveId" clId="{0372B63D-D953-4D7B-A442-D432A9FFD6BE}" dt="2020-10-28T13:48:08.418" v="0"/>
        <pc:sldMkLst>
          <pc:docMk/>
          <pc:sldMk cId="0" sldId="257"/>
        </pc:sldMkLst>
      </pc:sldChg>
      <pc:sldChg chg="add">
        <pc:chgData name="Xueyuan" userId="2b0d7b0725236551" providerId="LiveId" clId="{0372B63D-D953-4D7B-A442-D432A9FFD6BE}" dt="2020-10-28T13:48:08.418" v="0"/>
        <pc:sldMkLst>
          <pc:docMk/>
          <pc:sldMk cId="0" sldId="258"/>
        </pc:sldMkLst>
      </pc:sldChg>
      <pc:sldChg chg="add">
        <pc:chgData name="Xueyuan" userId="2b0d7b0725236551" providerId="LiveId" clId="{0372B63D-D953-4D7B-A442-D432A9FFD6BE}" dt="2020-10-28T13:48:08.418" v="0"/>
        <pc:sldMkLst>
          <pc:docMk/>
          <pc:sldMk cId="0" sldId="259"/>
        </pc:sldMkLst>
      </pc:sldChg>
      <pc:sldChg chg="modSp add mod">
        <pc:chgData name="Xueyuan" userId="2b0d7b0725236551" providerId="LiveId" clId="{0372B63D-D953-4D7B-A442-D432A9FFD6BE}" dt="2020-10-28T13:48:08.645" v="1" actId="27636"/>
        <pc:sldMkLst>
          <pc:docMk/>
          <pc:sldMk cId="0" sldId="260"/>
        </pc:sldMkLst>
        <pc:spChg chg="mod">
          <ac:chgData name="Xueyuan" userId="2b0d7b0725236551" providerId="LiveId" clId="{0372B63D-D953-4D7B-A442-D432A9FFD6BE}" dt="2020-10-28T13:48:08.645" v="1" actId="27636"/>
          <ac:spMkLst>
            <pc:docMk/>
            <pc:sldMk cId="0" sldId="260"/>
            <ac:spMk id="9218" creationId="{74DD3EA4-3BA7-4874-8A33-0A2B376C6D50}"/>
          </ac:spMkLst>
        </pc:spChg>
      </pc:sldChg>
      <pc:sldChg chg="add">
        <pc:chgData name="Xueyuan" userId="2b0d7b0725236551" providerId="LiveId" clId="{0372B63D-D953-4D7B-A442-D432A9FFD6BE}" dt="2020-10-28T13:48:08.418" v="0"/>
        <pc:sldMkLst>
          <pc:docMk/>
          <pc:sldMk cId="0" sldId="262"/>
        </pc:sldMkLst>
      </pc:sldChg>
      <pc:sldChg chg="modSp add mod">
        <pc:chgData name="Xueyuan" userId="2b0d7b0725236551" providerId="LiveId" clId="{0372B63D-D953-4D7B-A442-D432A9FFD6BE}" dt="2020-10-28T13:48:35.681" v="6" actId="207"/>
        <pc:sldMkLst>
          <pc:docMk/>
          <pc:sldMk cId="0" sldId="267"/>
        </pc:sldMkLst>
        <pc:spChg chg="mod">
          <ac:chgData name="Xueyuan" userId="2b0d7b0725236551" providerId="LiveId" clId="{0372B63D-D953-4D7B-A442-D432A9FFD6BE}" dt="2020-10-28T13:48:35.681" v="6" actId="207"/>
          <ac:spMkLst>
            <pc:docMk/>
            <pc:sldMk cId="0" sldId="267"/>
            <ac:spMk id="12290" creationId="{B4154DF2-0C94-483A-8EC7-5B2CDC101CF2}"/>
          </ac:spMkLst>
        </pc:spChg>
      </pc:sldChg>
      <pc:sldChg chg="add">
        <pc:chgData name="Xueyuan" userId="2b0d7b0725236551" providerId="LiveId" clId="{0372B63D-D953-4D7B-A442-D432A9FFD6BE}" dt="2020-10-28T13:48:08.418" v="0"/>
        <pc:sldMkLst>
          <pc:docMk/>
          <pc:sldMk cId="0" sldId="275"/>
        </pc:sldMkLst>
      </pc:sldChg>
      <pc:sldChg chg="add">
        <pc:chgData name="Xueyuan" userId="2b0d7b0725236551" providerId="LiveId" clId="{0372B63D-D953-4D7B-A442-D432A9FFD6BE}" dt="2020-10-28T13:48:08.418" v="0"/>
        <pc:sldMkLst>
          <pc:docMk/>
          <pc:sldMk cId="0" sldId="277"/>
        </pc:sldMkLst>
      </pc:sldChg>
      <pc:sldChg chg="add">
        <pc:chgData name="Xueyuan" userId="2b0d7b0725236551" providerId="LiveId" clId="{0372B63D-D953-4D7B-A442-D432A9FFD6BE}" dt="2020-10-28T13:48:08.418" v="0"/>
        <pc:sldMkLst>
          <pc:docMk/>
          <pc:sldMk cId="0" sldId="279"/>
        </pc:sldMkLst>
      </pc:sldChg>
      <pc:sldChg chg="add">
        <pc:chgData name="Xueyuan" userId="2b0d7b0725236551" providerId="LiveId" clId="{0372B63D-D953-4D7B-A442-D432A9FFD6BE}" dt="2020-10-28T13:48:08.418" v="0"/>
        <pc:sldMkLst>
          <pc:docMk/>
          <pc:sldMk cId="0" sldId="280"/>
        </pc:sldMkLst>
      </pc:sldChg>
      <pc:sldChg chg="add">
        <pc:chgData name="Xueyuan" userId="2b0d7b0725236551" providerId="LiveId" clId="{0372B63D-D953-4D7B-A442-D432A9FFD6BE}" dt="2020-10-28T13:48:08.418" v="0"/>
        <pc:sldMkLst>
          <pc:docMk/>
          <pc:sldMk cId="0" sldId="281"/>
        </pc:sldMkLst>
      </pc:sldChg>
      <pc:sldChg chg="add">
        <pc:chgData name="Xueyuan" userId="2b0d7b0725236551" providerId="LiveId" clId="{0372B63D-D953-4D7B-A442-D432A9FFD6BE}" dt="2020-10-28T13:48:08.418" v="0"/>
        <pc:sldMkLst>
          <pc:docMk/>
          <pc:sldMk cId="0" sldId="282"/>
        </pc:sldMkLst>
      </pc:sldChg>
      <pc:sldChg chg="add">
        <pc:chgData name="Xueyuan" userId="2b0d7b0725236551" providerId="LiveId" clId="{0372B63D-D953-4D7B-A442-D432A9FFD6BE}" dt="2020-10-28T13:48:08.418" v="0"/>
        <pc:sldMkLst>
          <pc:docMk/>
          <pc:sldMk cId="0" sldId="283"/>
        </pc:sldMkLst>
      </pc:sldChg>
      <pc:sldChg chg="add">
        <pc:chgData name="Xueyuan" userId="2b0d7b0725236551" providerId="LiveId" clId="{0372B63D-D953-4D7B-A442-D432A9FFD6BE}" dt="2020-10-28T13:48:08.418" v="0"/>
        <pc:sldMkLst>
          <pc:docMk/>
          <pc:sldMk cId="0" sldId="284"/>
        </pc:sldMkLst>
      </pc:sldChg>
      <pc:sldChg chg="add">
        <pc:chgData name="Xueyuan" userId="2b0d7b0725236551" providerId="LiveId" clId="{0372B63D-D953-4D7B-A442-D432A9FFD6BE}" dt="2020-10-28T13:48:08.418" v="0"/>
        <pc:sldMkLst>
          <pc:docMk/>
          <pc:sldMk cId="0" sldId="285"/>
        </pc:sldMkLst>
      </pc:sldChg>
      <pc:sldChg chg="add">
        <pc:chgData name="Xueyuan" userId="2b0d7b0725236551" providerId="LiveId" clId="{0372B63D-D953-4D7B-A442-D432A9FFD6BE}" dt="2020-10-28T13:48:08.418" v="0"/>
        <pc:sldMkLst>
          <pc:docMk/>
          <pc:sldMk cId="0" sldId="286"/>
        </pc:sldMkLst>
      </pc:sldChg>
      <pc:sldChg chg="modSp add mod">
        <pc:chgData name="Xueyuan" userId="2b0d7b0725236551" providerId="LiveId" clId="{0372B63D-D953-4D7B-A442-D432A9FFD6BE}" dt="2020-10-28T13:48:41.903" v="7" actId="207"/>
        <pc:sldMkLst>
          <pc:docMk/>
          <pc:sldMk cId="0" sldId="287"/>
        </pc:sldMkLst>
        <pc:spChg chg="mod">
          <ac:chgData name="Xueyuan" userId="2b0d7b0725236551" providerId="LiveId" clId="{0372B63D-D953-4D7B-A442-D432A9FFD6BE}" dt="2020-10-28T13:48:41.903" v="7" actId="207"/>
          <ac:spMkLst>
            <pc:docMk/>
            <pc:sldMk cId="0" sldId="287"/>
            <ac:spMk id="16386" creationId="{A1B12ACB-9227-4A3E-8F48-86F1B4C574C8}"/>
          </ac:spMkLst>
        </pc:spChg>
      </pc:sldChg>
      <pc:sldChg chg="modSp add mod">
        <pc:chgData name="Xueyuan" userId="2b0d7b0725236551" providerId="LiveId" clId="{0372B63D-D953-4D7B-A442-D432A9FFD6BE}" dt="2020-10-28T13:48:45.527" v="8" actId="207"/>
        <pc:sldMkLst>
          <pc:docMk/>
          <pc:sldMk cId="0" sldId="288"/>
        </pc:sldMkLst>
        <pc:spChg chg="mod">
          <ac:chgData name="Xueyuan" userId="2b0d7b0725236551" providerId="LiveId" clId="{0372B63D-D953-4D7B-A442-D432A9FFD6BE}" dt="2020-10-28T13:48:45.527" v="8" actId="207"/>
          <ac:spMkLst>
            <pc:docMk/>
            <pc:sldMk cId="0" sldId="288"/>
            <ac:spMk id="17410" creationId="{6307E99A-FF68-4EB0-AD51-B4BF4CA40017}"/>
          </ac:spMkLst>
        </pc:spChg>
      </pc:sldChg>
      <pc:sldChg chg="add">
        <pc:chgData name="Xueyuan" userId="2b0d7b0725236551" providerId="LiveId" clId="{0372B63D-D953-4D7B-A442-D432A9FFD6BE}" dt="2020-10-28T13:48:08.418" v="0"/>
        <pc:sldMkLst>
          <pc:docMk/>
          <pc:sldMk cId="0" sldId="290"/>
        </pc:sldMkLst>
      </pc:sldChg>
      <pc:sldChg chg="add">
        <pc:chgData name="Xueyuan" userId="2b0d7b0725236551" providerId="LiveId" clId="{0372B63D-D953-4D7B-A442-D432A9FFD6BE}" dt="2020-10-28T13:48:08.418" v="0"/>
        <pc:sldMkLst>
          <pc:docMk/>
          <pc:sldMk cId="0" sldId="291"/>
        </pc:sldMkLst>
      </pc:sldChg>
      <pc:sldChg chg="modSp add mod">
        <pc:chgData name="Xueyuan" userId="2b0d7b0725236551" providerId="LiveId" clId="{0372B63D-D953-4D7B-A442-D432A9FFD6BE}" dt="2020-10-28T13:48:52.766" v="9" actId="207"/>
        <pc:sldMkLst>
          <pc:docMk/>
          <pc:sldMk cId="0" sldId="292"/>
        </pc:sldMkLst>
        <pc:spChg chg="mod">
          <ac:chgData name="Xueyuan" userId="2b0d7b0725236551" providerId="LiveId" clId="{0372B63D-D953-4D7B-A442-D432A9FFD6BE}" dt="2020-10-28T13:48:52.766" v="9" actId="207"/>
          <ac:spMkLst>
            <pc:docMk/>
            <pc:sldMk cId="0" sldId="292"/>
            <ac:spMk id="23554" creationId="{06923899-49FF-4189-9D8C-BA63F9CF9E2D}"/>
          </ac:spMkLst>
        </pc:spChg>
      </pc:sldChg>
      <pc:sldChg chg="add">
        <pc:chgData name="Xueyuan" userId="2b0d7b0725236551" providerId="LiveId" clId="{0372B63D-D953-4D7B-A442-D432A9FFD6BE}" dt="2020-10-28T13:48:08.418" v="0"/>
        <pc:sldMkLst>
          <pc:docMk/>
          <pc:sldMk cId="0" sldId="293"/>
        </pc:sldMkLst>
      </pc:sldChg>
      <pc:sldChg chg="add">
        <pc:chgData name="Xueyuan" userId="2b0d7b0725236551" providerId="LiveId" clId="{0372B63D-D953-4D7B-A442-D432A9FFD6BE}" dt="2020-10-28T13:48:08.418" v="0"/>
        <pc:sldMkLst>
          <pc:docMk/>
          <pc:sldMk cId="0" sldId="294"/>
        </pc:sldMkLst>
      </pc:sldChg>
      <pc:sldChg chg="add">
        <pc:chgData name="Xueyuan" userId="2b0d7b0725236551" providerId="LiveId" clId="{0372B63D-D953-4D7B-A442-D432A9FFD6BE}" dt="2020-10-28T13:48:08.418" v="0"/>
        <pc:sldMkLst>
          <pc:docMk/>
          <pc:sldMk cId="0" sldId="29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69CA6-A445-4F26-8FF1-D1DA3EBB7C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F340B2-7A72-43EC-A249-AA36DEDB67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E78BD8-A576-4D5C-B33F-8AAB88765187}"/>
              </a:ext>
            </a:extLst>
          </p:cNvPr>
          <p:cNvSpPr>
            <a:spLocks noGrp="1"/>
          </p:cNvSpPr>
          <p:nvPr>
            <p:ph type="dt" sz="half" idx="10"/>
          </p:nvPr>
        </p:nvSpPr>
        <p:spPr/>
        <p:txBody>
          <a:bodyPr/>
          <a:lstStyle/>
          <a:p>
            <a:fld id="{E323EBE0-7C5C-4F1B-AF9A-B2AAF6B9BF63}" type="datetimeFigureOut">
              <a:rPr lang="en-US" smtClean="0"/>
              <a:t>10/28/2020</a:t>
            </a:fld>
            <a:endParaRPr lang="en-US"/>
          </a:p>
        </p:txBody>
      </p:sp>
      <p:sp>
        <p:nvSpPr>
          <p:cNvPr id="5" name="Footer Placeholder 4">
            <a:extLst>
              <a:ext uri="{FF2B5EF4-FFF2-40B4-BE49-F238E27FC236}">
                <a16:creationId xmlns:a16="http://schemas.microsoft.com/office/drawing/2014/main" id="{B3E8FB96-BA11-491F-91E2-F445EE4ED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F381B9-46F3-4A0E-9AFB-B0A94DB821CB}"/>
              </a:ext>
            </a:extLst>
          </p:cNvPr>
          <p:cNvSpPr>
            <a:spLocks noGrp="1"/>
          </p:cNvSpPr>
          <p:nvPr>
            <p:ph type="sldNum" sz="quarter" idx="12"/>
          </p:nvPr>
        </p:nvSpPr>
        <p:spPr/>
        <p:txBody>
          <a:bodyPr/>
          <a:lstStyle/>
          <a:p>
            <a:fld id="{4F1E3B3C-1334-40F9-BCC7-88598BCBD38C}" type="slidenum">
              <a:rPr lang="en-US" smtClean="0"/>
              <a:t>‹#›</a:t>
            </a:fld>
            <a:endParaRPr lang="en-US"/>
          </a:p>
        </p:txBody>
      </p:sp>
    </p:spTree>
    <p:extLst>
      <p:ext uri="{BB962C8B-B14F-4D97-AF65-F5344CB8AC3E}">
        <p14:creationId xmlns:p14="http://schemas.microsoft.com/office/powerpoint/2010/main" val="968569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1AA9F-E381-4312-9477-816E44DE44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ACF37B-4D7B-40E7-A4B3-B220ECF2C3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F92FB-974D-4B2F-8D3E-3F60A937CC35}"/>
              </a:ext>
            </a:extLst>
          </p:cNvPr>
          <p:cNvSpPr>
            <a:spLocks noGrp="1"/>
          </p:cNvSpPr>
          <p:nvPr>
            <p:ph type="dt" sz="half" idx="10"/>
          </p:nvPr>
        </p:nvSpPr>
        <p:spPr/>
        <p:txBody>
          <a:bodyPr/>
          <a:lstStyle/>
          <a:p>
            <a:fld id="{E323EBE0-7C5C-4F1B-AF9A-B2AAF6B9BF63}" type="datetimeFigureOut">
              <a:rPr lang="en-US" smtClean="0"/>
              <a:t>10/28/2020</a:t>
            </a:fld>
            <a:endParaRPr lang="en-US"/>
          </a:p>
        </p:txBody>
      </p:sp>
      <p:sp>
        <p:nvSpPr>
          <p:cNvPr id="5" name="Footer Placeholder 4">
            <a:extLst>
              <a:ext uri="{FF2B5EF4-FFF2-40B4-BE49-F238E27FC236}">
                <a16:creationId xmlns:a16="http://schemas.microsoft.com/office/drawing/2014/main" id="{5DF79DCF-FC66-412D-82B7-D51DE2AD73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1533B4-BE01-4E1A-93C0-A8B39C0AE3DB}"/>
              </a:ext>
            </a:extLst>
          </p:cNvPr>
          <p:cNvSpPr>
            <a:spLocks noGrp="1"/>
          </p:cNvSpPr>
          <p:nvPr>
            <p:ph type="sldNum" sz="quarter" idx="12"/>
          </p:nvPr>
        </p:nvSpPr>
        <p:spPr/>
        <p:txBody>
          <a:bodyPr/>
          <a:lstStyle/>
          <a:p>
            <a:fld id="{4F1E3B3C-1334-40F9-BCC7-88598BCBD38C}" type="slidenum">
              <a:rPr lang="en-US" smtClean="0"/>
              <a:t>‹#›</a:t>
            </a:fld>
            <a:endParaRPr lang="en-US"/>
          </a:p>
        </p:txBody>
      </p:sp>
    </p:spTree>
    <p:extLst>
      <p:ext uri="{BB962C8B-B14F-4D97-AF65-F5344CB8AC3E}">
        <p14:creationId xmlns:p14="http://schemas.microsoft.com/office/powerpoint/2010/main" val="1982837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3F09BD-9F19-45BA-9BE8-771D17AC96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4F805C-F885-4EF0-903D-F93E6F47BD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33A661-6A6F-462E-BBB5-972EBCA74916}"/>
              </a:ext>
            </a:extLst>
          </p:cNvPr>
          <p:cNvSpPr>
            <a:spLocks noGrp="1"/>
          </p:cNvSpPr>
          <p:nvPr>
            <p:ph type="dt" sz="half" idx="10"/>
          </p:nvPr>
        </p:nvSpPr>
        <p:spPr/>
        <p:txBody>
          <a:bodyPr/>
          <a:lstStyle/>
          <a:p>
            <a:fld id="{E323EBE0-7C5C-4F1B-AF9A-B2AAF6B9BF63}" type="datetimeFigureOut">
              <a:rPr lang="en-US" smtClean="0"/>
              <a:t>10/28/2020</a:t>
            </a:fld>
            <a:endParaRPr lang="en-US"/>
          </a:p>
        </p:txBody>
      </p:sp>
      <p:sp>
        <p:nvSpPr>
          <p:cNvPr id="5" name="Footer Placeholder 4">
            <a:extLst>
              <a:ext uri="{FF2B5EF4-FFF2-40B4-BE49-F238E27FC236}">
                <a16:creationId xmlns:a16="http://schemas.microsoft.com/office/drawing/2014/main" id="{6427CA4F-EC26-4C9F-ADCB-245C2F479E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C295D2-3292-4E8D-9072-281F1676D222}"/>
              </a:ext>
            </a:extLst>
          </p:cNvPr>
          <p:cNvSpPr>
            <a:spLocks noGrp="1"/>
          </p:cNvSpPr>
          <p:nvPr>
            <p:ph type="sldNum" sz="quarter" idx="12"/>
          </p:nvPr>
        </p:nvSpPr>
        <p:spPr/>
        <p:txBody>
          <a:bodyPr/>
          <a:lstStyle/>
          <a:p>
            <a:fld id="{4F1E3B3C-1334-40F9-BCC7-88598BCBD38C}" type="slidenum">
              <a:rPr lang="en-US" smtClean="0"/>
              <a:t>‹#›</a:t>
            </a:fld>
            <a:endParaRPr lang="en-US"/>
          </a:p>
        </p:txBody>
      </p:sp>
    </p:spTree>
    <p:extLst>
      <p:ext uri="{BB962C8B-B14F-4D97-AF65-F5344CB8AC3E}">
        <p14:creationId xmlns:p14="http://schemas.microsoft.com/office/powerpoint/2010/main" val="1550086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9DEF9-CD38-4977-9DBC-2007936D9D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AF8FBC-C017-4AE5-A2D7-B6946F725B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9A7E8F-4736-4A3D-811B-40332D0B5931}"/>
              </a:ext>
            </a:extLst>
          </p:cNvPr>
          <p:cNvSpPr>
            <a:spLocks noGrp="1"/>
          </p:cNvSpPr>
          <p:nvPr>
            <p:ph type="dt" sz="half" idx="10"/>
          </p:nvPr>
        </p:nvSpPr>
        <p:spPr/>
        <p:txBody>
          <a:bodyPr/>
          <a:lstStyle/>
          <a:p>
            <a:fld id="{E323EBE0-7C5C-4F1B-AF9A-B2AAF6B9BF63}" type="datetimeFigureOut">
              <a:rPr lang="en-US" smtClean="0"/>
              <a:t>10/28/2020</a:t>
            </a:fld>
            <a:endParaRPr lang="en-US"/>
          </a:p>
        </p:txBody>
      </p:sp>
      <p:sp>
        <p:nvSpPr>
          <p:cNvPr id="5" name="Footer Placeholder 4">
            <a:extLst>
              <a:ext uri="{FF2B5EF4-FFF2-40B4-BE49-F238E27FC236}">
                <a16:creationId xmlns:a16="http://schemas.microsoft.com/office/drawing/2014/main" id="{8EEA119B-D045-4000-B8A0-64BB8722EB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75CB2C-3C40-4525-B1FF-694E3D627D60}"/>
              </a:ext>
            </a:extLst>
          </p:cNvPr>
          <p:cNvSpPr>
            <a:spLocks noGrp="1"/>
          </p:cNvSpPr>
          <p:nvPr>
            <p:ph type="sldNum" sz="quarter" idx="12"/>
          </p:nvPr>
        </p:nvSpPr>
        <p:spPr/>
        <p:txBody>
          <a:bodyPr/>
          <a:lstStyle/>
          <a:p>
            <a:fld id="{4F1E3B3C-1334-40F9-BCC7-88598BCBD38C}" type="slidenum">
              <a:rPr lang="en-US" smtClean="0"/>
              <a:t>‹#›</a:t>
            </a:fld>
            <a:endParaRPr lang="en-US"/>
          </a:p>
        </p:txBody>
      </p:sp>
    </p:spTree>
    <p:extLst>
      <p:ext uri="{BB962C8B-B14F-4D97-AF65-F5344CB8AC3E}">
        <p14:creationId xmlns:p14="http://schemas.microsoft.com/office/powerpoint/2010/main" val="143221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16FD-29B9-4FCE-95D1-A71B498E34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59E501-2F1E-4BC3-B1EB-626C9D2044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E3D3A0-4BF7-4DBD-953B-EEEF204A2860}"/>
              </a:ext>
            </a:extLst>
          </p:cNvPr>
          <p:cNvSpPr>
            <a:spLocks noGrp="1"/>
          </p:cNvSpPr>
          <p:nvPr>
            <p:ph type="dt" sz="half" idx="10"/>
          </p:nvPr>
        </p:nvSpPr>
        <p:spPr/>
        <p:txBody>
          <a:bodyPr/>
          <a:lstStyle/>
          <a:p>
            <a:fld id="{E323EBE0-7C5C-4F1B-AF9A-B2AAF6B9BF63}" type="datetimeFigureOut">
              <a:rPr lang="en-US" smtClean="0"/>
              <a:t>10/28/2020</a:t>
            </a:fld>
            <a:endParaRPr lang="en-US"/>
          </a:p>
        </p:txBody>
      </p:sp>
      <p:sp>
        <p:nvSpPr>
          <p:cNvPr id="5" name="Footer Placeholder 4">
            <a:extLst>
              <a:ext uri="{FF2B5EF4-FFF2-40B4-BE49-F238E27FC236}">
                <a16:creationId xmlns:a16="http://schemas.microsoft.com/office/drawing/2014/main" id="{39795E68-6926-4FE6-A822-1FF3E34B67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1949AA-CBF0-45C4-A093-30EA6C13D32C}"/>
              </a:ext>
            </a:extLst>
          </p:cNvPr>
          <p:cNvSpPr>
            <a:spLocks noGrp="1"/>
          </p:cNvSpPr>
          <p:nvPr>
            <p:ph type="sldNum" sz="quarter" idx="12"/>
          </p:nvPr>
        </p:nvSpPr>
        <p:spPr/>
        <p:txBody>
          <a:bodyPr/>
          <a:lstStyle/>
          <a:p>
            <a:fld id="{4F1E3B3C-1334-40F9-BCC7-88598BCBD38C}" type="slidenum">
              <a:rPr lang="en-US" smtClean="0"/>
              <a:t>‹#›</a:t>
            </a:fld>
            <a:endParaRPr lang="en-US"/>
          </a:p>
        </p:txBody>
      </p:sp>
    </p:spTree>
    <p:extLst>
      <p:ext uri="{BB962C8B-B14F-4D97-AF65-F5344CB8AC3E}">
        <p14:creationId xmlns:p14="http://schemas.microsoft.com/office/powerpoint/2010/main" val="2239306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361BA-7EB2-444D-9AB1-5E6D123C74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AF0A3-5405-461A-8D3C-92BC4761E1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164F96-978C-4E2C-AE7B-C484B33570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B32CBF-2E23-4188-AF6F-79AADEC4B679}"/>
              </a:ext>
            </a:extLst>
          </p:cNvPr>
          <p:cNvSpPr>
            <a:spLocks noGrp="1"/>
          </p:cNvSpPr>
          <p:nvPr>
            <p:ph type="dt" sz="half" idx="10"/>
          </p:nvPr>
        </p:nvSpPr>
        <p:spPr/>
        <p:txBody>
          <a:bodyPr/>
          <a:lstStyle/>
          <a:p>
            <a:fld id="{E323EBE0-7C5C-4F1B-AF9A-B2AAF6B9BF63}" type="datetimeFigureOut">
              <a:rPr lang="en-US" smtClean="0"/>
              <a:t>10/28/2020</a:t>
            </a:fld>
            <a:endParaRPr lang="en-US"/>
          </a:p>
        </p:txBody>
      </p:sp>
      <p:sp>
        <p:nvSpPr>
          <p:cNvPr id="6" name="Footer Placeholder 5">
            <a:extLst>
              <a:ext uri="{FF2B5EF4-FFF2-40B4-BE49-F238E27FC236}">
                <a16:creationId xmlns:a16="http://schemas.microsoft.com/office/drawing/2014/main" id="{522D63A6-E825-4C1C-839C-B3A3046660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9F0D02-7E68-4B45-8133-E4ADE43DD441}"/>
              </a:ext>
            </a:extLst>
          </p:cNvPr>
          <p:cNvSpPr>
            <a:spLocks noGrp="1"/>
          </p:cNvSpPr>
          <p:nvPr>
            <p:ph type="sldNum" sz="quarter" idx="12"/>
          </p:nvPr>
        </p:nvSpPr>
        <p:spPr/>
        <p:txBody>
          <a:bodyPr/>
          <a:lstStyle/>
          <a:p>
            <a:fld id="{4F1E3B3C-1334-40F9-BCC7-88598BCBD38C}" type="slidenum">
              <a:rPr lang="en-US" smtClean="0"/>
              <a:t>‹#›</a:t>
            </a:fld>
            <a:endParaRPr lang="en-US"/>
          </a:p>
        </p:txBody>
      </p:sp>
    </p:spTree>
    <p:extLst>
      <p:ext uri="{BB962C8B-B14F-4D97-AF65-F5344CB8AC3E}">
        <p14:creationId xmlns:p14="http://schemas.microsoft.com/office/powerpoint/2010/main" val="2375586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60168-9BC0-4B08-AB35-83B017AE81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06DD80-E8FC-494A-B00A-50C726333F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88CED-824E-4BE9-BC0D-493133EC4D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FB7F9A-9DC6-4338-B0B9-7887A92408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76165B-990C-4E51-86E5-C60FBD7DF4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EB0B56-51D8-4ADA-9DEF-51248E4AC123}"/>
              </a:ext>
            </a:extLst>
          </p:cNvPr>
          <p:cNvSpPr>
            <a:spLocks noGrp="1"/>
          </p:cNvSpPr>
          <p:nvPr>
            <p:ph type="dt" sz="half" idx="10"/>
          </p:nvPr>
        </p:nvSpPr>
        <p:spPr/>
        <p:txBody>
          <a:bodyPr/>
          <a:lstStyle/>
          <a:p>
            <a:fld id="{E323EBE0-7C5C-4F1B-AF9A-B2AAF6B9BF63}" type="datetimeFigureOut">
              <a:rPr lang="en-US" smtClean="0"/>
              <a:t>10/28/2020</a:t>
            </a:fld>
            <a:endParaRPr lang="en-US"/>
          </a:p>
        </p:txBody>
      </p:sp>
      <p:sp>
        <p:nvSpPr>
          <p:cNvPr id="8" name="Footer Placeholder 7">
            <a:extLst>
              <a:ext uri="{FF2B5EF4-FFF2-40B4-BE49-F238E27FC236}">
                <a16:creationId xmlns:a16="http://schemas.microsoft.com/office/drawing/2014/main" id="{CA69040A-0C91-434C-BE18-CF19207956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1AF869-F543-4BC7-B2F9-2C753030EAA4}"/>
              </a:ext>
            </a:extLst>
          </p:cNvPr>
          <p:cNvSpPr>
            <a:spLocks noGrp="1"/>
          </p:cNvSpPr>
          <p:nvPr>
            <p:ph type="sldNum" sz="quarter" idx="12"/>
          </p:nvPr>
        </p:nvSpPr>
        <p:spPr/>
        <p:txBody>
          <a:bodyPr/>
          <a:lstStyle/>
          <a:p>
            <a:fld id="{4F1E3B3C-1334-40F9-BCC7-88598BCBD38C}" type="slidenum">
              <a:rPr lang="en-US" smtClean="0"/>
              <a:t>‹#›</a:t>
            </a:fld>
            <a:endParaRPr lang="en-US"/>
          </a:p>
        </p:txBody>
      </p:sp>
    </p:spTree>
    <p:extLst>
      <p:ext uri="{BB962C8B-B14F-4D97-AF65-F5344CB8AC3E}">
        <p14:creationId xmlns:p14="http://schemas.microsoft.com/office/powerpoint/2010/main" val="3486859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829F-DC1B-4FC1-9C50-8F06D5A125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CF9302-9DB5-4A30-A776-9864EC307010}"/>
              </a:ext>
            </a:extLst>
          </p:cNvPr>
          <p:cNvSpPr>
            <a:spLocks noGrp="1"/>
          </p:cNvSpPr>
          <p:nvPr>
            <p:ph type="dt" sz="half" idx="10"/>
          </p:nvPr>
        </p:nvSpPr>
        <p:spPr/>
        <p:txBody>
          <a:bodyPr/>
          <a:lstStyle/>
          <a:p>
            <a:fld id="{E323EBE0-7C5C-4F1B-AF9A-B2AAF6B9BF63}" type="datetimeFigureOut">
              <a:rPr lang="en-US" smtClean="0"/>
              <a:t>10/28/2020</a:t>
            </a:fld>
            <a:endParaRPr lang="en-US"/>
          </a:p>
        </p:txBody>
      </p:sp>
      <p:sp>
        <p:nvSpPr>
          <p:cNvPr id="4" name="Footer Placeholder 3">
            <a:extLst>
              <a:ext uri="{FF2B5EF4-FFF2-40B4-BE49-F238E27FC236}">
                <a16:creationId xmlns:a16="http://schemas.microsoft.com/office/drawing/2014/main" id="{CB6F6B4C-6013-4CD6-AC67-5C8764A0FE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C5DAE1-E76C-4191-B54E-022D5DF90890}"/>
              </a:ext>
            </a:extLst>
          </p:cNvPr>
          <p:cNvSpPr>
            <a:spLocks noGrp="1"/>
          </p:cNvSpPr>
          <p:nvPr>
            <p:ph type="sldNum" sz="quarter" idx="12"/>
          </p:nvPr>
        </p:nvSpPr>
        <p:spPr/>
        <p:txBody>
          <a:bodyPr/>
          <a:lstStyle/>
          <a:p>
            <a:fld id="{4F1E3B3C-1334-40F9-BCC7-88598BCBD38C}" type="slidenum">
              <a:rPr lang="en-US" smtClean="0"/>
              <a:t>‹#›</a:t>
            </a:fld>
            <a:endParaRPr lang="en-US"/>
          </a:p>
        </p:txBody>
      </p:sp>
    </p:spTree>
    <p:extLst>
      <p:ext uri="{BB962C8B-B14F-4D97-AF65-F5344CB8AC3E}">
        <p14:creationId xmlns:p14="http://schemas.microsoft.com/office/powerpoint/2010/main" val="1415155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59CD16-AEEC-48C0-A930-BA82E2DA82EB}"/>
              </a:ext>
            </a:extLst>
          </p:cNvPr>
          <p:cNvSpPr>
            <a:spLocks noGrp="1"/>
          </p:cNvSpPr>
          <p:nvPr>
            <p:ph type="dt" sz="half" idx="10"/>
          </p:nvPr>
        </p:nvSpPr>
        <p:spPr/>
        <p:txBody>
          <a:bodyPr/>
          <a:lstStyle/>
          <a:p>
            <a:fld id="{E323EBE0-7C5C-4F1B-AF9A-B2AAF6B9BF63}" type="datetimeFigureOut">
              <a:rPr lang="en-US" smtClean="0"/>
              <a:t>10/28/2020</a:t>
            </a:fld>
            <a:endParaRPr lang="en-US"/>
          </a:p>
        </p:txBody>
      </p:sp>
      <p:sp>
        <p:nvSpPr>
          <p:cNvPr id="3" name="Footer Placeholder 2">
            <a:extLst>
              <a:ext uri="{FF2B5EF4-FFF2-40B4-BE49-F238E27FC236}">
                <a16:creationId xmlns:a16="http://schemas.microsoft.com/office/drawing/2014/main" id="{8F239561-C2D5-4AB8-A583-13F178FB7E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3FF0E0-6A1A-4CD2-B61C-B68FD3FA58C0}"/>
              </a:ext>
            </a:extLst>
          </p:cNvPr>
          <p:cNvSpPr>
            <a:spLocks noGrp="1"/>
          </p:cNvSpPr>
          <p:nvPr>
            <p:ph type="sldNum" sz="quarter" idx="12"/>
          </p:nvPr>
        </p:nvSpPr>
        <p:spPr/>
        <p:txBody>
          <a:bodyPr/>
          <a:lstStyle/>
          <a:p>
            <a:fld id="{4F1E3B3C-1334-40F9-BCC7-88598BCBD38C}" type="slidenum">
              <a:rPr lang="en-US" smtClean="0"/>
              <a:t>‹#›</a:t>
            </a:fld>
            <a:endParaRPr lang="en-US"/>
          </a:p>
        </p:txBody>
      </p:sp>
    </p:spTree>
    <p:extLst>
      <p:ext uri="{BB962C8B-B14F-4D97-AF65-F5344CB8AC3E}">
        <p14:creationId xmlns:p14="http://schemas.microsoft.com/office/powerpoint/2010/main" val="1041221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4480C-427A-499C-9AA1-D68664F7C0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FB8653-EBF2-4C7E-801D-AA9778F8B9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86D723-5626-432C-B619-3B90865689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4C1C33-4D9B-4618-9335-9028FB5E3A0C}"/>
              </a:ext>
            </a:extLst>
          </p:cNvPr>
          <p:cNvSpPr>
            <a:spLocks noGrp="1"/>
          </p:cNvSpPr>
          <p:nvPr>
            <p:ph type="dt" sz="half" idx="10"/>
          </p:nvPr>
        </p:nvSpPr>
        <p:spPr/>
        <p:txBody>
          <a:bodyPr/>
          <a:lstStyle/>
          <a:p>
            <a:fld id="{E323EBE0-7C5C-4F1B-AF9A-B2AAF6B9BF63}" type="datetimeFigureOut">
              <a:rPr lang="en-US" smtClean="0"/>
              <a:t>10/28/2020</a:t>
            </a:fld>
            <a:endParaRPr lang="en-US"/>
          </a:p>
        </p:txBody>
      </p:sp>
      <p:sp>
        <p:nvSpPr>
          <p:cNvPr id="6" name="Footer Placeholder 5">
            <a:extLst>
              <a:ext uri="{FF2B5EF4-FFF2-40B4-BE49-F238E27FC236}">
                <a16:creationId xmlns:a16="http://schemas.microsoft.com/office/drawing/2014/main" id="{C7774598-6C86-4868-ABAD-36E1625017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0E4E6F-FD65-478E-82AA-632187736899}"/>
              </a:ext>
            </a:extLst>
          </p:cNvPr>
          <p:cNvSpPr>
            <a:spLocks noGrp="1"/>
          </p:cNvSpPr>
          <p:nvPr>
            <p:ph type="sldNum" sz="quarter" idx="12"/>
          </p:nvPr>
        </p:nvSpPr>
        <p:spPr/>
        <p:txBody>
          <a:bodyPr/>
          <a:lstStyle/>
          <a:p>
            <a:fld id="{4F1E3B3C-1334-40F9-BCC7-88598BCBD38C}" type="slidenum">
              <a:rPr lang="en-US" smtClean="0"/>
              <a:t>‹#›</a:t>
            </a:fld>
            <a:endParaRPr lang="en-US"/>
          </a:p>
        </p:txBody>
      </p:sp>
    </p:spTree>
    <p:extLst>
      <p:ext uri="{BB962C8B-B14F-4D97-AF65-F5344CB8AC3E}">
        <p14:creationId xmlns:p14="http://schemas.microsoft.com/office/powerpoint/2010/main" val="2380724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75940-A0CC-41AE-ABDA-90AEDEE79D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6E12B8-49BF-42FF-81CE-1A6633AF86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363BCB-1EBF-4AB7-878C-2CC9C9F818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0C0D06-F251-47B7-AEB0-7491635F1419}"/>
              </a:ext>
            </a:extLst>
          </p:cNvPr>
          <p:cNvSpPr>
            <a:spLocks noGrp="1"/>
          </p:cNvSpPr>
          <p:nvPr>
            <p:ph type="dt" sz="half" idx="10"/>
          </p:nvPr>
        </p:nvSpPr>
        <p:spPr/>
        <p:txBody>
          <a:bodyPr/>
          <a:lstStyle/>
          <a:p>
            <a:fld id="{E323EBE0-7C5C-4F1B-AF9A-B2AAF6B9BF63}" type="datetimeFigureOut">
              <a:rPr lang="en-US" smtClean="0"/>
              <a:t>10/28/2020</a:t>
            </a:fld>
            <a:endParaRPr lang="en-US"/>
          </a:p>
        </p:txBody>
      </p:sp>
      <p:sp>
        <p:nvSpPr>
          <p:cNvPr id="6" name="Footer Placeholder 5">
            <a:extLst>
              <a:ext uri="{FF2B5EF4-FFF2-40B4-BE49-F238E27FC236}">
                <a16:creationId xmlns:a16="http://schemas.microsoft.com/office/drawing/2014/main" id="{3EBC6898-D223-48D8-9388-458AC21DCD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E7E0ED-F9D1-4B15-8258-5B6DD9E92DA0}"/>
              </a:ext>
            </a:extLst>
          </p:cNvPr>
          <p:cNvSpPr>
            <a:spLocks noGrp="1"/>
          </p:cNvSpPr>
          <p:nvPr>
            <p:ph type="sldNum" sz="quarter" idx="12"/>
          </p:nvPr>
        </p:nvSpPr>
        <p:spPr/>
        <p:txBody>
          <a:bodyPr/>
          <a:lstStyle/>
          <a:p>
            <a:fld id="{4F1E3B3C-1334-40F9-BCC7-88598BCBD38C}" type="slidenum">
              <a:rPr lang="en-US" smtClean="0"/>
              <a:t>‹#›</a:t>
            </a:fld>
            <a:endParaRPr lang="en-US"/>
          </a:p>
        </p:txBody>
      </p:sp>
    </p:spTree>
    <p:extLst>
      <p:ext uri="{BB962C8B-B14F-4D97-AF65-F5344CB8AC3E}">
        <p14:creationId xmlns:p14="http://schemas.microsoft.com/office/powerpoint/2010/main" val="818195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AA1B39-DD03-457B-92A4-D1EF89BF1F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FC61A1-78A9-4166-8FB8-113DBEBD51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10ED2E-C984-4F6E-83EE-94FEC0FC71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23EBE0-7C5C-4F1B-AF9A-B2AAF6B9BF63}" type="datetimeFigureOut">
              <a:rPr lang="en-US" smtClean="0"/>
              <a:t>10/28/2020</a:t>
            </a:fld>
            <a:endParaRPr lang="en-US"/>
          </a:p>
        </p:txBody>
      </p:sp>
      <p:sp>
        <p:nvSpPr>
          <p:cNvPr id="5" name="Footer Placeholder 4">
            <a:extLst>
              <a:ext uri="{FF2B5EF4-FFF2-40B4-BE49-F238E27FC236}">
                <a16:creationId xmlns:a16="http://schemas.microsoft.com/office/drawing/2014/main" id="{8A9D7A76-7A98-4AE8-8216-3E28783D4D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90E7AA-2D7A-4D78-87AC-ACE7C4E8D3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1E3B3C-1334-40F9-BCC7-88598BCBD38C}" type="slidenum">
              <a:rPr lang="en-US" smtClean="0"/>
              <a:t>‹#›</a:t>
            </a:fld>
            <a:endParaRPr lang="en-US"/>
          </a:p>
        </p:txBody>
      </p:sp>
    </p:spTree>
    <p:extLst>
      <p:ext uri="{BB962C8B-B14F-4D97-AF65-F5344CB8AC3E}">
        <p14:creationId xmlns:p14="http://schemas.microsoft.com/office/powerpoint/2010/main" val="2420488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slide" Target="slide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slide" Target="slide18.xml"/><Relationship Id="rId1" Type="http://schemas.openxmlformats.org/officeDocument/2006/relationships/slideLayout" Target="../slideLayouts/slideLayout2.xml"/><Relationship Id="rId4" Type="http://schemas.openxmlformats.org/officeDocument/2006/relationships/slide" Target="slid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slide" Target="slide12.xml"/><Relationship Id="rId4" Type="http://schemas.openxmlformats.org/officeDocument/2006/relationships/slide" Target="slide10.xml"/></Relationships>
</file>

<file path=ppt/slides/_rels/slide20.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24.xml"/><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slide" Target="slide23.xml"/></Relationships>
</file>

<file path=ppt/slides/_rels/slide24.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46EECC1-21D6-42FC-BEAB-D879060BA611}"/>
              </a:ext>
            </a:extLst>
          </p:cNvPr>
          <p:cNvSpPr>
            <a:spLocks noGrp="1" noChangeArrowheads="1"/>
          </p:cNvSpPr>
          <p:nvPr>
            <p:ph type="body" idx="1"/>
          </p:nvPr>
        </p:nvSpPr>
        <p:spPr>
          <a:xfrm>
            <a:off x="2209800" y="2057400"/>
            <a:ext cx="7467600" cy="3429000"/>
          </a:xfrm>
        </p:spPr>
        <p:txBody>
          <a:bodyPr/>
          <a:lstStyle/>
          <a:p>
            <a:pPr eaLnBrk="1" hangingPunct="1"/>
            <a:r>
              <a:rPr lang="en-US" altLang="zh-CN">
                <a:hlinkClick r:id="rId2" action="ppaction://hlinksldjump"/>
              </a:rPr>
              <a:t>6.1  </a:t>
            </a:r>
            <a:r>
              <a:rPr lang="zh-CN" altLang="en-US">
                <a:hlinkClick r:id="rId2" action="ppaction://hlinksldjump"/>
              </a:rPr>
              <a:t>结构体</a:t>
            </a:r>
            <a:endParaRPr lang="zh-CN" altLang="en-US"/>
          </a:p>
          <a:p>
            <a:pPr eaLnBrk="1" hangingPunct="1"/>
            <a:r>
              <a:rPr lang="en-US" altLang="zh-CN">
                <a:hlinkClick r:id="rId3" action="ppaction://hlinksldjump"/>
              </a:rPr>
              <a:t>6.2  </a:t>
            </a:r>
            <a:r>
              <a:rPr lang="zh-CN" altLang="en-US">
                <a:hlinkClick r:id="rId3" action="ppaction://hlinksldjump"/>
              </a:rPr>
              <a:t>共用体</a:t>
            </a:r>
            <a:endParaRPr lang="en-US" altLang="zh-CN"/>
          </a:p>
          <a:p>
            <a:pPr eaLnBrk="1" hangingPunct="1"/>
            <a:r>
              <a:rPr lang="en-US" altLang="zh-CN">
                <a:hlinkClick r:id="rId4" action="ppaction://hlinksldjump"/>
              </a:rPr>
              <a:t>6.3  </a:t>
            </a:r>
            <a:r>
              <a:rPr lang="zh-CN" altLang="en-US">
                <a:hlinkClick r:id="rId4" action="ppaction://hlinksldjump"/>
              </a:rPr>
              <a:t>案例实战</a:t>
            </a:r>
            <a:endParaRPr lang="zh-CN" altLang="en-US"/>
          </a:p>
          <a:p>
            <a:pPr eaLnBrk="1" hangingPunct="1"/>
            <a:endParaRPr lang="zh-CN" altLang="en-US"/>
          </a:p>
          <a:p>
            <a:pPr eaLnBrk="1" hangingPunct="1"/>
            <a:endParaRPr lang="en-US" altLang="zh-CN"/>
          </a:p>
        </p:txBody>
      </p:sp>
      <p:sp>
        <p:nvSpPr>
          <p:cNvPr id="2051" name="Rectangle 3">
            <a:extLst>
              <a:ext uri="{FF2B5EF4-FFF2-40B4-BE49-F238E27FC236}">
                <a16:creationId xmlns:a16="http://schemas.microsoft.com/office/drawing/2014/main" id="{1BFB9FCA-F149-4183-B835-2A535E1201AF}"/>
              </a:ext>
            </a:extLst>
          </p:cNvPr>
          <p:cNvSpPr>
            <a:spLocks noGrp="1" noChangeArrowheads="1"/>
          </p:cNvSpPr>
          <p:nvPr>
            <p:ph type="title"/>
          </p:nvPr>
        </p:nvSpPr>
        <p:spPr>
          <a:xfrm>
            <a:off x="1981200" y="533400"/>
            <a:ext cx="8229600" cy="1143000"/>
          </a:xfrm>
        </p:spPr>
        <p:txBody>
          <a:bodyPr/>
          <a:lstStyle/>
          <a:p>
            <a:pPr eaLnBrk="1" hangingPunct="1"/>
            <a:r>
              <a:rPr lang="zh-CN" altLang="en-US"/>
              <a:t>第</a:t>
            </a:r>
            <a:r>
              <a:rPr lang="en-US" altLang="zh-CN"/>
              <a:t>6</a:t>
            </a:r>
            <a:r>
              <a:rPr lang="zh-CN" altLang="en-US"/>
              <a:t>章  结构体和共用体 </a:t>
            </a:r>
          </a:p>
        </p:txBody>
      </p:sp>
      <p:sp>
        <p:nvSpPr>
          <p:cNvPr id="63493" name="AutoShape 5">
            <a:hlinkClick r:id="" action="ppaction://hlinkshowjump?jump=endshow"/>
            <a:extLst>
              <a:ext uri="{FF2B5EF4-FFF2-40B4-BE49-F238E27FC236}">
                <a16:creationId xmlns:a16="http://schemas.microsoft.com/office/drawing/2014/main" id="{712CC310-9B8B-4DE6-81F6-0FDA45AED4F9}"/>
              </a:ext>
            </a:extLst>
          </p:cNvPr>
          <p:cNvSpPr>
            <a:spLocks noChangeArrowheads="1"/>
          </p:cNvSpPr>
          <p:nvPr/>
        </p:nvSpPr>
        <p:spPr bwMode="auto">
          <a:xfrm>
            <a:off x="96012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effectLst>
                  <a:outerShdw blurRad="38100" dist="38100" dir="2700000" algn="tl">
                    <a:srgbClr val="FFFFFF"/>
                  </a:outerShdw>
                </a:effectLst>
                <a:latin typeface="Times New Roman" pitchFamily="18" charset="0"/>
                <a:ea typeface="GungsuhChe" pitchFamily="49" charset="-127"/>
              </a:rPr>
              <a:t>over</a:t>
            </a:r>
            <a:endParaRPr lang="en-US" altLang="zh-CN">
              <a:latin typeface="Arial" charset="0"/>
            </a:endParaRPr>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4DD3EA4-3BA7-4874-8A33-0A2B376C6D50}"/>
              </a:ext>
            </a:extLst>
          </p:cNvPr>
          <p:cNvSpPr>
            <a:spLocks noGrp="1" noChangeArrowheads="1"/>
          </p:cNvSpPr>
          <p:nvPr>
            <p:ph type="body" idx="1"/>
          </p:nvPr>
        </p:nvSpPr>
        <p:spPr>
          <a:xfrm>
            <a:off x="1981200" y="1676400"/>
            <a:ext cx="8153400" cy="4648200"/>
          </a:xfrm>
        </p:spPr>
        <p:txBody>
          <a:bodyPr>
            <a:normAutofit fontScale="92500"/>
          </a:bodyPr>
          <a:lstStyle/>
          <a:p>
            <a:pPr>
              <a:lnSpc>
                <a:spcPts val="3000"/>
              </a:lnSpc>
              <a:buClr>
                <a:srgbClr val="0070C0"/>
              </a:buClr>
              <a:buFont typeface="Wingdings" panose="05000000000000000000" pitchFamily="2" charset="2"/>
              <a:buChar char="n"/>
              <a:defRPr/>
            </a:pPr>
            <a:r>
              <a:rPr lang="zh-CN" altLang="en-US" sz="2400" dirty="0"/>
              <a:t>结构体变量是作为一个整体被定义的，但一般不能作为一个整体进行访问，只能通过结构体变量的成员来访问它。</a:t>
            </a:r>
            <a:endParaRPr lang="en-US" altLang="zh-CN" sz="2400" dirty="0"/>
          </a:p>
          <a:p>
            <a:pPr>
              <a:lnSpc>
                <a:spcPts val="3000"/>
              </a:lnSpc>
              <a:buClr>
                <a:srgbClr val="0070C0"/>
              </a:buClr>
              <a:buFont typeface="Wingdings" panose="05000000000000000000" pitchFamily="2" charset="2"/>
              <a:buChar char="n"/>
              <a:defRPr/>
            </a:pPr>
            <a:r>
              <a:rPr lang="zh-CN" altLang="en-US" sz="2400" dirty="0"/>
              <a:t>引用结构体变量的语法格式：</a:t>
            </a:r>
          </a:p>
          <a:p>
            <a:pPr marL="0" indent="0">
              <a:lnSpc>
                <a:spcPts val="3000"/>
              </a:lnSpc>
              <a:buClr>
                <a:srgbClr val="0070C0"/>
              </a:buClr>
              <a:defRPr/>
            </a:pPr>
            <a:r>
              <a:rPr lang="zh-CN" altLang="en-US" sz="2400" dirty="0">
                <a:solidFill>
                  <a:srgbClr val="FF0000"/>
                </a:solidFill>
              </a:rPr>
              <a:t>           结构体变量</a:t>
            </a:r>
            <a:r>
              <a:rPr lang="en-US" altLang="zh-CN" sz="2400" dirty="0">
                <a:solidFill>
                  <a:srgbClr val="FF0000"/>
                </a:solidFill>
              </a:rPr>
              <a:t>.</a:t>
            </a:r>
            <a:r>
              <a:rPr lang="zh-CN" altLang="en-US" sz="2400" dirty="0">
                <a:solidFill>
                  <a:srgbClr val="FF0000"/>
                </a:solidFill>
              </a:rPr>
              <a:t>成员名</a:t>
            </a:r>
          </a:p>
          <a:p>
            <a:pPr>
              <a:lnSpc>
                <a:spcPts val="3000"/>
              </a:lnSpc>
              <a:buClr>
                <a:srgbClr val="0070C0"/>
              </a:buClr>
              <a:buFont typeface="Wingdings" panose="05000000000000000000" pitchFamily="2" charset="2"/>
              <a:buChar char="n"/>
              <a:defRPr/>
            </a:pPr>
            <a:r>
              <a:rPr lang="zh-CN" altLang="en-US" sz="2400" dirty="0"/>
              <a:t>说明：符号“</a:t>
            </a:r>
            <a:r>
              <a:rPr lang="en-US" altLang="zh-CN" sz="2400" dirty="0"/>
              <a:t>.”</a:t>
            </a:r>
            <a:r>
              <a:rPr lang="zh-CN" altLang="en-US" sz="2400" dirty="0"/>
              <a:t>是成员运算符，用于访问一个结构体变量中的某个成员。</a:t>
            </a:r>
            <a:endParaRPr lang="en-US" altLang="zh-CN" sz="2400" dirty="0"/>
          </a:p>
          <a:p>
            <a:pPr>
              <a:lnSpc>
                <a:spcPts val="3000"/>
              </a:lnSpc>
              <a:buClr>
                <a:srgbClr val="0070C0"/>
              </a:buClr>
              <a:buFont typeface="Wingdings" panose="05000000000000000000" pitchFamily="2" charset="2"/>
              <a:buChar char="n"/>
              <a:defRPr/>
            </a:pPr>
            <a:r>
              <a:rPr lang="zh-CN" altLang="en-US" sz="2400" dirty="0"/>
              <a:t>对结构体中的成员可以像一般变量一样进行各种运算。</a:t>
            </a:r>
            <a:endParaRPr lang="en-US" altLang="zh-CN" sz="2400" dirty="0"/>
          </a:p>
          <a:p>
            <a:pPr>
              <a:lnSpc>
                <a:spcPts val="3000"/>
              </a:lnSpc>
              <a:buClr>
                <a:srgbClr val="0070C0"/>
              </a:buClr>
              <a:buFont typeface="Wingdings" panose="05000000000000000000" pitchFamily="2" charset="2"/>
              <a:buChar char="n"/>
              <a:defRPr/>
            </a:pPr>
            <a:r>
              <a:rPr lang="zh-CN" altLang="en-US" sz="2400" dirty="0"/>
              <a:t>例如：</a:t>
            </a:r>
            <a:r>
              <a:rPr lang="en-US" altLang="zh-CN" sz="2400" dirty="0" err="1"/>
              <a:t>struct</a:t>
            </a:r>
            <a:r>
              <a:rPr lang="en-US" altLang="zh-CN" sz="2400" dirty="0"/>
              <a:t> student stu1;</a:t>
            </a:r>
            <a:r>
              <a:rPr lang="zh-CN" altLang="en-US" sz="2400" dirty="0"/>
              <a:t>      </a:t>
            </a:r>
            <a:r>
              <a:rPr lang="en-US" altLang="zh-CN" sz="2400" dirty="0"/>
              <a:t>stu1.sex='m';  </a:t>
            </a:r>
          </a:p>
          <a:p>
            <a:pPr>
              <a:lnSpc>
                <a:spcPts val="3000"/>
              </a:lnSpc>
              <a:buClr>
                <a:srgbClr val="0070C0"/>
              </a:buClr>
              <a:buFont typeface="Wingdings" panose="05000000000000000000" pitchFamily="2" charset="2"/>
              <a:buChar char="n"/>
              <a:defRPr/>
            </a:pPr>
            <a:r>
              <a:rPr lang="zh-CN" altLang="zh-CN" sz="2400" dirty="0"/>
              <a:t>若结构体成员本身又是一个结构体类型，则要通过若干个成员运算符“</a:t>
            </a:r>
            <a:r>
              <a:rPr lang="en-US" altLang="zh-CN" sz="2400" dirty="0"/>
              <a:t>.</a:t>
            </a:r>
            <a:r>
              <a:rPr lang="zh-CN" altLang="zh-CN" sz="2400" dirty="0"/>
              <a:t>”，访问到最低一级的成员。</a:t>
            </a:r>
            <a:endParaRPr lang="en-US" altLang="zh-CN" sz="2400" dirty="0"/>
          </a:p>
        </p:txBody>
      </p:sp>
      <p:sp>
        <p:nvSpPr>
          <p:cNvPr id="11267" name="Rectangle 3">
            <a:extLst>
              <a:ext uri="{FF2B5EF4-FFF2-40B4-BE49-F238E27FC236}">
                <a16:creationId xmlns:a16="http://schemas.microsoft.com/office/drawing/2014/main" id="{2EF87791-DB1F-4238-A433-E5A8264B7C29}"/>
              </a:ext>
            </a:extLst>
          </p:cNvPr>
          <p:cNvSpPr>
            <a:spLocks noGrp="1" noChangeArrowheads="1"/>
          </p:cNvSpPr>
          <p:nvPr>
            <p:ph type="title"/>
          </p:nvPr>
        </p:nvSpPr>
        <p:spPr>
          <a:xfrm>
            <a:off x="1981200" y="533400"/>
            <a:ext cx="8229600" cy="838200"/>
          </a:xfrm>
        </p:spPr>
        <p:txBody>
          <a:bodyPr/>
          <a:lstStyle/>
          <a:p>
            <a:pPr eaLnBrk="1" hangingPunct="1"/>
            <a:r>
              <a:rPr lang="en-US" altLang="zh-CN" sz="3200" b="1"/>
              <a:t>6.1.3  </a:t>
            </a:r>
            <a:r>
              <a:rPr lang="zh-CN" altLang="en-US" sz="3200" b="1"/>
              <a:t>结构体变量的引用</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B4154DF2-0C94-483A-8EC7-5B2CDC101CF2}"/>
              </a:ext>
            </a:extLst>
          </p:cNvPr>
          <p:cNvSpPr>
            <a:spLocks noGrp="1" noChangeArrowheads="1"/>
          </p:cNvSpPr>
          <p:nvPr>
            <p:ph type="body" idx="1"/>
          </p:nvPr>
        </p:nvSpPr>
        <p:spPr>
          <a:xfrm>
            <a:off x="1828800" y="762000"/>
            <a:ext cx="8686800" cy="5791200"/>
          </a:xfrm>
          <a:noFill/>
          <a:ln>
            <a:solidFill>
              <a:schemeClr val="tx1"/>
            </a:solidFill>
            <a:miter lim="800000"/>
            <a:headEnd/>
            <a:tailEnd/>
          </a:ln>
        </p:spPr>
        <p:txBody>
          <a:bodyPr>
            <a:normAutofit fontScale="92500" lnSpcReduction="10000"/>
          </a:bodyPr>
          <a:lstStyle/>
          <a:p>
            <a:r>
              <a:rPr lang="zh-CN" altLang="zh-CN" sz="1800" dirty="0"/>
              <a:t>【例</a:t>
            </a:r>
            <a:r>
              <a:rPr lang="en-US" altLang="zh-CN" sz="1800" dirty="0"/>
              <a:t>6.1</a:t>
            </a:r>
            <a:r>
              <a:rPr lang="zh-CN" altLang="zh-CN" sz="1800" dirty="0"/>
              <a:t>】定义结构体类型</a:t>
            </a:r>
            <a:r>
              <a:rPr lang="en-US" altLang="zh-CN" sz="1800" dirty="0"/>
              <a:t>employee</a:t>
            </a:r>
            <a:r>
              <a:rPr lang="zh-CN" altLang="zh-CN" sz="1800" dirty="0"/>
              <a:t>，包括工号、姓名、工资</a:t>
            </a:r>
            <a:r>
              <a:rPr lang="en-US" altLang="zh-CN" sz="1800" dirty="0"/>
              <a:t>3</a:t>
            </a:r>
            <a:r>
              <a:rPr lang="zh-CN" altLang="zh-CN" sz="1800" dirty="0"/>
              <a:t>个成员，定义两个该类型的变量，并对其中一个员工信息进行初始化，输入另一个员工的信息，最后输出这两个员工的信息。</a:t>
            </a:r>
          </a:p>
          <a:p>
            <a:r>
              <a:rPr lang="en-US" altLang="zh-CN" sz="1800" dirty="0"/>
              <a:t>#include&lt;iostream&gt; </a:t>
            </a:r>
            <a:endParaRPr lang="zh-CN" altLang="zh-CN" sz="1800" dirty="0"/>
          </a:p>
          <a:p>
            <a:r>
              <a:rPr lang="en-US" altLang="zh-CN" sz="1800" dirty="0"/>
              <a:t>using namespace std;</a:t>
            </a:r>
            <a:endParaRPr lang="zh-CN" altLang="zh-CN" sz="1800" dirty="0"/>
          </a:p>
          <a:p>
            <a:r>
              <a:rPr lang="en-US" altLang="zh-CN" sz="1800" dirty="0"/>
              <a:t>struct </a:t>
            </a:r>
            <a:r>
              <a:rPr lang="en-US" altLang="zh-CN" sz="1800" dirty="0">
                <a:solidFill>
                  <a:srgbClr val="FF0000"/>
                </a:solidFill>
              </a:rPr>
              <a:t>employee</a:t>
            </a:r>
            <a:endParaRPr lang="zh-CN" altLang="zh-CN" sz="1800" dirty="0">
              <a:solidFill>
                <a:srgbClr val="FF0000"/>
              </a:solidFill>
            </a:endParaRPr>
          </a:p>
          <a:p>
            <a:r>
              <a:rPr lang="en-US" altLang="zh-CN" sz="1800" dirty="0"/>
              <a:t>{ </a:t>
            </a:r>
            <a:r>
              <a:rPr lang="zh-CN" altLang="en-US" sz="1800" dirty="0"/>
              <a:t>  </a:t>
            </a:r>
            <a:r>
              <a:rPr lang="en-US" altLang="zh-CN" sz="1800" dirty="0"/>
              <a:t>char num[10];</a:t>
            </a:r>
            <a:endParaRPr lang="zh-CN" altLang="zh-CN" sz="1800" dirty="0"/>
          </a:p>
          <a:p>
            <a:r>
              <a:rPr lang="en-US" altLang="zh-CN" sz="1800" dirty="0"/>
              <a:t>    char name[10];</a:t>
            </a:r>
            <a:endParaRPr lang="zh-CN" altLang="zh-CN" sz="1800" dirty="0"/>
          </a:p>
          <a:p>
            <a:r>
              <a:rPr lang="en-US" altLang="zh-CN" sz="1800" dirty="0"/>
              <a:t>    double salary;</a:t>
            </a:r>
            <a:endParaRPr lang="zh-CN" altLang="zh-CN" sz="1800" dirty="0"/>
          </a:p>
          <a:p>
            <a:r>
              <a:rPr lang="en-US" altLang="zh-CN" sz="1800" dirty="0"/>
              <a:t>};</a:t>
            </a:r>
            <a:endParaRPr lang="zh-CN" altLang="zh-CN" sz="1800" dirty="0"/>
          </a:p>
          <a:p>
            <a:r>
              <a:rPr lang="en-US" altLang="zh-CN" sz="1800" dirty="0"/>
              <a:t>struct </a:t>
            </a:r>
            <a:r>
              <a:rPr lang="en-US" altLang="zh-CN" sz="1800" dirty="0">
                <a:solidFill>
                  <a:srgbClr val="FF0000"/>
                </a:solidFill>
              </a:rPr>
              <a:t>employee emp1</a:t>
            </a:r>
            <a:r>
              <a:rPr lang="en-US" altLang="zh-CN" sz="1800" dirty="0"/>
              <a:t>={"1001","</a:t>
            </a:r>
            <a:r>
              <a:rPr lang="zh-CN" altLang="zh-CN" sz="1800" dirty="0"/>
              <a:t>李明</a:t>
            </a:r>
            <a:r>
              <a:rPr lang="en-US" altLang="zh-CN" sz="1800" dirty="0"/>
              <a:t>",2800},emp2;</a:t>
            </a:r>
            <a:endParaRPr lang="zh-CN" altLang="zh-CN" sz="1800" dirty="0"/>
          </a:p>
          <a:p>
            <a:r>
              <a:rPr lang="en-US" altLang="zh-CN" sz="1800" dirty="0"/>
              <a:t>int main() </a:t>
            </a:r>
            <a:endParaRPr lang="zh-CN" altLang="zh-CN" sz="1800" dirty="0"/>
          </a:p>
          <a:p>
            <a:r>
              <a:rPr lang="en-US" altLang="zh-CN" sz="1800" dirty="0"/>
              <a:t>{</a:t>
            </a:r>
            <a:endParaRPr lang="zh-CN" altLang="zh-CN" sz="1800" dirty="0"/>
          </a:p>
          <a:p>
            <a:r>
              <a:rPr lang="en-US" altLang="zh-CN" sz="1800" dirty="0"/>
              <a:t>    </a:t>
            </a:r>
            <a:r>
              <a:rPr lang="en-US" altLang="zh-CN" sz="1800" dirty="0" err="1"/>
              <a:t>cin</a:t>
            </a:r>
            <a:r>
              <a:rPr lang="en-US" altLang="zh-CN" sz="1800" dirty="0"/>
              <a:t>&gt;&gt;</a:t>
            </a:r>
            <a:r>
              <a:rPr lang="en-US" altLang="zh-CN" sz="1800" dirty="0">
                <a:solidFill>
                  <a:srgbClr val="FF0000"/>
                </a:solidFill>
              </a:rPr>
              <a:t>emp2.num</a:t>
            </a:r>
            <a:r>
              <a:rPr lang="en-US" altLang="zh-CN" sz="1800" dirty="0"/>
              <a:t>&gt;&gt;emp2.name&gt;&gt;emp2.salary;</a:t>
            </a:r>
            <a:endParaRPr lang="zh-CN" altLang="zh-CN" sz="1800" dirty="0"/>
          </a:p>
          <a:p>
            <a:r>
              <a:rPr lang="en-US" altLang="zh-CN" sz="1800" dirty="0"/>
              <a:t>    </a:t>
            </a:r>
            <a:r>
              <a:rPr lang="en-US" altLang="zh-CN" sz="1800" dirty="0" err="1"/>
              <a:t>cout</a:t>
            </a:r>
            <a:r>
              <a:rPr lang="en-US" altLang="zh-CN" sz="1800" dirty="0"/>
              <a:t>&lt;&lt;</a:t>
            </a:r>
            <a:r>
              <a:rPr lang="en-US" altLang="zh-CN" sz="1800" dirty="0">
                <a:solidFill>
                  <a:srgbClr val="FF0000"/>
                </a:solidFill>
              </a:rPr>
              <a:t>emp1.num</a:t>
            </a:r>
            <a:r>
              <a:rPr lang="en-US" altLang="zh-CN" sz="1800" dirty="0"/>
              <a:t>&lt;&lt;'\t'&lt;&lt;emp1.name&lt;&lt;'\t'&lt;&lt;emp1.salary&lt;&lt;</a:t>
            </a:r>
            <a:r>
              <a:rPr lang="en-US" altLang="zh-CN" sz="1800" dirty="0" err="1"/>
              <a:t>endl</a:t>
            </a:r>
            <a:r>
              <a:rPr lang="en-US" altLang="zh-CN" sz="1800" dirty="0"/>
              <a:t>;</a:t>
            </a:r>
            <a:endParaRPr lang="zh-CN" altLang="zh-CN" sz="1800" dirty="0"/>
          </a:p>
          <a:p>
            <a:r>
              <a:rPr lang="en-US" altLang="zh-CN" sz="1800" dirty="0"/>
              <a:t>    </a:t>
            </a:r>
            <a:r>
              <a:rPr lang="en-US" altLang="zh-CN" sz="1800" dirty="0" err="1"/>
              <a:t>cout</a:t>
            </a:r>
            <a:r>
              <a:rPr lang="en-US" altLang="zh-CN" sz="1800" dirty="0"/>
              <a:t>&lt;&lt;emp2.num&lt;&lt;'\t'&lt;&lt;emp2.name&lt;&lt;'\t'&lt;&lt;emp2.salary&lt;&lt;</a:t>
            </a:r>
            <a:r>
              <a:rPr lang="en-US" altLang="zh-CN" sz="1800" dirty="0" err="1"/>
              <a:t>endl</a:t>
            </a:r>
            <a:r>
              <a:rPr lang="en-US" altLang="zh-CN" sz="1800" dirty="0"/>
              <a:t>;</a:t>
            </a:r>
            <a:endParaRPr lang="zh-CN" altLang="zh-CN" sz="1800" dirty="0"/>
          </a:p>
          <a:p>
            <a:r>
              <a:rPr lang="en-US" altLang="zh-CN" sz="1800" dirty="0"/>
              <a:t>    return 0;</a:t>
            </a:r>
            <a:endParaRPr lang="zh-CN" altLang="zh-CN" sz="1800" dirty="0"/>
          </a:p>
          <a:p>
            <a:r>
              <a:rPr lang="en-US" altLang="zh-CN" sz="1800" dirty="0"/>
              <a:t>}</a:t>
            </a:r>
            <a:endParaRPr lang="zh-CN" altLang="zh-CN" sz="1800" dirty="0"/>
          </a:p>
        </p:txBody>
      </p:sp>
      <p:sp>
        <p:nvSpPr>
          <p:cNvPr id="72709" name="Rectangle 5">
            <a:extLst>
              <a:ext uri="{FF2B5EF4-FFF2-40B4-BE49-F238E27FC236}">
                <a16:creationId xmlns:a16="http://schemas.microsoft.com/office/drawing/2014/main" id="{748916E6-78D9-4D42-87EF-9E8F03752844}"/>
              </a:ext>
            </a:extLst>
          </p:cNvPr>
          <p:cNvSpPr>
            <a:spLocks noChangeArrowheads="1"/>
          </p:cNvSpPr>
          <p:nvPr/>
        </p:nvSpPr>
        <p:spPr bwMode="auto">
          <a:xfrm>
            <a:off x="6553200" y="1663700"/>
            <a:ext cx="3733800" cy="1200150"/>
          </a:xfrm>
          <a:prstGeom prst="rect">
            <a:avLst/>
          </a:prstGeom>
          <a:solidFill>
            <a:schemeClr val="accent5"/>
          </a:solidFill>
          <a:ln>
            <a:solidFill>
              <a:schemeClr val="tx1"/>
            </a:solidFill>
          </a:ln>
          <a:effec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dirty="0"/>
              <a:t>运行结果：</a:t>
            </a:r>
          </a:p>
          <a:p>
            <a:pPr>
              <a:defRPr/>
            </a:pPr>
            <a:r>
              <a:rPr lang="zh-CN" altLang="zh-CN" dirty="0"/>
              <a:t>输入“</a:t>
            </a:r>
            <a:r>
              <a:rPr lang="en-US" altLang="zh-CN" dirty="0"/>
              <a:t>1002</a:t>
            </a:r>
            <a:r>
              <a:rPr lang="zh-CN" altLang="zh-CN" dirty="0"/>
              <a:t>”“王芳”“</a:t>
            </a:r>
            <a:r>
              <a:rPr lang="en-US" altLang="zh-CN" dirty="0"/>
              <a:t>5000</a:t>
            </a:r>
            <a:r>
              <a:rPr lang="zh-CN" altLang="zh-CN" dirty="0"/>
              <a:t>” </a:t>
            </a:r>
            <a:r>
              <a:rPr lang="en-US" altLang="zh-CN" dirty="0"/>
              <a:t> </a:t>
            </a:r>
            <a:endParaRPr lang="zh-CN" altLang="zh-CN" dirty="0"/>
          </a:p>
          <a:p>
            <a:pPr>
              <a:defRPr/>
            </a:pPr>
            <a:r>
              <a:rPr lang="en-US" altLang="zh-CN" dirty="0"/>
              <a:t>1001    </a:t>
            </a:r>
            <a:r>
              <a:rPr lang="zh-CN" altLang="zh-CN" dirty="0"/>
              <a:t>李明</a:t>
            </a:r>
            <a:r>
              <a:rPr lang="en-US" altLang="zh-CN" dirty="0"/>
              <a:t>    2800 </a:t>
            </a:r>
            <a:endParaRPr lang="zh-CN" altLang="zh-CN" dirty="0"/>
          </a:p>
          <a:p>
            <a:pPr>
              <a:defRPr/>
            </a:pPr>
            <a:r>
              <a:rPr lang="en-US" altLang="zh-CN" dirty="0"/>
              <a:t>1002    </a:t>
            </a:r>
            <a:r>
              <a:rPr lang="zh-CN" altLang="zh-CN" dirty="0"/>
              <a:t>王芳</a:t>
            </a:r>
            <a:r>
              <a:rPr lang="en-US" altLang="zh-CN" dirty="0"/>
              <a:t>    5000</a:t>
            </a:r>
            <a:endParaRPr lang="zh-CN" altLang="zh-CN" dirty="0"/>
          </a:p>
        </p:txBody>
      </p:sp>
      <p:sp>
        <p:nvSpPr>
          <p:cNvPr id="72710" name="AutoShape 6">
            <a:hlinkClick r:id="rId2" action="ppaction://hlinksldjump"/>
            <a:extLst>
              <a:ext uri="{FF2B5EF4-FFF2-40B4-BE49-F238E27FC236}">
                <a16:creationId xmlns:a16="http://schemas.microsoft.com/office/drawing/2014/main" id="{F9666012-976C-4A4E-ADCF-8D51CBAFE75A}"/>
              </a:ext>
            </a:extLst>
          </p:cNvPr>
          <p:cNvSpPr>
            <a:spLocks noChangeArrowheads="1"/>
          </p:cNvSpPr>
          <p:nvPr/>
        </p:nvSpPr>
        <p:spPr bwMode="auto">
          <a:xfrm>
            <a:off x="96012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dirty="0">
                <a:effectLst>
                  <a:outerShdw blurRad="38100" dist="38100" dir="2700000" algn="tl">
                    <a:srgbClr val="FFFFFF"/>
                  </a:outerShdw>
                </a:effectLst>
                <a:latin typeface="Times New Roman" pitchFamily="18" charset="0"/>
                <a:ea typeface="GungsuhChe" pitchFamily="49" charset="-127"/>
              </a:rPr>
              <a:t>return</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709"/>
                                        </p:tgtEl>
                                        <p:attrNameLst>
                                          <p:attrName>style.visibility</p:attrName>
                                        </p:attrNameLst>
                                      </p:cBhvr>
                                      <p:to>
                                        <p:strVal val="visible"/>
                                      </p:to>
                                    </p:set>
                                    <p:animEffect transition="in" filter="blinds(horizontal)">
                                      <p:cBhvr>
                                        <p:cTn id="7" dur="500"/>
                                        <p:tgtEl>
                                          <p:spTgt spid="72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4140587-C36F-48DE-8EEC-8F4B93439FFD}"/>
              </a:ext>
            </a:extLst>
          </p:cNvPr>
          <p:cNvSpPr>
            <a:spLocks noGrp="1" noChangeArrowheads="1"/>
          </p:cNvSpPr>
          <p:nvPr>
            <p:ph type="body" idx="1"/>
          </p:nvPr>
        </p:nvSpPr>
        <p:spPr>
          <a:xfrm>
            <a:off x="2057400" y="1524000"/>
            <a:ext cx="8229600" cy="4953000"/>
          </a:xfrm>
        </p:spPr>
        <p:txBody>
          <a:bodyPr/>
          <a:lstStyle/>
          <a:p>
            <a:pPr>
              <a:lnSpc>
                <a:spcPts val="3000"/>
              </a:lnSpc>
              <a:buClr>
                <a:srgbClr val="0070C0"/>
              </a:buClr>
              <a:buFont typeface="Wingdings" panose="05000000000000000000" pitchFamily="2" charset="2"/>
              <a:buChar char="n"/>
              <a:defRPr/>
            </a:pPr>
            <a:r>
              <a:rPr lang="zh-CN" altLang="zh-CN" sz="2400" dirty="0"/>
              <a:t>结构体数组</a:t>
            </a:r>
            <a:r>
              <a:rPr lang="zh-CN" altLang="en-US" sz="2400" dirty="0"/>
              <a:t>：</a:t>
            </a:r>
            <a:r>
              <a:rPr lang="zh-CN" altLang="zh-CN" sz="2400" dirty="0"/>
              <a:t>数组中的每个元素都是一个结构体变量，每个数组元素都有自己的成员。</a:t>
            </a:r>
            <a:endParaRPr lang="en-US" altLang="zh-CN" sz="2400" dirty="0"/>
          </a:p>
          <a:p>
            <a:pPr marL="0" indent="0">
              <a:lnSpc>
                <a:spcPts val="3000"/>
              </a:lnSpc>
              <a:buClr>
                <a:srgbClr val="0070C0"/>
              </a:buClr>
              <a:defRPr/>
            </a:pPr>
            <a:r>
              <a:rPr lang="en-US" altLang="zh-CN" sz="2400" b="1" dirty="0"/>
              <a:t>1</a:t>
            </a:r>
            <a:r>
              <a:rPr lang="zh-CN" altLang="en-US" sz="2400" b="1" dirty="0"/>
              <a:t>．结构体数组的定义</a:t>
            </a:r>
          </a:p>
          <a:p>
            <a:pPr>
              <a:lnSpc>
                <a:spcPts val="3000"/>
              </a:lnSpc>
              <a:buClr>
                <a:srgbClr val="0070C0"/>
              </a:buClr>
              <a:buFont typeface="Wingdings" panose="05000000000000000000" pitchFamily="2" charset="2"/>
              <a:buChar char="n"/>
              <a:defRPr/>
            </a:pPr>
            <a:r>
              <a:rPr lang="zh-CN" altLang="en-US" sz="2400" dirty="0"/>
              <a:t>与定义结构体变量一样，可采用直接定义、间接定义和无名定义三种方式。</a:t>
            </a:r>
            <a:endParaRPr lang="en-US" altLang="zh-CN" sz="2400" dirty="0"/>
          </a:p>
          <a:p>
            <a:pPr>
              <a:lnSpc>
                <a:spcPts val="3000"/>
              </a:lnSpc>
              <a:buClr>
                <a:srgbClr val="0070C0"/>
              </a:buClr>
              <a:buFont typeface="Wingdings" panose="05000000000000000000" pitchFamily="2" charset="2"/>
              <a:buChar char="n"/>
              <a:defRPr/>
            </a:pPr>
            <a:r>
              <a:rPr lang="zh-CN" altLang="zh-CN" sz="2400" dirty="0"/>
              <a:t>与基本数据类型的数组一样，结构体数组名代表结构体数组中第一个元素在内存中的首地址，数组各元素在内存中按规则连续存放。</a:t>
            </a:r>
            <a:endParaRPr lang="en-US" altLang="zh-CN" sz="2400" dirty="0"/>
          </a:p>
          <a:p>
            <a:pPr>
              <a:lnSpc>
                <a:spcPts val="3000"/>
              </a:lnSpc>
              <a:buClr>
                <a:srgbClr val="0070C0"/>
              </a:buClr>
              <a:buFont typeface="Wingdings" panose="05000000000000000000" pitchFamily="2" charset="2"/>
              <a:buChar char="n"/>
              <a:defRPr/>
            </a:pPr>
            <a:r>
              <a:rPr lang="zh-CN" altLang="zh-CN" sz="2400" dirty="0"/>
              <a:t>结构体数组每个元素代表一个结构体变量，引用结构体数组元素中的某一成员时，</a:t>
            </a:r>
            <a:r>
              <a:rPr lang="zh-CN" altLang="en-US" sz="2400" dirty="0"/>
              <a:t>同样使</a:t>
            </a:r>
            <a:r>
              <a:rPr lang="zh-CN" altLang="zh-CN" sz="2400" dirty="0"/>
              <a:t>用成员运算符“</a:t>
            </a:r>
            <a:r>
              <a:rPr lang="en-US" altLang="zh-CN" sz="2400" dirty="0"/>
              <a:t>.</a:t>
            </a:r>
            <a:r>
              <a:rPr lang="zh-CN" altLang="zh-CN" sz="2400" dirty="0"/>
              <a:t>”</a:t>
            </a:r>
            <a:r>
              <a:rPr lang="zh-CN" altLang="en-US" sz="2400" dirty="0"/>
              <a:t>进行</a:t>
            </a:r>
            <a:r>
              <a:rPr lang="zh-CN" altLang="zh-CN" sz="2400" dirty="0"/>
              <a:t>操作。</a:t>
            </a:r>
          </a:p>
        </p:txBody>
      </p:sp>
      <p:sp>
        <p:nvSpPr>
          <p:cNvPr id="13315" name="Rectangle 3">
            <a:extLst>
              <a:ext uri="{FF2B5EF4-FFF2-40B4-BE49-F238E27FC236}">
                <a16:creationId xmlns:a16="http://schemas.microsoft.com/office/drawing/2014/main" id="{2D248891-9EB3-4BB6-81F2-8A2A5917385D}"/>
              </a:ext>
            </a:extLst>
          </p:cNvPr>
          <p:cNvSpPr>
            <a:spLocks noGrp="1" noChangeArrowheads="1"/>
          </p:cNvSpPr>
          <p:nvPr>
            <p:ph type="title"/>
          </p:nvPr>
        </p:nvSpPr>
        <p:spPr>
          <a:xfrm>
            <a:off x="1981200" y="533400"/>
            <a:ext cx="8229600" cy="838200"/>
          </a:xfrm>
        </p:spPr>
        <p:txBody>
          <a:bodyPr/>
          <a:lstStyle/>
          <a:p>
            <a:pPr eaLnBrk="1" hangingPunct="1"/>
            <a:r>
              <a:rPr lang="en-US" altLang="zh-CN" sz="3200" b="1"/>
              <a:t>6.1.4  </a:t>
            </a:r>
            <a:r>
              <a:rPr lang="zh-CN" altLang="en-US" sz="3200" b="1"/>
              <a:t>结构体数组与应用</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9155F61-3F68-47BD-9337-2C97FF5FEDEB}"/>
              </a:ext>
            </a:extLst>
          </p:cNvPr>
          <p:cNvSpPr>
            <a:spLocks noGrp="1" noChangeArrowheads="1"/>
          </p:cNvSpPr>
          <p:nvPr>
            <p:ph type="body" idx="1"/>
          </p:nvPr>
        </p:nvSpPr>
        <p:spPr>
          <a:xfrm>
            <a:off x="2057400" y="1524000"/>
            <a:ext cx="8229600" cy="4953000"/>
          </a:xfrm>
        </p:spPr>
        <p:txBody>
          <a:bodyPr/>
          <a:lstStyle/>
          <a:p>
            <a:pPr marL="0" indent="0">
              <a:lnSpc>
                <a:spcPts val="3000"/>
              </a:lnSpc>
              <a:buClr>
                <a:srgbClr val="0070C0"/>
              </a:buClr>
              <a:defRPr/>
            </a:pPr>
            <a:r>
              <a:rPr lang="en-US" altLang="zh-CN" sz="2400" b="1" dirty="0"/>
              <a:t>2</a:t>
            </a:r>
            <a:r>
              <a:rPr lang="zh-CN" altLang="en-US" sz="2400" b="1" dirty="0"/>
              <a:t>．结构体数组的初始化</a:t>
            </a:r>
          </a:p>
          <a:p>
            <a:pPr>
              <a:lnSpc>
                <a:spcPts val="3000"/>
              </a:lnSpc>
              <a:buClr>
                <a:srgbClr val="0070C0"/>
              </a:buClr>
              <a:buFont typeface="Wingdings" panose="05000000000000000000" pitchFamily="2" charset="2"/>
              <a:buChar char="n"/>
              <a:defRPr/>
            </a:pPr>
            <a:r>
              <a:rPr lang="zh-CN" altLang="zh-CN" sz="2400" dirty="0"/>
              <a:t>初始化形式</a:t>
            </a:r>
            <a:r>
              <a:rPr lang="zh-CN" altLang="en-US" sz="2400" dirty="0"/>
              <a:t>：</a:t>
            </a:r>
            <a:endParaRPr lang="zh-CN" altLang="zh-CN" sz="2400" dirty="0"/>
          </a:p>
          <a:p>
            <a:pPr>
              <a:defRPr/>
            </a:pPr>
            <a:r>
              <a:rPr lang="en-US" altLang="zh-CN" sz="2400" dirty="0">
                <a:solidFill>
                  <a:srgbClr val="FF0000"/>
                </a:solidFill>
              </a:rPr>
              <a:t>        [</a:t>
            </a:r>
            <a:r>
              <a:rPr lang="en-US" altLang="zh-CN" sz="2400" dirty="0" err="1">
                <a:solidFill>
                  <a:srgbClr val="FF0000"/>
                </a:solidFill>
              </a:rPr>
              <a:t>struct</a:t>
            </a:r>
            <a:r>
              <a:rPr lang="en-US" altLang="zh-CN" sz="2400" dirty="0">
                <a:solidFill>
                  <a:srgbClr val="FF0000"/>
                </a:solidFill>
              </a:rPr>
              <a:t>] </a:t>
            </a:r>
            <a:r>
              <a:rPr lang="zh-CN" altLang="zh-CN" sz="2400" dirty="0">
                <a:solidFill>
                  <a:srgbClr val="FF0000"/>
                </a:solidFill>
              </a:rPr>
              <a:t>结构体名 结构体数组名</a:t>
            </a:r>
            <a:r>
              <a:rPr lang="en-US" altLang="zh-CN" sz="2400" dirty="0">
                <a:solidFill>
                  <a:srgbClr val="FF0000"/>
                </a:solidFill>
              </a:rPr>
              <a:t>[</a:t>
            </a:r>
            <a:r>
              <a:rPr lang="zh-CN" altLang="zh-CN" sz="2400" dirty="0">
                <a:solidFill>
                  <a:srgbClr val="FF0000"/>
                </a:solidFill>
              </a:rPr>
              <a:t>常量表达式</a:t>
            </a:r>
            <a:r>
              <a:rPr lang="en-US" altLang="zh-CN" sz="2400" dirty="0">
                <a:solidFill>
                  <a:srgbClr val="FF0000"/>
                </a:solidFill>
              </a:rPr>
              <a:t>]={</a:t>
            </a:r>
            <a:r>
              <a:rPr lang="zh-CN" altLang="zh-CN" sz="2400" dirty="0">
                <a:solidFill>
                  <a:srgbClr val="FF0000"/>
                </a:solidFill>
              </a:rPr>
              <a:t>初值</a:t>
            </a:r>
            <a:r>
              <a:rPr lang="en-US" altLang="zh-CN" sz="2400" dirty="0">
                <a:solidFill>
                  <a:srgbClr val="FF0000"/>
                </a:solidFill>
              </a:rPr>
              <a:t>};</a:t>
            </a:r>
            <a:endParaRPr lang="zh-CN" altLang="zh-CN" sz="2400" dirty="0">
              <a:solidFill>
                <a:srgbClr val="FF0000"/>
              </a:solidFill>
            </a:endParaRPr>
          </a:p>
          <a:p>
            <a:pPr>
              <a:lnSpc>
                <a:spcPts val="3000"/>
              </a:lnSpc>
              <a:buClr>
                <a:srgbClr val="0070C0"/>
              </a:buClr>
              <a:buFont typeface="Wingdings" panose="05000000000000000000" pitchFamily="2" charset="2"/>
              <a:buChar char="n"/>
              <a:defRPr/>
            </a:pPr>
            <a:r>
              <a:rPr lang="zh-CN" altLang="en-US" sz="2400" dirty="0"/>
              <a:t>说明：</a:t>
            </a:r>
            <a:endParaRPr lang="en-US" altLang="zh-CN" sz="2400" dirty="0"/>
          </a:p>
          <a:p>
            <a:pPr>
              <a:lnSpc>
                <a:spcPts val="3000"/>
              </a:lnSpc>
              <a:buClr>
                <a:srgbClr val="0070C0"/>
              </a:buClr>
              <a:buFont typeface="Wingdings" panose="05000000000000000000" pitchFamily="2" charset="2"/>
              <a:buChar char="n"/>
              <a:defRPr/>
            </a:pPr>
            <a:r>
              <a:rPr lang="zh-CN" altLang="zh-CN" sz="2400" dirty="0"/>
              <a:t>结构体数组的初始化数据放在大括号内，将其成员的值依次放在一对花括号中，方便区分各元素。</a:t>
            </a:r>
            <a:endParaRPr lang="en-US" altLang="zh-CN" sz="2400" dirty="0"/>
          </a:p>
          <a:p>
            <a:pPr>
              <a:lnSpc>
                <a:spcPts val="3000"/>
              </a:lnSpc>
              <a:buClr>
                <a:srgbClr val="0070C0"/>
              </a:buClr>
              <a:buFont typeface="Wingdings" panose="05000000000000000000" pitchFamily="2" charset="2"/>
              <a:buChar char="n"/>
              <a:defRPr/>
            </a:pPr>
            <a:r>
              <a:rPr lang="zh-CN" altLang="zh-CN" sz="2400" dirty="0"/>
              <a:t>每个数组元素初值的个数、顺序和类型必须与其对应的结构体成员一致。</a:t>
            </a:r>
            <a:endParaRPr lang="en-US" altLang="zh-CN" sz="2400" dirty="0"/>
          </a:p>
          <a:p>
            <a:pPr>
              <a:lnSpc>
                <a:spcPts val="3000"/>
              </a:lnSpc>
              <a:buClr>
                <a:srgbClr val="0070C0"/>
              </a:buClr>
              <a:buFont typeface="Wingdings" panose="05000000000000000000" pitchFamily="2" charset="2"/>
              <a:buChar char="n"/>
              <a:defRPr/>
            </a:pPr>
            <a:r>
              <a:rPr lang="zh-CN" altLang="zh-CN" sz="2400" dirty="0"/>
              <a:t>例如：</a:t>
            </a:r>
          </a:p>
        </p:txBody>
      </p:sp>
      <p:sp>
        <p:nvSpPr>
          <p:cNvPr id="14339" name="Rectangle 3">
            <a:extLst>
              <a:ext uri="{FF2B5EF4-FFF2-40B4-BE49-F238E27FC236}">
                <a16:creationId xmlns:a16="http://schemas.microsoft.com/office/drawing/2014/main" id="{834163FE-93D2-49F9-9FDB-12A20DF4E184}"/>
              </a:ext>
            </a:extLst>
          </p:cNvPr>
          <p:cNvSpPr>
            <a:spLocks noGrp="1" noChangeArrowheads="1"/>
          </p:cNvSpPr>
          <p:nvPr>
            <p:ph type="title"/>
          </p:nvPr>
        </p:nvSpPr>
        <p:spPr>
          <a:xfrm>
            <a:off x="1981200" y="533400"/>
            <a:ext cx="8229600" cy="838200"/>
          </a:xfrm>
        </p:spPr>
        <p:txBody>
          <a:bodyPr/>
          <a:lstStyle/>
          <a:p>
            <a:pPr eaLnBrk="1" hangingPunct="1"/>
            <a:r>
              <a:rPr lang="en-US" altLang="zh-CN" sz="3200" b="1"/>
              <a:t>6.1.4  </a:t>
            </a:r>
            <a:r>
              <a:rPr lang="zh-CN" altLang="en-US" sz="3200" b="1"/>
              <a:t>结构体数组与应用</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E5F8F718-F64F-4DA5-896D-24651F326842}"/>
              </a:ext>
            </a:extLst>
          </p:cNvPr>
          <p:cNvSpPr>
            <a:spLocks noGrp="1" noChangeArrowheads="1"/>
          </p:cNvSpPr>
          <p:nvPr>
            <p:ph type="body" idx="1"/>
          </p:nvPr>
        </p:nvSpPr>
        <p:spPr>
          <a:xfrm>
            <a:off x="2057400" y="1524000"/>
            <a:ext cx="8229600" cy="4953000"/>
          </a:xfrm>
        </p:spPr>
        <p:txBody>
          <a:bodyPr/>
          <a:lstStyle/>
          <a:p>
            <a:pPr marL="0" indent="0">
              <a:lnSpc>
                <a:spcPts val="3000"/>
              </a:lnSpc>
              <a:buClr>
                <a:srgbClr val="0070C0"/>
              </a:buClr>
              <a:defRPr/>
            </a:pPr>
            <a:r>
              <a:rPr lang="en-US" altLang="zh-CN" sz="2400" b="1" dirty="0"/>
              <a:t>2</a:t>
            </a:r>
            <a:r>
              <a:rPr lang="zh-CN" altLang="en-US" sz="2400" b="1" dirty="0"/>
              <a:t>．结构体数组的初始化</a:t>
            </a:r>
          </a:p>
          <a:p>
            <a:pPr>
              <a:lnSpc>
                <a:spcPts val="3000"/>
              </a:lnSpc>
              <a:buClr>
                <a:srgbClr val="0070C0"/>
              </a:buClr>
              <a:buFont typeface="Wingdings" panose="05000000000000000000" pitchFamily="2" charset="2"/>
              <a:buChar char="n"/>
              <a:defRPr/>
            </a:pPr>
            <a:r>
              <a:rPr lang="zh-CN" altLang="zh-CN" sz="2400" dirty="0"/>
              <a:t>例如：</a:t>
            </a:r>
            <a:endParaRPr lang="en-US" altLang="zh-CN" sz="2400" dirty="0"/>
          </a:p>
          <a:p>
            <a:pPr lvl="1">
              <a:defRPr/>
            </a:pPr>
            <a:r>
              <a:rPr lang="en-US" altLang="zh-CN" sz="2000" dirty="0" err="1"/>
              <a:t>struct</a:t>
            </a:r>
            <a:r>
              <a:rPr lang="en-US" altLang="zh-CN" sz="2000" dirty="0"/>
              <a:t> student</a:t>
            </a:r>
            <a:endParaRPr lang="zh-CN" altLang="zh-CN" sz="2000" dirty="0"/>
          </a:p>
          <a:p>
            <a:pPr lvl="1">
              <a:defRPr/>
            </a:pPr>
            <a:r>
              <a:rPr lang="en-US" altLang="zh-CN" sz="2000" dirty="0"/>
              <a:t>{</a:t>
            </a:r>
            <a:endParaRPr lang="zh-CN" altLang="zh-CN" sz="2000" dirty="0"/>
          </a:p>
          <a:p>
            <a:pPr lvl="1">
              <a:defRPr/>
            </a:pPr>
            <a:r>
              <a:rPr lang="en-US" altLang="zh-CN" sz="2000" dirty="0"/>
              <a:t>    char </a:t>
            </a:r>
            <a:r>
              <a:rPr lang="en-US" altLang="zh-CN" sz="2000" dirty="0" err="1"/>
              <a:t>num</a:t>
            </a:r>
            <a:r>
              <a:rPr lang="en-US" altLang="zh-CN" sz="2000" dirty="0"/>
              <a:t>[10];</a:t>
            </a:r>
            <a:endParaRPr lang="zh-CN" altLang="zh-CN" sz="2000" dirty="0"/>
          </a:p>
          <a:p>
            <a:pPr lvl="1">
              <a:defRPr/>
            </a:pPr>
            <a:r>
              <a:rPr lang="en-US" altLang="zh-CN" sz="2000" dirty="0"/>
              <a:t>    char name[10];</a:t>
            </a:r>
            <a:endParaRPr lang="zh-CN" altLang="zh-CN" sz="2000" dirty="0"/>
          </a:p>
          <a:p>
            <a:pPr lvl="1">
              <a:defRPr/>
            </a:pPr>
            <a:r>
              <a:rPr lang="en-US" altLang="zh-CN" sz="2000" dirty="0"/>
              <a:t>    char sex;</a:t>
            </a:r>
            <a:endParaRPr lang="zh-CN" altLang="zh-CN" sz="2000" dirty="0"/>
          </a:p>
          <a:p>
            <a:pPr lvl="1">
              <a:defRPr/>
            </a:pPr>
            <a:r>
              <a:rPr lang="en-US" altLang="zh-CN" sz="2000" dirty="0"/>
              <a:t>    float score;</a:t>
            </a:r>
            <a:endParaRPr lang="zh-CN" altLang="zh-CN" sz="2000" dirty="0"/>
          </a:p>
          <a:p>
            <a:pPr lvl="1">
              <a:defRPr/>
            </a:pPr>
            <a:r>
              <a:rPr lang="en-US" altLang="zh-CN" sz="2000" dirty="0"/>
              <a:t>}</a:t>
            </a:r>
            <a:r>
              <a:rPr lang="en-US" altLang="zh-CN" sz="2000" dirty="0" err="1"/>
              <a:t>stu</a:t>
            </a:r>
            <a:r>
              <a:rPr lang="en-US" altLang="zh-CN" sz="2000" dirty="0"/>
              <a:t>[2]={{ "B155A101","zhang fan",'m',92},{"B155A102","liu xia",'f',95}};</a:t>
            </a:r>
            <a:endParaRPr lang="zh-CN" altLang="zh-CN" sz="2000" dirty="0"/>
          </a:p>
          <a:p>
            <a:pPr>
              <a:lnSpc>
                <a:spcPts val="3000"/>
              </a:lnSpc>
              <a:buClr>
                <a:srgbClr val="0070C0"/>
              </a:buClr>
              <a:buFont typeface="Wingdings" panose="05000000000000000000" pitchFamily="2" charset="2"/>
              <a:buChar char="n"/>
              <a:defRPr/>
            </a:pPr>
            <a:r>
              <a:rPr lang="zh-CN" altLang="en-US" sz="2400" dirty="0"/>
              <a:t>定义</a:t>
            </a:r>
            <a:r>
              <a:rPr lang="zh-CN" altLang="zh-CN" sz="2400" dirty="0"/>
              <a:t>结构体数组时，</a:t>
            </a:r>
            <a:r>
              <a:rPr lang="zh-CN" altLang="en-US" sz="2400" dirty="0"/>
              <a:t>没有</a:t>
            </a:r>
            <a:r>
              <a:rPr lang="zh-CN" altLang="zh-CN" sz="2400" dirty="0"/>
              <a:t>给出数组</a:t>
            </a:r>
            <a:r>
              <a:rPr lang="zh-CN" altLang="en-US" sz="2400" dirty="0"/>
              <a:t>长度</a:t>
            </a:r>
            <a:r>
              <a:rPr lang="zh-CN" altLang="zh-CN" sz="2400" dirty="0"/>
              <a:t>，系统会自动根据结构体数组初值的个数来确定结构体数组</a:t>
            </a:r>
            <a:r>
              <a:rPr lang="zh-CN" altLang="en-US" sz="2400" dirty="0"/>
              <a:t>长度</a:t>
            </a:r>
            <a:r>
              <a:rPr lang="zh-CN" altLang="zh-CN" sz="2400" dirty="0"/>
              <a:t>。</a:t>
            </a:r>
          </a:p>
        </p:txBody>
      </p:sp>
      <p:sp>
        <p:nvSpPr>
          <p:cNvPr id="15363" name="Rectangle 3">
            <a:extLst>
              <a:ext uri="{FF2B5EF4-FFF2-40B4-BE49-F238E27FC236}">
                <a16:creationId xmlns:a16="http://schemas.microsoft.com/office/drawing/2014/main" id="{5124C0E6-48C0-4E70-8610-220AFC27B58D}"/>
              </a:ext>
            </a:extLst>
          </p:cNvPr>
          <p:cNvSpPr>
            <a:spLocks noGrp="1" noChangeArrowheads="1"/>
          </p:cNvSpPr>
          <p:nvPr>
            <p:ph type="title"/>
          </p:nvPr>
        </p:nvSpPr>
        <p:spPr>
          <a:xfrm>
            <a:off x="1981200" y="533400"/>
            <a:ext cx="8229600" cy="838200"/>
          </a:xfrm>
        </p:spPr>
        <p:txBody>
          <a:bodyPr/>
          <a:lstStyle/>
          <a:p>
            <a:pPr eaLnBrk="1" hangingPunct="1"/>
            <a:r>
              <a:rPr lang="en-US" altLang="zh-CN" sz="3200" b="1"/>
              <a:t>6.1.4  </a:t>
            </a:r>
            <a:r>
              <a:rPr lang="zh-CN" altLang="en-US" sz="3200" b="1"/>
              <a:t>结构体数组与应用</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A1B12ACB-9227-4A3E-8F48-86F1B4C574C8}"/>
              </a:ext>
            </a:extLst>
          </p:cNvPr>
          <p:cNvSpPr>
            <a:spLocks noGrp="1" noChangeArrowheads="1"/>
          </p:cNvSpPr>
          <p:nvPr>
            <p:ph type="body" idx="1"/>
          </p:nvPr>
        </p:nvSpPr>
        <p:spPr>
          <a:xfrm>
            <a:off x="1752600" y="533400"/>
            <a:ext cx="8686800" cy="6248400"/>
          </a:xfrm>
          <a:noFill/>
          <a:ln>
            <a:solidFill>
              <a:schemeClr val="tx1"/>
            </a:solidFill>
            <a:miter lim="800000"/>
            <a:headEnd/>
            <a:tailEnd/>
          </a:ln>
        </p:spPr>
        <p:txBody>
          <a:bodyPr>
            <a:normAutofit fontScale="92500" lnSpcReduction="10000"/>
          </a:bodyPr>
          <a:lstStyle/>
          <a:p>
            <a:r>
              <a:rPr lang="zh-CN" altLang="zh-CN" sz="2000" dirty="0"/>
              <a:t>【例</a:t>
            </a:r>
            <a:r>
              <a:rPr lang="en-US" altLang="zh-CN" sz="2000" dirty="0"/>
              <a:t>6.2</a:t>
            </a:r>
            <a:r>
              <a:rPr lang="zh-CN" altLang="zh-CN" sz="2000" dirty="0"/>
              <a:t>】输出</a:t>
            </a:r>
            <a:r>
              <a:rPr lang="en-US" altLang="zh-CN" sz="2000" dirty="0"/>
              <a:t>employee</a:t>
            </a:r>
            <a:r>
              <a:rPr lang="zh-CN" altLang="zh-CN" sz="2000" dirty="0"/>
              <a:t>中所有员工的数据，并找出工资最高的员工记录。</a:t>
            </a:r>
          </a:p>
          <a:p>
            <a:r>
              <a:rPr lang="en-US" altLang="zh-CN" sz="2000" dirty="0"/>
              <a:t>#include&lt;iostream&gt;</a:t>
            </a:r>
            <a:endParaRPr lang="zh-CN" altLang="zh-CN" sz="2000" dirty="0"/>
          </a:p>
          <a:p>
            <a:r>
              <a:rPr lang="en-US" altLang="zh-CN" sz="2000" dirty="0"/>
              <a:t>using namespace std;</a:t>
            </a:r>
            <a:endParaRPr lang="zh-CN" altLang="zh-CN" sz="2000" dirty="0"/>
          </a:p>
          <a:p>
            <a:r>
              <a:rPr lang="en-US" altLang="zh-CN" sz="2000" dirty="0"/>
              <a:t>#define N 4</a:t>
            </a:r>
            <a:endParaRPr lang="zh-CN" altLang="zh-CN" sz="2000" dirty="0"/>
          </a:p>
          <a:p>
            <a:r>
              <a:rPr lang="en-US" altLang="zh-CN" sz="2000" dirty="0"/>
              <a:t>struct employee</a:t>
            </a:r>
            <a:endParaRPr lang="zh-CN" altLang="zh-CN" sz="2000" dirty="0"/>
          </a:p>
          <a:p>
            <a:r>
              <a:rPr lang="en-US" altLang="zh-CN" sz="2000" dirty="0"/>
              <a:t>{   char num[10];</a:t>
            </a:r>
            <a:endParaRPr lang="zh-CN" altLang="zh-CN" sz="2000" dirty="0"/>
          </a:p>
          <a:p>
            <a:r>
              <a:rPr lang="en-US" altLang="zh-CN" sz="2000" dirty="0"/>
              <a:t>    char name[10];</a:t>
            </a:r>
            <a:endParaRPr lang="zh-CN" altLang="zh-CN" sz="2000" dirty="0"/>
          </a:p>
          <a:p>
            <a:r>
              <a:rPr lang="en-US" altLang="zh-CN" sz="2000" dirty="0"/>
              <a:t>    double salary;</a:t>
            </a:r>
            <a:endParaRPr lang="zh-CN" altLang="zh-CN" sz="2000" dirty="0"/>
          </a:p>
          <a:p>
            <a:r>
              <a:rPr lang="en-US" altLang="zh-CN" sz="2000" dirty="0"/>
              <a:t>};</a:t>
            </a:r>
            <a:endParaRPr lang="zh-CN" altLang="zh-CN" sz="2000" dirty="0"/>
          </a:p>
          <a:p>
            <a:r>
              <a:rPr lang="en-US" altLang="zh-CN" sz="2000" dirty="0"/>
              <a:t>struct employee emp[N]={{"1001","</a:t>
            </a:r>
            <a:r>
              <a:rPr lang="zh-CN" altLang="zh-CN" sz="2000" dirty="0"/>
              <a:t>李明</a:t>
            </a:r>
            <a:r>
              <a:rPr lang="en-US" altLang="zh-CN" sz="2000" dirty="0"/>
              <a:t>",2800},{"1002","</a:t>
            </a:r>
            <a:r>
              <a:rPr lang="zh-CN" altLang="zh-CN" sz="2000" dirty="0"/>
              <a:t>王</a:t>
            </a:r>
            <a:r>
              <a:rPr lang="en-US" altLang="zh-CN" sz="2000" dirty="0"/>
              <a:t>",5000},</a:t>
            </a:r>
          </a:p>
          <a:p>
            <a:r>
              <a:rPr lang="en-US" altLang="zh-CN" sz="2000" dirty="0"/>
              <a:t>                                    {"1003", "</a:t>
            </a:r>
            <a:r>
              <a:rPr lang="zh-CN" altLang="zh-CN" sz="2000" dirty="0"/>
              <a:t>王强</a:t>
            </a:r>
            <a:r>
              <a:rPr lang="en-US" altLang="zh-CN" sz="2000" dirty="0"/>
              <a:t>",3600},{"1004","</a:t>
            </a:r>
            <a:r>
              <a:rPr lang="zh-CN" altLang="zh-CN" sz="2000" dirty="0"/>
              <a:t>刘刚</a:t>
            </a:r>
            <a:r>
              <a:rPr lang="en-US" altLang="zh-CN" sz="2000" dirty="0"/>
              <a:t>",4500}};</a:t>
            </a:r>
          </a:p>
          <a:p>
            <a:r>
              <a:rPr lang="en-US" altLang="zh-CN" sz="2000" dirty="0"/>
              <a:t>void </a:t>
            </a:r>
            <a:r>
              <a:rPr lang="en-US" altLang="zh-CN" sz="2000" dirty="0">
                <a:solidFill>
                  <a:srgbClr val="FF0000"/>
                </a:solidFill>
              </a:rPr>
              <a:t>show</a:t>
            </a:r>
            <a:r>
              <a:rPr lang="en-US" altLang="zh-CN" sz="2000" dirty="0"/>
              <a:t>()</a:t>
            </a:r>
            <a:endParaRPr lang="zh-CN" altLang="zh-CN" sz="2000" dirty="0"/>
          </a:p>
          <a:p>
            <a:r>
              <a:rPr lang="en-US" altLang="zh-CN" sz="2000" dirty="0"/>
              <a:t>{    </a:t>
            </a:r>
            <a:r>
              <a:rPr lang="en-US" altLang="zh-CN" sz="2000" dirty="0" err="1"/>
              <a:t>cout</a:t>
            </a:r>
            <a:r>
              <a:rPr lang="en-US" altLang="zh-CN" sz="2000" dirty="0"/>
              <a:t>&lt;&lt;"</a:t>
            </a:r>
            <a:r>
              <a:rPr lang="zh-CN" altLang="zh-CN" sz="2000" dirty="0"/>
              <a:t>显示具有</a:t>
            </a:r>
            <a:r>
              <a:rPr lang="en-US" altLang="zh-CN" sz="2000" dirty="0"/>
              <a:t>employee</a:t>
            </a:r>
            <a:r>
              <a:rPr lang="zh-CN" altLang="zh-CN" sz="2000" dirty="0"/>
              <a:t>结构的</a:t>
            </a:r>
            <a:r>
              <a:rPr lang="en-US" altLang="zh-CN" sz="2000" dirty="0"/>
              <a:t>"&lt;&lt;N&lt;&lt;"</a:t>
            </a:r>
            <a:r>
              <a:rPr lang="zh-CN" altLang="zh-CN" sz="2000" dirty="0"/>
              <a:t>个记录</a:t>
            </a:r>
            <a:r>
              <a:rPr lang="en-US" altLang="zh-CN" sz="2000" dirty="0"/>
              <a:t>:"&lt;&lt;</a:t>
            </a:r>
            <a:r>
              <a:rPr lang="en-US" altLang="zh-CN" sz="2000" dirty="0" err="1"/>
              <a:t>endl</a:t>
            </a:r>
            <a:r>
              <a:rPr lang="en-US" altLang="zh-CN" sz="2000" dirty="0"/>
              <a:t>;</a:t>
            </a:r>
            <a:endParaRPr lang="zh-CN" altLang="zh-CN" sz="2000" dirty="0"/>
          </a:p>
          <a:p>
            <a:r>
              <a:rPr lang="en-US" altLang="zh-CN" sz="2000" dirty="0"/>
              <a:t>     for(int </a:t>
            </a:r>
            <a:r>
              <a:rPr lang="en-US" altLang="zh-CN" sz="2000" dirty="0" err="1"/>
              <a:t>i</a:t>
            </a:r>
            <a:r>
              <a:rPr lang="en-US" altLang="zh-CN" sz="2000" dirty="0"/>
              <a:t>=0;i&lt;</a:t>
            </a:r>
            <a:r>
              <a:rPr lang="en-US" altLang="zh-CN" sz="2000" dirty="0" err="1"/>
              <a:t>N;i</a:t>
            </a:r>
            <a:r>
              <a:rPr lang="en-US" altLang="zh-CN" sz="2000" dirty="0"/>
              <a:t>++)</a:t>
            </a:r>
            <a:endParaRPr lang="zh-CN" altLang="zh-CN" sz="2000" dirty="0"/>
          </a:p>
          <a:p>
            <a:r>
              <a:rPr lang="en-US" altLang="zh-CN" sz="2000" dirty="0"/>
              <a:t>              </a:t>
            </a:r>
            <a:r>
              <a:rPr lang="en-US" altLang="zh-CN" sz="2000" dirty="0" err="1"/>
              <a:t>cout</a:t>
            </a:r>
            <a:r>
              <a:rPr lang="en-US" altLang="zh-CN" sz="2000" dirty="0"/>
              <a:t>&lt;&lt;emp[</a:t>
            </a:r>
            <a:r>
              <a:rPr lang="en-US" altLang="zh-CN" sz="2000" dirty="0" err="1"/>
              <a:t>i</a:t>
            </a:r>
            <a:r>
              <a:rPr lang="en-US" altLang="zh-CN" sz="2000" dirty="0"/>
              <a:t>].num&lt;&lt;"&lt;&lt;emp[</a:t>
            </a:r>
            <a:r>
              <a:rPr lang="en-US" altLang="zh-CN" sz="2000" dirty="0" err="1"/>
              <a:t>i</a:t>
            </a:r>
            <a:r>
              <a:rPr lang="en-US" altLang="zh-CN" sz="2000" dirty="0"/>
              <a:t>].name&lt;&lt;"&lt;&lt;emp[</a:t>
            </a:r>
            <a:r>
              <a:rPr lang="en-US" altLang="zh-CN" sz="2000" dirty="0" err="1"/>
              <a:t>i</a:t>
            </a:r>
            <a:r>
              <a:rPr lang="en-US" altLang="zh-CN" sz="2000" dirty="0"/>
              <a:t>].salary&lt;&lt;</a:t>
            </a:r>
            <a:r>
              <a:rPr lang="en-US" altLang="zh-CN" sz="2000" dirty="0" err="1"/>
              <a:t>endl</a:t>
            </a:r>
            <a:r>
              <a:rPr lang="en-US" altLang="zh-CN" sz="2000" dirty="0"/>
              <a:t>;</a:t>
            </a:r>
            <a:endParaRPr lang="zh-CN" altLang="zh-CN" sz="2000" dirty="0"/>
          </a:p>
          <a:p>
            <a:r>
              <a:rPr lang="en-US" altLang="zh-CN" sz="2000" dirty="0"/>
              <a:t>	</a:t>
            </a:r>
            <a:r>
              <a:rPr lang="en-US" altLang="zh-CN" sz="2000" dirty="0" err="1"/>
              <a:t>cout</a:t>
            </a:r>
            <a:r>
              <a:rPr lang="en-US" altLang="zh-CN" sz="2000" dirty="0"/>
              <a:t>&lt;&lt;</a:t>
            </a:r>
            <a:r>
              <a:rPr lang="en-US" altLang="zh-CN" sz="2000" dirty="0" err="1"/>
              <a:t>endl</a:t>
            </a:r>
            <a:r>
              <a:rPr lang="en-US" altLang="zh-CN" sz="2000" dirty="0"/>
              <a:t>;</a:t>
            </a:r>
            <a:endParaRPr lang="zh-CN" altLang="zh-CN" sz="2000" dirty="0"/>
          </a:p>
          <a:p>
            <a:r>
              <a:rPr lang="en-US" altLang="zh-CN" sz="2000" dirty="0"/>
              <a:t>}</a:t>
            </a:r>
            <a:endParaRPr lang="zh-CN" altLang="zh-CN" sz="2000" dirty="0"/>
          </a:p>
          <a:p>
            <a:endParaRPr lang="zh-CN" altLang="zh-CN" sz="2000" dirty="0"/>
          </a:p>
        </p:txBody>
      </p:sp>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6307E99A-FF68-4EB0-AD51-B4BF4CA40017}"/>
              </a:ext>
            </a:extLst>
          </p:cNvPr>
          <p:cNvSpPr>
            <a:spLocks noGrp="1" noChangeArrowheads="1"/>
          </p:cNvSpPr>
          <p:nvPr>
            <p:ph type="body" idx="1"/>
          </p:nvPr>
        </p:nvSpPr>
        <p:spPr>
          <a:xfrm>
            <a:off x="1828800" y="609600"/>
            <a:ext cx="8686800" cy="5943600"/>
          </a:xfrm>
          <a:noFill/>
          <a:ln>
            <a:solidFill>
              <a:schemeClr val="tx1"/>
            </a:solidFill>
            <a:miter lim="800000"/>
            <a:headEnd/>
            <a:tailEnd/>
          </a:ln>
        </p:spPr>
        <p:txBody>
          <a:bodyPr>
            <a:normAutofit lnSpcReduction="10000"/>
          </a:bodyPr>
          <a:lstStyle/>
          <a:p>
            <a:r>
              <a:rPr lang="zh-CN" altLang="zh-CN" sz="2000" dirty="0"/>
              <a:t>【例</a:t>
            </a:r>
            <a:r>
              <a:rPr lang="en-US" altLang="zh-CN" sz="2000" dirty="0"/>
              <a:t>6.2</a:t>
            </a:r>
            <a:r>
              <a:rPr lang="zh-CN" altLang="zh-CN" sz="2000" dirty="0"/>
              <a:t>】输出</a:t>
            </a:r>
            <a:r>
              <a:rPr lang="en-US" altLang="zh-CN" sz="2000" dirty="0"/>
              <a:t>employee</a:t>
            </a:r>
            <a:r>
              <a:rPr lang="zh-CN" altLang="zh-CN" sz="2000" dirty="0"/>
              <a:t>中所有员工的数据，并找出工资最高的员工记录。</a:t>
            </a:r>
          </a:p>
          <a:p>
            <a:r>
              <a:rPr lang="en-US" altLang="zh-CN" sz="2000" dirty="0"/>
              <a:t>void </a:t>
            </a:r>
            <a:r>
              <a:rPr lang="en-US" altLang="zh-CN" sz="2000" dirty="0">
                <a:solidFill>
                  <a:srgbClr val="FF0000"/>
                </a:solidFill>
              </a:rPr>
              <a:t>find</a:t>
            </a:r>
            <a:r>
              <a:rPr lang="en-US" altLang="zh-CN" sz="2000" dirty="0"/>
              <a:t>()</a:t>
            </a:r>
            <a:endParaRPr lang="zh-CN" altLang="zh-CN" sz="2000" dirty="0"/>
          </a:p>
          <a:p>
            <a:r>
              <a:rPr lang="en-US" altLang="zh-CN" sz="2000" dirty="0"/>
              <a:t>{   int k=0; </a:t>
            </a:r>
          </a:p>
          <a:p>
            <a:r>
              <a:rPr lang="en-US" altLang="zh-CN" sz="2000" dirty="0"/>
              <a:t>    float x=emp[0].salary;</a:t>
            </a:r>
            <a:endParaRPr lang="zh-CN" altLang="zh-CN" sz="2000" dirty="0"/>
          </a:p>
          <a:p>
            <a:r>
              <a:rPr lang="en-US" altLang="zh-CN" sz="2000" dirty="0"/>
              <a:t>    for(int </a:t>
            </a:r>
            <a:r>
              <a:rPr lang="en-US" altLang="zh-CN" sz="2000" dirty="0" err="1"/>
              <a:t>i</a:t>
            </a:r>
            <a:r>
              <a:rPr lang="en-US" altLang="zh-CN" sz="2000" dirty="0"/>
              <a:t>=1;i&lt;</a:t>
            </a:r>
            <a:r>
              <a:rPr lang="en-US" altLang="zh-CN" sz="2000" dirty="0" err="1"/>
              <a:t>N;i</a:t>
            </a:r>
            <a:r>
              <a:rPr lang="en-US" altLang="zh-CN" sz="2000" dirty="0"/>
              <a:t>++)</a:t>
            </a:r>
            <a:endParaRPr lang="zh-CN" altLang="zh-CN" sz="2000" dirty="0"/>
          </a:p>
          <a:p>
            <a:r>
              <a:rPr lang="en-US" altLang="zh-CN" sz="2000" dirty="0"/>
              <a:t>    {</a:t>
            </a:r>
            <a:endParaRPr lang="zh-CN" altLang="zh-CN" sz="2000" dirty="0"/>
          </a:p>
          <a:p>
            <a:r>
              <a:rPr lang="en-US" altLang="zh-CN" sz="2000" dirty="0"/>
              <a:t>        if(emp[</a:t>
            </a:r>
            <a:r>
              <a:rPr lang="en-US" altLang="zh-CN" sz="2000" dirty="0" err="1"/>
              <a:t>i</a:t>
            </a:r>
            <a:r>
              <a:rPr lang="en-US" altLang="zh-CN" sz="2000" dirty="0"/>
              <a:t>].salary&gt;x)</a:t>
            </a:r>
            <a:endParaRPr lang="zh-CN" altLang="zh-CN" sz="2000" dirty="0"/>
          </a:p>
          <a:p>
            <a:r>
              <a:rPr lang="en-US" altLang="zh-CN" sz="2000" dirty="0"/>
              <a:t>        {    x=emp[</a:t>
            </a:r>
            <a:r>
              <a:rPr lang="en-US" altLang="zh-CN" sz="2000" dirty="0" err="1"/>
              <a:t>i</a:t>
            </a:r>
            <a:r>
              <a:rPr lang="en-US" altLang="zh-CN" sz="2000" dirty="0"/>
              <a:t>].salary;    k=</a:t>
            </a:r>
            <a:r>
              <a:rPr lang="en-US" altLang="zh-CN" sz="2000" dirty="0" err="1"/>
              <a:t>i</a:t>
            </a:r>
            <a:r>
              <a:rPr lang="en-US" altLang="zh-CN" sz="2000" dirty="0"/>
              <a:t>;    }</a:t>
            </a:r>
            <a:endParaRPr lang="zh-CN" altLang="zh-CN" sz="2000" dirty="0"/>
          </a:p>
          <a:p>
            <a:r>
              <a:rPr lang="en-US" altLang="zh-CN" sz="2000" dirty="0"/>
              <a:t>    }</a:t>
            </a:r>
            <a:endParaRPr lang="zh-CN" altLang="zh-CN" sz="2000" dirty="0"/>
          </a:p>
          <a:p>
            <a:r>
              <a:rPr lang="en-US" altLang="zh-CN" sz="2000" dirty="0"/>
              <a:t>    </a:t>
            </a:r>
            <a:r>
              <a:rPr lang="en-US" altLang="zh-CN" sz="2000" dirty="0" err="1"/>
              <a:t>cout</a:t>
            </a:r>
            <a:r>
              <a:rPr lang="en-US" altLang="zh-CN" sz="2000" dirty="0"/>
              <a:t>&lt;&lt;"</a:t>
            </a:r>
            <a:r>
              <a:rPr lang="zh-CN" altLang="zh-CN" sz="2000" dirty="0"/>
              <a:t>显示结构体数组中具有最大工资值的记录：</a:t>
            </a:r>
            <a:r>
              <a:rPr lang="en-US" altLang="zh-CN" sz="2000" dirty="0"/>
              <a:t>"&lt;&lt;</a:t>
            </a:r>
            <a:r>
              <a:rPr lang="en-US" altLang="zh-CN" sz="2000" dirty="0" err="1"/>
              <a:t>endl</a:t>
            </a:r>
            <a:r>
              <a:rPr lang="en-US" altLang="zh-CN" sz="2000" dirty="0"/>
              <a:t>;</a:t>
            </a:r>
            <a:endParaRPr lang="zh-CN" altLang="zh-CN" sz="2000" dirty="0"/>
          </a:p>
          <a:p>
            <a:r>
              <a:rPr lang="en-US" altLang="zh-CN" sz="2000" dirty="0"/>
              <a:t>    </a:t>
            </a:r>
            <a:r>
              <a:rPr lang="en-US" altLang="zh-CN" sz="2000" dirty="0" err="1"/>
              <a:t>cout</a:t>
            </a:r>
            <a:r>
              <a:rPr lang="en-US" altLang="zh-CN" sz="2000" dirty="0"/>
              <a:t>&lt;&lt;emp[k].num&lt;&lt;"&lt;&lt;emp[k].name&lt;&lt;"&lt;&lt;emp[k].salary&lt;&lt;</a:t>
            </a:r>
            <a:r>
              <a:rPr lang="en-US" altLang="zh-CN" sz="2000" dirty="0" err="1"/>
              <a:t>endl</a:t>
            </a:r>
            <a:r>
              <a:rPr lang="en-US" altLang="zh-CN" sz="2000" dirty="0"/>
              <a:t>;</a:t>
            </a:r>
            <a:endParaRPr lang="zh-CN" altLang="zh-CN" sz="2000" dirty="0"/>
          </a:p>
          <a:p>
            <a:r>
              <a:rPr lang="en-US" altLang="zh-CN" sz="2000" dirty="0"/>
              <a:t>}</a:t>
            </a:r>
            <a:endParaRPr lang="zh-CN" altLang="zh-CN" sz="2000" dirty="0"/>
          </a:p>
          <a:p>
            <a:r>
              <a:rPr lang="en-US" altLang="zh-CN" sz="2000" dirty="0"/>
              <a:t>int main() </a:t>
            </a:r>
            <a:endParaRPr lang="zh-CN" altLang="zh-CN" sz="2000" dirty="0"/>
          </a:p>
          <a:p>
            <a:r>
              <a:rPr lang="en-US" altLang="zh-CN" sz="2000" dirty="0"/>
              <a:t>{   show();    find();   </a:t>
            </a:r>
          </a:p>
          <a:p>
            <a:r>
              <a:rPr lang="en-US" altLang="zh-CN" sz="2000" dirty="0"/>
              <a:t>    return 0; </a:t>
            </a:r>
          </a:p>
          <a:p>
            <a:r>
              <a:rPr lang="en-US" altLang="zh-CN" sz="2000" dirty="0"/>
              <a:t>}</a:t>
            </a:r>
            <a:endParaRPr lang="zh-CN" altLang="zh-CN" sz="2000" dirty="0"/>
          </a:p>
        </p:txBody>
      </p:sp>
      <p:sp>
        <p:nvSpPr>
          <p:cNvPr id="72709" name="Rectangle 5">
            <a:extLst>
              <a:ext uri="{FF2B5EF4-FFF2-40B4-BE49-F238E27FC236}">
                <a16:creationId xmlns:a16="http://schemas.microsoft.com/office/drawing/2014/main" id="{A68E56BF-4793-4973-B4AD-49478CEFFD87}"/>
              </a:ext>
            </a:extLst>
          </p:cNvPr>
          <p:cNvSpPr>
            <a:spLocks noChangeArrowheads="1"/>
          </p:cNvSpPr>
          <p:nvPr/>
        </p:nvSpPr>
        <p:spPr bwMode="auto">
          <a:xfrm>
            <a:off x="6400800" y="1143000"/>
            <a:ext cx="3824288" cy="2586038"/>
          </a:xfrm>
          <a:prstGeom prst="rect">
            <a:avLst/>
          </a:prstGeom>
          <a:solidFill>
            <a:schemeClr val="accent5"/>
          </a:solidFill>
          <a:ln>
            <a:solidFill>
              <a:schemeClr val="tx1"/>
            </a:solidFill>
          </a:ln>
          <a:effec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dirty="0"/>
              <a:t>运行结果：</a:t>
            </a:r>
          </a:p>
          <a:p>
            <a:pPr>
              <a:defRPr/>
            </a:pPr>
            <a:r>
              <a:rPr lang="zh-CN" altLang="zh-CN" dirty="0"/>
              <a:t>显示具有</a:t>
            </a:r>
            <a:r>
              <a:rPr lang="en-US" altLang="zh-CN" dirty="0"/>
              <a:t>employee</a:t>
            </a:r>
            <a:r>
              <a:rPr lang="zh-CN" altLang="zh-CN" dirty="0"/>
              <a:t>结构的</a:t>
            </a:r>
            <a:r>
              <a:rPr lang="en-US" altLang="zh-CN" dirty="0"/>
              <a:t>4</a:t>
            </a:r>
            <a:r>
              <a:rPr lang="zh-CN" altLang="zh-CN" dirty="0"/>
              <a:t>个记录：</a:t>
            </a:r>
          </a:p>
          <a:p>
            <a:pPr>
              <a:defRPr/>
            </a:pPr>
            <a:r>
              <a:rPr lang="en-US" altLang="zh-CN" dirty="0"/>
              <a:t>1001  </a:t>
            </a:r>
            <a:r>
              <a:rPr lang="zh-CN" altLang="zh-CN" dirty="0"/>
              <a:t>李明</a:t>
            </a:r>
            <a:r>
              <a:rPr lang="en-US" altLang="zh-CN" dirty="0"/>
              <a:t>  2800</a:t>
            </a:r>
            <a:endParaRPr lang="zh-CN" altLang="zh-CN" dirty="0"/>
          </a:p>
          <a:p>
            <a:pPr>
              <a:defRPr/>
            </a:pPr>
            <a:r>
              <a:rPr lang="en-US" altLang="zh-CN" dirty="0"/>
              <a:t>1002  </a:t>
            </a:r>
            <a:r>
              <a:rPr lang="zh-CN" altLang="zh-CN" dirty="0"/>
              <a:t>王芳</a:t>
            </a:r>
            <a:r>
              <a:rPr lang="en-US" altLang="zh-CN" dirty="0"/>
              <a:t>  5000</a:t>
            </a:r>
            <a:endParaRPr lang="zh-CN" altLang="zh-CN" dirty="0"/>
          </a:p>
          <a:p>
            <a:pPr>
              <a:defRPr/>
            </a:pPr>
            <a:r>
              <a:rPr lang="en-US" altLang="zh-CN" dirty="0"/>
              <a:t>1003  </a:t>
            </a:r>
            <a:r>
              <a:rPr lang="zh-CN" altLang="zh-CN" dirty="0"/>
              <a:t>王强</a:t>
            </a:r>
            <a:r>
              <a:rPr lang="en-US" altLang="zh-CN" dirty="0"/>
              <a:t>  3600</a:t>
            </a:r>
            <a:endParaRPr lang="zh-CN" altLang="zh-CN" dirty="0"/>
          </a:p>
          <a:p>
            <a:pPr>
              <a:defRPr/>
            </a:pPr>
            <a:r>
              <a:rPr lang="en-US" altLang="zh-CN" dirty="0"/>
              <a:t>1004  </a:t>
            </a:r>
            <a:r>
              <a:rPr lang="zh-CN" altLang="zh-CN" dirty="0"/>
              <a:t>刘刚</a:t>
            </a:r>
            <a:r>
              <a:rPr lang="en-US" altLang="zh-CN" dirty="0"/>
              <a:t>  4500</a:t>
            </a:r>
            <a:endParaRPr lang="zh-CN" altLang="zh-CN" dirty="0"/>
          </a:p>
          <a:p>
            <a:pPr>
              <a:defRPr/>
            </a:pPr>
            <a:r>
              <a:rPr lang="zh-CN" altLang="zh-CN" dirty="0"/>
              <a:t>显示结构体数组中具有最大工资值的记录：</a:t>
            </a:r>
          </a:p>
          <a:p>
            <a:pPr>
              <a:defRPr/>
            </a:pPr>
            <a:r>
              <a:rPr lang="en-US" altLang="zh-CN" dirty="0"/>
              <a:t>1002  </a:t>
            </a:r>
            <a:r>
              <a:rPr lang="zh-CN" altLang="zh-CN" dirty="0"/>
              <a:t>王芳</a:t>
            </a:r>
            <a:r>
              <a:rPr lang="en-US" altLang="zh-CN" dirty="0"/>
              <a:t>  5000</a:t>
            </a:r>
            <a:endParaRPr lang="zh-CN" altLang="zh-CN" dirty="0"/>
          </a:p>
        </p:txBody>
      </p:sp>
      <p:sp>
        <p:nvSpPr>
          <p:cNvPr id="72710" name="AutoShape 6">
            <a:hlinkClick r:id="rId2" action="ppaction://hlinksldjump"/>
            <a:extLst>
              <a:ext uri="{FF2B5EF4-FFF2-40B4-BE49-F238E27FC236}">
                <a16:creationId xmlns:a16="http://schemas.microsoft.com/office/drawing/2014/main" id="{2A0EB468-6465-4318-A32C-7422241B996B}"/>
              </a:ext>
            </a:extLst>
          </p:cNvPr>
          <p:cNvSpPr>
            <a:spLocks noChangeArrowheads="1"/>
          </p:cNvSpPr>
          <p:nvPr/>
        </p:nvSpPr>
        <p:spPr bwMode="auto">
          <a:xfrm>
            <a:off x="96012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dirty="0">
                <a:effectLst>
                  <a:outerShdw blurRad="38100" dist="38100" dir="2700000" algn="tl">
                    <a:srgbClr val="FFFFFF"/>
                  </a:outerShdw>
                </a:effectLst>
                <a:latin typeface="Times New Roman" pitchFamily="18" charset="0"/>
                <a:ea typeface="GungsuhChe" pitchFamily="49" charset="-127"/>
              </a:rPr>
              <a:t>return</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709"/>
                                        </p:tgtEl>
                                        <p:attrNameLst>
                                          <p:attrName>style.visibility</p:attrName>
                                        </p:attrNameLst>
                                      </p:cBhvr>
                                      <p:to>
                                        <p:strVal val="visible"/>
                                      </p:to>
                                    </p:set>
                                    <p:animEffect transition="in" filter="blinds(horizontal)">
                                      <p:cBhvr>
                                        <p:cTn id="7" dur="500"/>
                                        <p:tgtEl>
                                          <p:spTgt spid="72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C92C058E-03FE-49DB-8764-7B95FE7E9908}"/>
              </a:ext>
            </a:extLst>
          </p:cNvPr>
          <p:cNvSpPr>
            <a:spLocks noGrp="1" noChangeArrowheads="1"/>
          </p:cNvSpPr>
          <p:nvPr>
            <p:ph type="body" idx="1"/>
          </p:nvPr>
        </p:nvSpPr>
        <p:spPr>
          <a:xfrm>
            <a:off x="2209800" y="2057400"/>
            <a:ext cx="7467600" cy="3429000"/>
          </a:xfrm>
        </p:spPr>
        <p:txBody>
          <a:bodyPr/>
          <a:lstStyle/>
          <a:p>
            <a:pPr eaLnBrk="1" hangingPunct="1"/>
            <a:r>
              <a:rPr lang="en-US" altLang="zh-CN">
                <a:hlinkClick r:id="rId2" action="ppaction://hlinksldjump"/>
              </a:rPr>
              <a:t>6.2.1  </a:t>
            </a:r>
            <a:r>
              <a:rPr lang="zh-CN" altLang="en-US">
                <a:hlinkClick r:id="rId2" action="ppaction://hlinksldjump"/>
              </a:rPr>
              <a:t>共用体类型、变量的定义</a:t>
            </a:r>
            <a:endParaRPr lang="zh-CN" altLang="en-US"/>
          </a:p>
          <a:p>
            <a:pPr eaLnBrk="1" hangingPunct="1"/>
            <a:r>
              <a:rPr lang="en-US" altLang="zh-CN">
                <a:hlinkClick r:id="rId3" action="ppaction://hlinksldjump"/>
              </a:rPr>
              <a:t>6.2.2  </a:t>
            </a:r>
            <a:r>
              <a:rPr lang="zh-CN" altLang="en-US">
                <a:hlinkClick r:id="rId3" action="ppaction://hlinksldjump"/>
              </a:rPr>
              <a:t>共用体的应用</a:t>
            </a:r>
            <a:endParaRPr lang="zh-CN" altLang="en-US"/>
          </a:p>
        </p:txBody>
      </p:sp>
      <p:sp>
        <p:nvSpPr>
          <p:cNvPr id="18435" name="Rectangle 3">
            <a:extLst>
              <a:ext uri="{FF2B5EF4-FFF2-40B4-BE49-F238E27FC236}">
                <a16:creationId xmlns:a16="http://schemas.microsoft.com/office/drawing/2014/main" id="{0158E484-B90B-481B-9A1B-9A1473B6308E}"/>
              </a:ext>
            </a:extLst>
          </p:cNvPr>
          <p:cNvSpPr>
            <a:spLocks noGrp="1" noChangeArrowheads="1"/>
          </p:cNvSpPr>
          <p:nvPr>
            <p:ph type="title"/>
          </p:nvPr>
        </p:nvSpPr>
        <p:spPr>
          <a:xfrm>
            <a:off x="1981200" y="533400"/>
            <a:ext cx="8229600" cy="1143000"/>
          </a:xfrm>
        </p:spPr>
        <p:txBody>
          <a:bodyPr/>
          <a:lstStyle/>
          <a:p>
            <a:pPr eaLnBrk="1" hangingPunct="1"/>
            <a:r>
              <a:rPr lang="en-US" altLang="zh-CN" sz="4000"/>
              <a:t>6.2  </a:t>
            </a:r>
            <a:r>
              <a:rPr lang="zh-CN" altLang="en-US" sz="4000"/>
              <a:t>共用体</a:t>
            </a:r>
          </a:p>
        </p:txBody>
      </p:sp>
      <p:sp>
        <p:nvSpPr>
          <p:cNvPr id="62469" name="AutoShape 5">
            <a:hlinkClick r:id="rId4" action="ppaction://hlinksldjump"/>
            <a:extLst>
              <a:ext uri="{FF2B5EF4-FFF2-40B4-BE49-F238E27FC236}">
                <a16:creationId xmlns:a16="http://schemas.microsoft.com/office/drawing/2014/main" id="{415F5A4D-0AD2-4724-B311-8EF7C580D8CE}"/>
              </a:ext>
            </a:extLst>
          </p:cNvPr>
          <p:cNvSpPr>
            <a:spLocks noChangeArrowheads="1"/>
          </p:cNvSpPr>
          <p:nvPr/>
        </p:nvSpPr>
        <p:spPr bwMode="auto">
          <a:xfrm>
            <a:off x="96012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effectLst>
                  <a:outerShdw blurRad="38100" dist="38100" dir="2700000" algn="tl">
                    <a:srgbClr val="FFFFFF"/>
                  </a:outerShdw>
                </a:effectLst>
                <a:latin typeface="Times New Roman" pitchFamily="18" charset="0"/>
                <a:ea typeface="GungsuhChe" pitchFamily="49" charset="-127"/>
              </a:rPr>
              <a:t>return</a:t>
            </a:r>
          </a:p>
        </p:txBody>
      </p:sp>
      <p:sp>
        <p:nvSpPr>
          <p:cNvPr id="18437" name="矩形 1">
            <a:extLst>
              <a:ext uri="{FF2B5EF4-FFF2-40B4-BE49-F238E27FC236}">
                <a16:creationId xmlns:a16="http://schemas.microsoft.com/office/drawing/2014/main" id="{75BD3ECA-0E70-4872-A6CC-C982022CF4E8}"/>
              </a:ext>
            </a:extLst>
          </p:cNvPr>
          <p:cNvSpPr>
            <a:spLocks noChangeArrowheads="1"/>
          </p:cNvSpPr>
          <p:nvPr/>
        </p:nvSpPr>
        <p:spPr bwMode="auto">
          <a:xfrm>
            <a:off x="5972175" y="3244850"/>
            <a:ext cx="2476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hlinkClick r:id="rId2" action="ppaction://hlinksldjump"/>
              </a:rPr>
              <a:t>.</a:t>
            </a:r>
            <a:endParaRPr lang="zh-CN" altLang="en-US"/>
          </a:p>
        </p:txBody>
      </p:sp>
    </p:spTree>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D14F97EB-744E-4DD3-A991-B2C10544CFCF}"/>
              </a:ext>
            </a:extLst>
          </p:cNvPr>
          <p:cNvSpPr>
            <a:spLocks noGrp="1" noChangeArrowheads="1"/>
          </p:cNvSpPr>
          <p:nvPr>
            <p:ph type="body" idx="1"/>
          </p:nvPr>
        </p:nvSpPr>
        <p:spPr>
          <a:xfrm>
            <a:off x="1905000" y="1524000"/>
            <a:ext cx="8382000" cy="4953000"/>
          </a:xfrm>
        </p:spPr>
        <p:txBody>
          <a:bodyPr/>
          <a:lstStyle/>
          <a:p>
            <a:pPr>
              <a:lnSpc>
                <a:spcPts val="3000"/>
              </a:lnSpc>
              <a:buClr>
                <a:srgbClr val="0070C0"/>
              </a:buClr>
              <a:buFont typeface="Wingdings" panose="05000000000000000000" pitchFamily="2" charset="2"/>
              <a:buChar char="n"/>
            </a:pPr>
            <a:r>
              <a:rPr lang="zh-CN" altLang="zh-CN" sz="2400"/>
              <a:t>共用体（</a:t>
            </a:r>
            <a:r>
              <a:rPr lang="en-US" altLang="zh-CN" sz="2400"/>
              <a:t>union</a:t>
            </a:r>
            <a:r>
              <a:rPr lang="zh-CN" altLang="zh-CN" sz="2400"/>
              <a:t>）</a:t>
            </a:r>
            <a:r>
              <a:rPr lang="zh-CN" altLang="en-US" sz="2400"/>
              <a:t>中</a:t>
            </a:r>
            <a:r>
              <a:rPr lang="zh-CN" altLang="zh-CN" sz="2400"/>
              <a:t>“共用”是指多种不同类型的变量从同一地址开始存放各个成员的值，共同占用同一段内存空间，但在某一时刻只有一个成员起作用。</a:t>
            </a:r>
            <a:endParaRPr lang="en-US" altLang="zh-CN" sz="2400"/>
          </a:p>
          <a:p>
            <a:pPr>
              <a:lnSpc>
                <a:spcPts val="3000"/>
              </a:lnSpc>
              <a:buClr>
                <a:srgbClr val="0070C0"/>
              </a:buClr>
              <a:buFont typeface="Wingdings" panose="05000000000000000000" pitchFamily="2" charset="2"/>
              <a:buChar char="n"/>
            </a:pPr>
            <a:r>
              <a:rPr lang="zh-CN" altLang="zh-CN" sz="2400"/>
              <a:t>共用体也是一种用户自定义数据类型，是由若干数据成员组成的。</a:t>
            </a:r>
            <a:endParaRPr lang="en-US" altLang="zh-CN" sz="2400"/>
          </a:p>
          <a:p>
            <a:pPr>
              <a:lnSpc>
                <a:spcPts val="3000"/>
              </a:lnSpc>
              <a:buClr>
                <a:srgbClr val="0070C0"/>
              </a:buClr>
              <a:buFont typeface="Wingdings" panose="05000000000000000000" pitchFamily="2" charset="2"/>
              <a:buChar char="n"/>
            </a:pPr>
            <a:r>
              <a:rPr lang="zh-CN" altLang="zh-CN" sz="2400"/>
              <a:t>共用体与结构体区别</a:t>
            </a:r>
            <a:r>
              <a:rPr lang="zh-CN" altLang="en-US" sz="2400"/>
              <a:t>：</a:t>
            </a:r>
            <a:r>
              <a:rPr lang="zh-CN" altLang="zh-CN" sz="2400"/>
              <a:t>在任一时刻，结构体中的所有成员都是可访问的，而共用体中只有一个成员可以访问，其他所有成员都是不可访问的。</a:t>
            </a:r>
            <a:endParaRPr lang="en-US" altLang="zh-CN" sz="2400"/>
          </a:p>
          <a:p>
            <a:pPr>
              <a:lnSpc>
                <a:spcPts val="3000"/>
              </a:lnSpc>
              <a:buClr>
                <a:srgbClr val="0070C0"/>
              </a:buClr>
              <a:buFont typeface="Wingdings" panose="05000000000000000000" pitchFamily="2" charset="2"/>
              <a:buChar char="n"/>
            </a:pPr>
            <a:r>
              <a:rPr lang="zh-CN" altLang="zh-CN" sz="2400"/>
              <a:t>每个共用体变量所占存储空间的大小等于其所有数据成员中所占存储空间最大者</a:t>
            </a:r>
            <a:r>
              <a:rPr lang="zh-CN" altLang="en-US" sz="2400"/>
              <a:t>，</a:t>
            </a:r>
            <a:r>
              <a:rPr lang="zh-CN" altLang="zh-CN" sz="2400"/>
              <a:t>各成员均从同一地址开始存放，即各成员所占用的存储空间是相互覆盖的。</a:t>
            </a:r>
          </a:p>
        </p:txBody>
      </p:sp>
      <p:sp>
        <p:nvSpPr>
          <p:cNvPr id="19459" name="Rectangle 3">
            <a:extLst>
              <a:ext uri="{FF2B5EF4-FFF2-40B4-BE49-F238E27FC236}">
                <a16:creationId xmlns:a16="http://schemas.microsoft.com/office/drawing/2014/main" id="{62BB0941-1B1E-46F2-A599-F8ACB7F1E4A6}"/>
              </a:ext>
            </a:extLst>
          </p:cNvPr>
          <p:cNvSpPr>
            <a:spLocks noGrp="1" noChangeArrowheads="1"/>
          </p:cNvSpPr>
          <p:nvPr>
            <p:ph type="title"/>
          </p:nvPr>
        </p:nvSpPr>
        <p:spPr>
          <a:xfrm>
            <a:off x="1981200" y="533400"/>
            <a:ext cx="8229600" cy="914400"/>
          </a:xfrm>
        </p:spPr>
        <p:txBody>
          <a:bodyPr/>
          <a:lstStyle/>
          <a:p>
            <a:pPr eaLnBrk="1" hangingPunct="1"/>
            <a:r>
              <a:rPr lang="en-US" altLang="zh-CN" sz="3200" b="1"/>
              <a:t>6.2.1  </a:t>
            </a:r>
            <a:r>
              <a:rPr lang="zh-CN" altLang="en-US" sz="3200" b="1"/>
              <a:t>共用体类型、变量的定义</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3E3BBE00-AFBA-4E31-BB66-0D2F0EEEAB0F}"/>
              </a:ext>
            </a:extLst>
          </p:cNvPr>
          <p:cNvSpPr>
            <a:spLocks noGrp="1" noChangeArrowheads="1"/>
          </p:cNvSpPr>
          <p:nvPr>
            <p:ph type="body" idx="1"/>
          </p:nvPr>
        </p:nvSpPr>
        <p:spPr>
          <a:xfrm>
            <a:off x="1905000" y="1828800"/>
            <a:ext cx="3733800" cy="3810000"/>
          </a:xfrm>
        </p:spPr>
        <p:txBody>
          <a:bodyPr/>
          <a:lstStyle/>
          <a:p>
            <a:pPr>
              <a:lnSpc>
                <a:spcPts val="3000"/>
              </a:lnSpc>
              <a:buClr>
                <a:srgbClr val="0070C0"/>
              </a:buClr>
              <a:buFont typeface="Wingdings" panose="05000000000000000000" pitchFamily="2" charset="2"/>
              <a:buChar char="n"/>
            </a:pPr>
            <a:r>
              <a:rPr lang="zh-CN" altLang="zh-CN" sz="2400"/>
              <a:t>共用体类型定义形式</a:t>
            </a:r>
            <a:r>
              <a:rPr lang="zh-CN" altLang="en-US" sz="2400"/>
              <a:t>：</a:t>
            </a:r>
            <a:endParaRPr lang="zh-CN" altLang="zh-CN" sz="2400"/>
          </a:p>
          <a:p>
            <a:r>
              <a:rPr lang="en-US" altLang="zh-CN" sz="2400"/>
              <a:t> union </a:t>
            </a:r>
            <a:r>
              <a:rPr lang="zh-CN" altLang="zh-CN" sz="2400"/>
              <a:t>共用体类型名</a:t>
            </a:r>
          </a:p>
          <a:p>
            <a:r>
              <a:rPr lang="en-US" altLang="zh-CN" sz="2400"/>
              <a:t>{</a:t>
            </a:r>
            <a:endParaRPr lang="zh-CN" altLang="zh-CN" sz="2400"/>
          </a:p>
          <a:p>
            <a:r>
              <a:rPr lang="en-US" altLang="zh-CN" sz="2400"/>
              <a:t>    </a:t>
            </a:r>
            <a:r>
              <a:rPr lang="zh-CN" altLang="zh-CN" sz="2400"/>
              <a:t>数据类型 成员</a:t>
            </a:r>
            <a:r>
              <a:rPr lang="en-US" altLang="zh-CN" sz="2400"/>
              <a:t>1;</a:t>
            </a:r>
            <a:endParaRPr lang="zh-CN" altLang="zh-CN" sz="2400"/>
          </a:p>
          <a:p>
            <a:r>
              <a:rPr lang="en-US" altLang="zh-CN" sz="2400"/>
              <a:t>    </a:t>
            </a:r>
            <a:r>
              <a:rPr lang="zh-CN" altLang="zh-CN" sz="2400"/>
              <a:t>数据类型 成员</a:t>
            </a:r>
            <a:r>
              <a:rPr lang="en-US" altLang="zh-CN" sz="2400"/>
              <a:t>2;</a:t>
            </a:r>
            <a:endParaRPr lang="zh-CN" altLang="zh-CN" sz="2400"/>
          </a:p>
          <a:p>
            <a:r>
              <a:rPr lang="en-US" altLang="zh-CN" sz="2400"/>
              <a:t>        </a:t>
            </a:r>
            <a:r>
              <a:rPr lang="zh-CN" altLang="zh-CN" sz="2400"/>
              <a:t>…</a:t>
            </a:r>
          </a:p>
          <a:p>
            <a:r>
              <a:rPr lang="en-US" altLang="zh-CN" sz="2400"/>
              <a:t>    </a:t>
            </a:r>
            <a:r>
              <a:rPr lang="zh-CN" altLang="zh-CN" sz="2400"/>
              <a:t>数据类型 成员</a:t>
            </a:r>
            <a:r>
              <a:rPr lang="en-US" altLang="zh-CN" sz="2400" b="1" i="1"/>
              <a:t>n</a:t>
            </a:r>
            <a:r>
              <a:rPr lang="en-US" altLang="zh-CN" sz="2400"/>
              <a:t>;</a:t>
            </a:r>
            <a:endParaRPr lang="zh-CN" altLang="zh-CN" sz="2400"/>
          </a:p>
          <a:p>
            <a:r>
              <a:rPr lang="en-US" altLang="zh-CN" sz="2400"/>
              <a:t>};</a:t>
            </a:r>
            <a:endParaRPr lang="zh-CN" altLang="zh-CN" sz="2400"/>
          </a:p>
        </p:txBody>
      </p:sp>
      <p:sp>
        <p:nvSpPr>
          <p:cNvPr id="20483" name="Rectangle 3">
            <a:extLst>
              <a:ext uri="{FF2B5EF4-FFF2-40B4-BE49-F238E27FC236}">
                <a16:creationId xmlns:a16="http://schemas.microsoft.com/office/drawing/2014/main" id="{CB9BE079-2969-47D9-9752-FBDF888AA77F}"/>
              </a:ext>
            </a:extLst>
          </p:cNvPr>
          <p:cNvSpPr>
            <a:spLocks noGrp="1" noChangeArrowheads="1"/>
          </p:cNvSpPr>
          <p:nvPr>
            <p:ph type="title"/>
          </p:nvPr>
        </p:nvSpPr>
        <p:spPr>
          <a:xfrm>
            <a:off x="1981200" y="533400"/>
            <a:ext cx="8229600" cy="914400"/>
          </a:xfrm>
        </p:spPr>
        <p:txBody>
          <a:bodyPr/>
          <a:lstStyle/>
          <a:p>
            <a:pPr eaLnBrk="1" hangingPunct="1"/>
            <a:r>
              <a:rPr lang="en-US" altLang="zh-CN" sz="3200" b="1"/>
              <a:t>6.2.1  </a:t>
            </a:r>
            <a:r>
              <a:rPr lang="zh-CN" altLang="en-US" sz="3200" b="1"/>
              <a:t>共用体类型、变量的定义</a:t>
            </a:r>
          </a:p>
        </p:txBody>
      </p:sp>
      <p:sp>
        <p:nvSpPr>
          <p:cNvPr id="4" name="Rectangle 2">
            <a:extLst>
              <a:ext uri="{FF2B5EF4-FFF2-40B4-BE49-F238E27FC236}">
                <a16:creationId xmlns:a16="http://schemas.microsoft.com/office/drawing/2014/main" id="{453ADCA4-9DA3-4759-9AFF-2F22EE8666BE}"/>
              </a:ext>
            </a:extLst>
          </p:cNvPr>
          <p:cNvSpPr txBox="1">
            <a:spLocks noChangeArrowheads="1"/>
          </p:cNvSpPr>
          <p:nvPr/>
        </p:nvSpPr>
        <p:spPr bwMode="auto">
          <a:xfrm>
            <a:off x="6096000" y="1828800"/>
            <a:ext cx="39624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defRPr sz="32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mn-lt"/>
                <a:ea typeface="+mn-ea"/>
              </a:defRPr>
            </a:lvl2pPr>
            <a:lvl3pPr marL="1143000" indent="-228600" algn="l" rtl="0" eaLnBrk="0" fontAlgn="base" hangingPunct="0">
              <a:spcBef>
                <a:spcPct val="20000"/>
              </a:spcBef>
              <a:spcAft>
                <a:spcPct val="0"/>
              </a:spcAft>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defRPr sz="2000">
                <a:solidFill>
                  <a:schemeClr val="tx1"/>
                </a:solidFill>
                <a:latin typeface="+mn-lt"/>
                <a:ea typeface="+mn-ea"/>
              </a:defRPr>
            </a:lvl5pPr>
            <a:lvl6pPr marL="2514600" indent="-228600" algn="l" rtl="0" fontAlgn="base">
              <a:spcBef>
                <a:spcPct val="20000"/>
              </a:spcBef>
              <a:spcAft>
                <a:spcPct val="0"/>
              </a:spcAft>
              <a:defRPr sz="2000">
                <a:solidFill>
                  <a:schemeClr val="tx1"/>
                </a:solidFill>
                <a:latin typeface="+mn-lt"/>
                <a:ea typeface="+mn-ea"/>
              </a:defRPr>
            </a:lvl6pPr>
            <a:lvl7pPr marL="2971800" indent="-228600" algn="l" rtl="0" fontAlgn="base">
              <a:spcBef>
                <a:spcPct val="20000"/>
              </a:spcBef>
              <a:spcAft>
                <a:spcPct val="0"/>
              </a:spcAft>
              <a:defRPr sz="2000">
                <a:solidFill>
                  <a:schemeClr val="tx1"/>
                </a:solidFill>
                <a:latin typeface="+mn-lt"/>
                <a:ea typeface="+mn-ea"/>
              </a:defRPr>
            </a:lvl7pPr>
            <a:lvl8pPr marL="3429000" indent="-228600" algn="l" rtl="0" fontAlgn="base">
              <a:spcBef>
                <a:spcPct val="20000"/>
              </a:spcBef>
              <a:spcAft>
                <a:spcPct val="0"/>
              </a:spcAft>
              <a:defRPr sz="2000">
                <a:solidFill>
                  <a:schemeClr val="tx1"/>
                </a:solidFill>
                <a:latin typeface="+mn-lt"/>
                <a:ea typeface="+mn-ea"/>
              </a:defRPr>
            </a:lvl8pPr>
            <a:lvl9pPr marL="3886200" indent="-228600" algn="l" rtl="0" fontAlgn="base">
              <a:spcBef>
                <a:spcPct val="20000"/>
              </a:spcBef>
              <a:spcAft>
                <a:spcPct val="0"/>
              </a:spcAft>
              <a:defRPr sz="2000">
                <a:solidFill>
                  <a:schemeClr val="tx1"/>
                </a:solidFill>
                <a:latin typeface="+mn-lt"/>
                <a:ea typeface="+mn-ea"/>
              </a:defRPr>
            </a:lvl9pPr>
          </a:lstStyle>
          <a:p>
            <a:pPr eaLnBrk="1" hangingPunct="1">
              <a:lnSpc>
                <a:spcPts val="3000"/>
              </a:lnSpc>
              <a:buClr>
                <a:srgbClr val="0070C0"/>
              </a:buClr>
              <a:buFont typeface="Wingdings" panose="05000000000000000000" pitchFamily="2" charset="2"/>
              <a:buChar char="n"/>
              <a:defRPr/>
            </a:pPr>
            <a:r>
              <a:rPr lang="zh-CN" altLang="zh-CN" sz="2400" kern="0" dirty="0"/>
              <a:t>例如：</a:t>
            </a:r>
          </a:p>
          <a:p>
            <a:pPr>
              <a:defRPr/>
            </a:pPr>
            <a:r>
              <a:rPr lang="en-US" altLang="zh-CN" sz="2400" kern="0" dirty="0"/>
              <a:t>union </a:t>
            </a:r>
            <a:r>
              <a:rPr lang="en-US" altLang="zh-CN" sz="2400" kern="0" dirty="0" err="1">
                <a:solidFill>
                  <a:srgbClr val="FF0000"/>
                </a:solidFill>
              </a:rPr>
              <a:t>stu_tea</a:t>
            </a:r>
            <a:endParaRPr lang="zh-CN" altLang="zh-CN" sz="2400" kern="0" dirty="0">
              <a:solidFill>
                <a:srgbClr val="FF0000"/>
              </a:solidFill>
            </a:endParaRPr>
          </a:p>
          <a:p>
            <a:pPr>
              <a:defRPr/>
            </a:pPr>
            <a:r>
              <a:rPr lang="en-US" altLang="zh-CN" sz="2400" kern="0" dirty="0"/>
              <a:t>{</a:t>
            </a:r>
            <a:endParaRPr lang="zh-CN" altLang="zh-CN" sz="2400" kern="0" dirty="0"/>
          </a:p>
          <a:p>
            <a:pPr>
              <a:defRPr/>
            </a:pPr>
            <a:r>
              <a:rPr lang="en-US" altLang="zh-CN" sz="2400" kern="0" dirty="0"/>
              <a:t>    float score;</a:t>
            </a:r>
            <a:endParaRPr lang="zh-CN" altLang="zh-CN" sz="2400" kern="0" dirty="0"/>
          </a:p>
          <a:p>
            <a:pPr>
              <a:defRPr/>
            </a:pPr>
            <a:r>
              <a:rPr lang="en-US" altLang="zh-CN" sz="2400" kern="0" dirty="0"/>
              <a:t>    double salary;</a:t>
            </a:r>
            <a:endParaRPr lang="zh-CN" altLang="zh-CN" sz="2400" kern="0" dirty="0"/>
          </a:p>
          <a:p>
            <a:pPr>
              <a:defRPr/>
            </a:pPr>
            <a:r>
              <a:rPr lang="en-US" altLang="zh-CN" sz="2400" kern="0" dirty="0"/>
              <a:t>}；</a:t>
            </a:r>
          </a:p>
          <a:p>
            <a:pPr>
              <a:defRPr/>
            </a:pPr>
            <a:r>
              <a:rPr lang="en-US" altLang="zh-CN" sz="2400" kern="0" dirty="0" err="1"/>
              <a:t>stu_tea</a:t>
            </a:r>
            <a:r>
              <a:rPr lang="zh-CN" altLang="en-US" sz="2400" kern="0" dirty="0"/>
              <a:t>   </a:t>
            </a:r>
            <a:r>
              <a:rPr lang="en-US" altLang="zh-CN" sz="2400" kern="0" dirty="0">
                <a:solidFill>
                  <a:srgbClr val="FF0000"/>
                </a:solidFill>
              </a:rPr>
              <a:t>stu_tea1,stu_tea2;</a:t>
            </a:r>
            <a:endParaRPr lang="zh-CN" altLang="zh-CN" sz="2400" kern="0" dirty="0">
              <a:solidFill>
                <a:srgbClr val="FF0000"/>
              </a:solidFil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a:extLst>
              <a:ext uri="{FF2B5EF4-FFF2-40B4-BE49-F238E27FC236}">
                <a16:creationId xmlns:a16="http://schemas.microsoft.com/office/drawing/2014/main" id="{E3F40A33-8CC3-4E2E-AF5B-EDB967C051FB}"/>
              </a:ext>
            </a:extLst>
          </p:cNvPr>
          <p:cNvSpPr>
            <a:spLocks noGrp="1" noChangeArrowheads="1"/>
          </p:cNvSpPr>
          <p:nvPr>
            <p:ph type="body" idx="1"/>
          </p:nvPr>
        </p:nvSpPr>
        <p:spPr>
          <a:xfrm>
            <a:off x="2209800" y="2057400"/>
            <a:ext cx="7467600" cy="3429000"/>
          </a:xfrm>
        </p:spPr>
        <p:txBody>
          <a:bodyPr/>
          <a:lstStyle/>
          <a:p>
            <a:pPr eaLnBrk="1" hangingPunct="1"/>
            <a:r>
              <a:rPr lang="en-US" altLang="zh-CN">
                <a:hlinkClick r:id="rId2" action="ppaction://hlinksldjump"/>
              </a:rPr>
              <a:t>6.1.1  </a:t>
            </a:r>
            <a:r>
              <a:rPr lang="zh-CN" altLang="en-US">
                <a:hlinkClick r:id="rId2" action="ppaction://hlinksldjump"/>
              </a:rPr>
              <a:t>结构体的定义</a:t>
            </a:r>
            <a:endParaRPr lang="zh-CN" altLang="en-US"/>
          </a:p>
          <a:p>
            <a:pPr eaLnBrk="1" hangingPunct="1"/>
            <a:r>
              <a:rPr lang="en-US" altLang="zh-CN">
                <a:hlinkClick r:id="rId3" action="ppaction://hlinksldjump"/>
              </a:rPr>
              <a:t>6.1.2  </a:t>
            </a:r>
            <a:r>
              <a:rPr lang="zh-CN" altLang="en-US">
                <a:hlinkClick r:id="rId3" action="ppaction://hlinksldjump"/>
              </a:rPr>
              <a:t>结构体变量的定义与初始化</a:t>
            </a:r>
            <a:endParaRPr lang="zh-CN" altLang="en-US"/>
          </a:p>
          <a:p>
            <a:pPr eaLnBrk="1" hangingPunct="1"/>
            <a:r>
              <a:rPr lang="en-US" altLang="zh-CN">
                <a:hlinkClick r:id="rId4" action="ppaction://hlinksldjump"/>
              </a:rPr>
              <a:t>6.1.3  </a:t>
            </a:r>
            <a:r>
              <a:rPr lang="zh-CN" altLang="en-US">
                <a:hlinkClick r:id="rId4" action="ppaction://hlinksldjump"/>
              </a:rPr>
              <a:t>结构体变量的引用</a:t>
            </a:r>
            <a:endParaRPr lang="en-US" altLang="zh-CN"/>
          </a:p>
          <a:p>
            <a:pPr eaLnBrk="1" hangingPunct="1"/>
            <a:r>
              <a:rPr lang="en-US" altLang="zh-CN">
                <a:hlinkClick r:id="rId5" action="ppaction://hlinksldjump"/>
              </a:rPr>
              <a:t>6.1.4  </a:t>
            </a:r>
            <a:r>
              <a:rPr lang="zh-CN" altLang="en-US">
                <a:hlinkClick r:id="rId5" action="ppaction://hlinksldjump"/>
              </a:rPr>
              <a:t>结构体数组与应用</a:t>
            </a:r>
            <a:endParaRPr lang="zh-CN" altLang="en-US"/>
          </a:p>
        </p:txBody>
      </p:sp>
      <p:sp>
        <p:nvSpPr>
          <p:cNvPr id="3075" name="Rectangle 4">
            <a:extLst>
              <a:ext uri="{FF2B5EF4-FFF2-40B4-BE49-F238E27FC236}">
                <a16:creationId xmlns:a16="http://schemas.microsoft.com/office/drawing/2014/main" id="{31302123-2763-4EC1-B97F-87A470A4EC1E}"/>
              </a:ext>
            </a:extLst>
          </p:cNvPr>
          <p:cNvSpPr>
            <a:spLocks noGrp="1" noChangeArrowheads="1"/>
          </p:cNvSpPr>
          <p:nvPr>
            <p:ph type="title"/>
          </p:nvPr>
        </p:nvSpPr>
        <p:spPr>
          <a:xfrm>
            <a:off x="1981200" y="533400"/>
            <a:ext cx="8229600" cy="1143000"/>
          </a:xfrm>
        </p:spPr>
        <p:txBody>
          <a:bodyPr/>
          <a:lstStyle/>
          <a:p>
            <a:pPr eaLnBrk="1" hangingPunct="1"/>
            <a:r>
              <a:rPr lang="en-US" altLang="zh-CN" sz="4000"/>
              <a:t>6.1  </a:t>
            </a:r>
            <a:r>
              <a:rPr lang="zh-CN" altLang="en-US" sz="4000"/>
              <a:t>结构体</a:t>
            </a:r>
          </a:p>
        </p:txBody>
      </p:sp>
      <p:sp>
        <p:nvSpPr>
          <p:cNvPr id="5126" name="AutoShape 6">
            <a:hlinkClick r:id="rId6" action="ppaction://hlinksldjump"/>
            <a:extLst>
              <a:ext uri="{FF2B5EF4-FFF2-40B4-BE49-F238E27FC236}">
                <a16:creationId xmlns:a16="http://schemas.microsoft.com/office/drawing/2014/main" id="{4B427DAB-105D-4BE2-9525-78B71B95266C}"/>
              </a:ext>
            </a:extLst>
          </p:cNvPr>
          <p:cNvSpPr>
            <a:spLocks noChangeArrowheads="1"/>
          </p:cNvSpPr>
          <p:nvPr/>
        </p:nvSpPr>
        <p:spPr bwMode="auto">
          <a:xfrm>
            <a:off x="96012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effectLst>
                  <a:outerShdw blurRad="38100" dist="38100" dir="2700000" algn="tl">
                    <a:srgbClr val="FFFFFF"/>
                  </a:outerShdw>
                </a:effectLst>
                <a:latin typeface="Times New Roman" pitchFamily="18" charset="0"/>
                <a:ea typeface="GungsuhChe" pitchFamily="49" charset="-127"/>
              </a:rPr>
              <a:t>return</a:t>
            </a:r>
          </a:p>
        </p:txBody>
      </p:sp>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3136FC5-644F-445A-80BC-28FDDE5D3CCD}"/>
              </a:ext>
            </a:extLst>
          </p:cNvPr>
          <p:cNvSpPr>
            <a:spLocks noGrp="1" noChangeArrowheads="1"/>
          </p:cNvSpPr>
          <p:nvPr>
            <p:ph type="body" idx="1"/>
          </p:nvPr>
        </p:nvSpPr>
        <p:spPr>
          <a:xfrm>
            <a:off x="1905000" y="1828800"/>
            <a:ext cx="8382000" cy="4648200"/>
          </a:xfrm>
        </p:spPr>
        <p:txBody>
          <a:bodyPr/>
          <a:lstStyle/>
          <a:p>
            <a:pPr>
              <a:lnSpc>
                <a:spcPts val="3000"/>
              </a:lnSpc>
              <a:buClr>
                <a:srgbClr val="0070C0"/>
              </a:buClr>
              <a:buFont typeface="Wingdings" panose="05000000000000000000" pitchFamily="2" charset="2"/>
              <a:buChar char="n"/>
              <a:defRPr/>
            </a:pPr>
            <a:r>
              <a:rPr lang="zh-CN" altLang="zh-CN" sz="2400" dirty="0"/>
              <a:t>共用体变量的定义形式和结构体变量的定义形式类似，也有</a:t>
            </a:r>
            <a:r>
              <a:rPr lang="en-US" altLang="zh-CN" sz="2400" dirty="0"/>
              <a:t>3</a:t>
            </a:r>
            <a:r>
              <a:rPr lang="zh-CN" altLang="zh-CN" sz="2400" dirty="0"/>
              <a:t>种形式。</a:t>
            </a:r>
            <a:endParaRPr lang="en-US" altLang="zh-CN" sz="2400" dirty="0"/>
          </a:p>
          <a:p>
            <a:pPr>
              <a:lnSpc>
                <a:spcPts val="3000"/>
              </a:lnSpc>
              <a:buClr>
                <a:srgbClr val="0070C0"/>
              </a:buClr>
              <a:buFont typeface="Wingdings" panose="05000000000000000000" pitchFamily="2" charset="2"/>
              <a:buChar char="n"/>
              <a:defRPr/>
            </a:pPr>
            <a:r>
              <a:rPr lang="zh-CN" altLang="zh-CN" sz="2400" dirty="0"/>
              <a:t>共用体和结构体在变量的初始化上也有所不同。</a:t>
            </a:r>
            <a:endParaRPr lang="en-US" altLang="zh-CN" sz="2400" dirty="0"/>
          </a:p>
          <a:p>
            <a:pPr marL="0" indent="0">
              <a:lnSpc>
                <a:spcPts val="3000"/>
              </a:lnSpc>
              <a:buClr>
                <a:srgbClr val="0070C0"/>
              </a:buClr>
              <a:defRPr/>
            </a:pPr>
            <a:r>
              <a:rPr lang="en-US" altLang="zh-CN" sz="2400" dirty="0"/>
              <a:t>       </a:t>
            </a:r>
            <a:r>
              <a:rPr lang="zh-CN" altLang="zh-CN" sz="2400" dirty="0"/>
              <a:t>系统允许对结构体中的每个数据成员按照定义的次序进行初始化</a:t>
            </a:r>
            <a:r>
              <a:rPr lang="zh-CN" altLang="en-US" sz="2400" dirty="0"/>
              <a:t>。</a:t>
            </a:r>
            <a:endParaRPr lang="en-US" altLang="zh-CN" sz="2400" dirty="0"/>
          </a:p>
          <a:p>
            <a:pPr marL="0" indent="0">
              <a:lnSpc>
                <a:spcPts val="3000"/>
              </a:lnSpc>
              <a:buClr>
                <a:srgbClr val="0070C0"/>
              </a:buClr>
              <a:defRPr/>
            </a:pPr>
            <a:r>
              <a:rPr lang="en-US" altLang="zh-CN" sz="2400" dirty="0"/>
              <a:t>       </a:t>
            </a:r>
            <a:r>
              <a:rPr lang="zh-CN" altLang="zh-CN" sz="2400" dirty="0"/>
              <a:t>对共用体来说，</a:t>
            </a:r>
            <a:r>
              <a:rPr lang="zh-CN" altLang="zh-CN" sz="2400" dirty="0">
                <a:solidFill>
                  <a:srgbClr val="FF0000"/>
                </a:solidFill>
              </a:rPr>
              <a:t>只允许对其第一个成员进行初始化</a:t>
            </a:r>
            <a:r>
              <a:rPr lang="zh-CN" altLang="zh-CN" sz="2400" dirty="0"/>
              <a:t>，而不允许初始化其他成员。</a:t>
            </a:r>
          </a:p>
        </p:txBody>
      </p:sp>
      <p:sp>
        <p:nvSpPr>
          <p:cNvPr id="21507" name="Rectangle 3">
            <a:extLst>
              <a:ext uri="{FF2B5EF4-FFF2-40B4-BE49-F238E27FC236}">
                <a16:creationId xmlns:a16="http://schemas.microsoft.com/office/drawing/2014/main" id="{4274E58D-A8EA-46A1-83F7-F14E9B6C54B6}"/>
              </a:ext>
            </a:extLst>
          </p:cNvPr>
          <p:cNvSpPr>
            <a:spLocks noGrp="1" noChangeArrowheads="1"/>
          </p:cNvSpPr>
          <p:nvPr>
            <p:ph type="title"/>
          </p:nvPr>
        </p:nvSpPr>
        <p:spPr>
          <a:xfrm>
            <a:off x="1981200" y="533400"/>
            <a:ext cx="8229600" cy="914400"/>
          </a:xfrm>
        </p:spPr>
        <p:txBody>
          <a:bodyPr/>
          <a:lstStyle/>
          <a:p>
            <a:pPr eaLnBrk="1" hangingPunct="1"/>
            <a:r>
              <a:rPr lang="en-US" altLang="zh-CN" sz="3200" b="1"/>
              <a:t>6.2.1  </a:t>
            </a:r>
            <a:r>
              <a:rPr lang="zh-CN" altLang="en-US" sz="3200" b="1"/>
              <a:t>共用体类型、变量的定义</a:t>
            </a:r>
          </a:p>
        </p:txBody>
      </p:sp>
      <p:sp>
        <p:nvSpPr>
          <p:cNvPr id="4" name="AutoShape 6">
            <a:hlinkClick r:id="rId2" action="ppaction://hlinksldjump"/>
            <a:extLst>
              <a:ext uri="{FF2B5EF4-FFF2-40B4-BE49-F238E27FC236}">
                <a16:creationId xmlns:a16="http://schemas.microsoft.com/office/drawing/2014/main" id="{FAE99441-AB4D-4C87-8404-6489C9FC874F}"/>
              </a:ext>
            </a:extLst>
          </p:cNvPr>
          <p:cNvSpPr>
            <a:spLocks noChangeArrowheads="1"/>
          </p:cNvSpPr>
          <p:nvPr/>
        </p:nvSpPr>
        <p:spPr bwMode="auto">
          <a:xfrm>
            <a:off x="96012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dirty="0">
                <a:effectLst>
                  <a:outerShdw blurRad="38100" dist="38100" dir="2700000" algn="tl">
                    <a:srgbClr val="FFFFFF"/>
                  </a:outerShdw>
                </a:effectLst>
                <a:latin typeface="Times New Roman" pitchFamily="18" charset="0"/>
                <a:ea typeface="GungsuhChe" pitchFamily="49" charset="-127"/>
              </a:rPr>
              <a:t>return</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7A8030BB-24DE-4B13-802D-71DA98D94C87}"/>
              </a:ext>
            </a:extLst>
          </p:cNvPr>
          <p:cNvSpPr>
            <a:spLocks noGrp="1" noChangeArrowheads="1"/>
          </p:cNvSpPr>
          <p:nvPr>
            <p:ph type="body" idx="1"/>
          </p:nvPr>
        </p:nvSpPr>
        <p:spPr>
          <a:xfrm>
            <a:off x="2209800" y="1447800"/>
            <a:ext cx="8229600" cy="5029200"/>
          </a:xfrm>
        </p:spPr>
        <p:txBody>
          <a:bodyPr/>
          <a:lstStyle/>
          <a:p>
            <a:pPr>
              <a:lnSpc>
                <a:spcPts val="3000"/>
              </a:lnSpc>
              <a:buClr>
                <a:srgbClr val="0070C0"/>
              </a:buClr>
              <a:buFont typeface="Wingdings" panose="05000000000000000000" pitchFamily="2" charset="2"/>
              <a:buChar char="n"/>
              <a:defRPr/>
            </a:pPr>
            <a:r>
              <a:rPr lang="zh-CN" altLang="en-US" sz="2400" dirty="0"/>
              <a:t>共用体变量的引用方式与结构体相同，只能通过成员运算符“．”去访问共用体变量。</a:t>
            </a:r>
            <a:endParaRPr lang="en-US" altLang="zh-CN" sz="2400" dirty="0"/>
          </a:p>
          <a:p>
            <a:pPr>
              <a:lnSpc>
                <a:spcPts val="3000"/>
              </a:lnSpc>
              <a:buClr>
                <a:srgbClr val="0070C0"/>
              </a:buClr>
              <a:buFont typeface="Wingdings" panose="05000000000000000000" pitchFamily="2" charset="2"/>
              <a:buChar char="n"/>
              <a:defRPr/>
            </a:pPr>
            <a:r>
              <a:rPr lang="zh-CN" altLang="en-US" sz="2400" dirty="0"/>
              <a:t>使用共用体注意：</a:t>
            </a:r>
          </a:p>
          <a:p>
            <a:pPr marL="0" indent="0">
              <a:lnSpc>
                <a:spcPts val="3000"/>
              </a:lnSpc>
              <a:buClr>
                <a:srgbClr val="0070C0"/>
              </a:buClr>
              <a:defRPr/>
            </a:pPr>
            <a:r>
              <a:rPr lang="zh-CN" altLang="en-US" sz="2400" dirty="0"/>
              <a:t>⑴因为共用体成员采用的是覆盖技术，因此，每一时刻共用体变量只有一个成员起作用，其他的成员不起作用，在存入一个新的成员后原有的成员就失去作用。</a:t>
            </a:r>
          </a:p>
          <a:p>
            <a:pPr marL="0" indent="0">
              <a:lnSpc>
                <a:spcPts val="3000"/>
              </a:lnSpc>
              <a:buClr>
                <a:srgbClr val="0070C0"/>
              </a:buClr>
              <a:defRPr/>
            </a:pPr>
            <a:r>
              <a:rPr lang="zh-CN" altLang="en-US" sz="2400" dirty="0"/>
              <a:t>⑵共用体变量的地址和它的各成员的地址都是同一地址。</a:t>
            </a:r>
          </a:p>
          <a:p>
            <a:pPr marL="0" indent="0">
              <a:lnSpc>
                <a:spcPts val="3000"/>
              </a:lnSpc>
              <a:buClr>
                <a:srgbClr val="0070C0"/>
              </a:buClr>
              <a:defRPr/>
            </a:pPr>
            <a:r>
              <a:rPr lang="zh-CN" altLang="en-US" sz="2400" dirty="0"/>
              <a:t>⑶在定义共用体变量时可以进行初始化，但只能对共用体变量的第一个成员进行初始化。</a:t>
            </a:r>
          </a:p>
          <a:p>
            <a:pPr marL="0" indent="0">
              <a:lnSpc>
                <a:spcPts val="3000"/>
              </a:lnSpc>
              <a:buClr>
                <a:srgbClr val="0070C0"/>
              </a:buClr>
              <a:defRPr/>
            </a:pPr>
            <a:r>
              <a:rPr lang="zh-CN" altLang="en-US" sz="2400" dirty="0"/>
              <a:t>⑷共用体可作为结构体成员，结构体也可作为共用体成员，也可定义共用体数组。</a:t>
            </a:r>
          </a:p>
        </p:txBody>
      </p:sp>
      <p:sp>
        <p:nvSpPr>
          <p:cNvPr id="22531" name="Rectangle 3">
            <a:extLst>
              <a:ext uri="{FF2B5EF4-FFF2-40B4-BE49-F238E27FC236}">
                <a16:creationId xmlns:a16="http://schemas.microsoft.com/office/drawing/2014/main" id="{8853CD40-C99B-4008-9B99-8A05FEF72C73}"/>
              </a:ext>
            </a:extLst>
          </p:cNvPr>
          <p:cNvSpPr>
            <a:spLocks noGrp="1" noChangeArrowheads="1"/>
          </p:cNvSpPr>
          <p:nvPr>
            <p:ph type="title"/>
          </p:nvPr>
        </p:nvSpPr>
        <p:spPr>
          <a:xfrm>
            <a:off x="1981200" y="533400"/>
            <a:ext cx="8229600" cy="838200"/>
          </a:xfrm>
        </p:spPr>
        <p:txBody>
          <a:bodyPr/>
          <a:lstStyle/>
          <a:p>
            <a:pPr eaLnBrk="1" hangingPunct="1"/>
            <a:r>
              <a:rPr lang="en-US" altLang="zh-CN" sz="3200" b="1"/>
              <a:t>6.2.2  </a:t>
            </a:r>
            <a:r>
              <a:rPr lang="zh-CN" altLang="en-US" sz="3200" b="1"/>
              <a:t>共用体的应用</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6923899-49FF-4189-9D8C-BA63F9CF9E2D}"/>
              </a:ext>
            </a:extLst>
          </p:cNvPr>
          <p:cNvSpPr>
            <a:spLocks noGrp="1" noChangeArrowheads="1"/>
          </p:cNvSpPr>
          <p:nvPr>
            <p:ph type="body" idx="1"/>
          </p:nvPr>
        </p:nvSpPr>
        <p:spPr>
          <a:xfrm>
            <a:off x="1828800" y="609600"/>
            <a:ext cx="8686800" cy="5943600"/>
          </a:xfrm>
          <a:noFill/>
          <a:ln>
            <a:solidFill>
              <a:schemeClr val="tx1"/>
            </a:solidFill>
            <a:miter lim="800000"/>
            <a:headEnd/>
            <a:tailEnd/>
          </a:ln>
        </p:spPr>
        <p:txBody>
          <a:bodyPr>
            <a:normAutofit lnSpcReduction="10000"/>
          </a:bodyPr>
          <a:lstStyle/>
          <a:p>
            <a:r>
              <a:rPr lang="zh-CN" altLang="zh-CN" sz="2000" dirty="0"/>
              <a:t>【例</a:t>
            </a:r>
            <a:r>
              <a:rPr lang="en-US" altLang="zh-CN" sz="2000" dirty="0"/>
              <a:t>6.3</a:t>
            </a:r>
            <a:r>
              <a:rPr lang="zh-CN" altLang="zh-CN" sz="2000" dirty="0"/>
              <a:t>】共用体变量的使用。</a:t>
            </a:r>
          </a:p>
          <a:p>
            <a:r>
              <a:rPr lang="en-US" altLang="zh-CN" sz="2000" dirty="0"/>
              <a:t>#include&lt;iostream&gt;</a:t>
            </a:r>
            <a:endParaRPr lang="zh-CN" altLang="zh-CN" sz="2000" dirty="0"/>
          </a:p>
          <a:p>
            <a:r>
              <a:rPr lang="en-US" altLang="zh-CN" sz="2000" dirty="0"/>
              <a:t>using namespace std;</a:t>
            </a:r>
            <a:endParaRPr lang="zh-CN" altLang="zh-CN" sz="2000" dirty="0"/>
          </a:p>
          <a:p>
            <a:r>
              <a:rPr lang="en-US" altLang="zh-CN" sz="2000" dirty="0"/>
              <a:t>union data</a:t>
            </a:r>
            <a:endParaRPr lang="zh-CN" altLang="zh-CN" sz="2000" dirty="0"/>
          </a:p>
          <a:p>
            <a:r>
              <a:rPr lang="en-US" altLang="zh-CN" sz="2000" dirty="0"/>
              <a:t>{   char </a:t>
            </a:r>
            <a:r>
              <a:rPr lang="en-US" altLang="zh-CN" sz="2000" dirty="0" err="1"/>
              <a:t>c_data</a:t>
            </a:r>
            <a:r>
              <a:rPr lang="en-US" altLang="zh-CN" sz="2000" dirty="0"/>
              <a:t>;</a:t>
            </a:r>
            <a:endParaRPr lang="zh-CN" altLang="zh-CN" sz="2000" dirty="0"/>
          </a:p>
          <a:p>
            <a:r>
              <a:rPr lang="en-US" altLang="zh-CN" sz="2000" dirty="0"/>
              <a:t>    short </a:t>
            </a:r>
            <a:r>
              <a:rPr lang="en-US" altLang="zh-CN" sz="2000" dirty="0" err="1"/>
              <a:t>s_data</a:t>
            </a:r>
            <a:r>
              <a:rPr lang="en-US" altLang="zh-CN" sz="2000" dirty="0"/>
              <a:t>;</a:t>
            </a:r>
            <a:endParaRPr lang="zh-CN" altLang="zh-CN" sz="2000" dirty="0"/>
          </a:p>
          <a:p>
            <a:r>
              <a:rPr lang="en-US" altLang="zh-CN" sz="2000" dirty="0"/>
              <a:t>    long </a:t>
            </a:r>
            <a:r>
              <a:rPr lang="en-US" altLang="zh-CN" sz="2000" dirty="0" err="1"/>
              <a:t>l_data</a:t>
            </a:r>
            <a:r>
              <a:rPr lang="en-US" altLang="zh-CN" sz="2000" dirty="0"/>
              <a:t>;</a:t>
            </a:r>
            <a:endParaRPr lang="zh-CN" altLang="zh-CN" sz="2000" dirty="0"/>
          </a:p>
          <a:p>
            <a:r>
              <a:rPr lang="en-US" altLang="zh-CN" sz="2000" dirty="0"/>
              <a:t>};</a:t>
            </a:r>
            <a:endParaRPr lang="zh-CN" altLang="zh-CN" sz="2000" dirty="0"/>
          </a:p>
          <a:p>
            <a:r>
              <a:rPr lang="en-US" altLang="zh-CN" sz="2000" dirty="0"/>
              <a:t>int main() </a:t>
            </a:r>
            <a:endParaRPr lang="zh-CN" altLang="zh-CN" sz="2000" dirty="0"/>
          </a:p>
          <a:p>
            <a:r>
              <a:rPr lang="en-US" altLang="zh-CN" sz="2000" dirty="0"/>
              <a:t>{   data x;</a:t>
            </a:r>
            <a:endParaRPr lang="zh-CN" altLang="zh-CN" sz="2000" dirty="0"/>
          </a:p>
          <a:p>
            <a:r>
              <a:rPr lang="en-US" altLang="zh-CN" sz="2000" dirty="0"/>
              <a:t>    </a:t>
            </a:r>
            <a:r>
              <a:rPr lang="en-US" altLang="zh-CN" sz="2000" dirty="0" err="1"/>
              <a:t>x.c_data</a:t>
            </a:r>
            <a:r>
              <a:rPr lang="en-US" altLang="zh-CN" sz="2000" dirty="0"/>
              <a:t>='m';        </a:t>
            </a:r>
            <a:r>
              <a:rPr lang="en-US" altLang="zh-CN" sz="2000" dirty="0" err="1"/>
              <a:t>cout</a:t>
            </a:r>
            <a:r>
              <a:rPr lang="en-US" altLang="zh-CN" sz="2000" dirty="0"/>
              <a:t>&lt;&lt; "</a:t>
            </a:r>
            <a:r>
              <a:rPr lang="en-US" altLang="zh-CN" sz="2000" dirty="0" err="1"/>
              <a:t>c_data</a:t>
            </a:r>
            <a:r>
              <a:rPr lang="en-US" altLang="zh-CN" sz="2000" dirty="0"/>
              <a:t>="&lt;&lt; </a:t>
            </a:r>
            <a:r>
              <a:rPr lang="en-US" altLang="zh-CN" sz="2000" dirty="0" err="1"/>
              <a:t>x.c_data</a:t>
            </a:r>
            <a:r>
              <a:rPr lang="en-US" altLang="zh-CN" sz="2000" dirty="0"/>
              <a:t> &lt;&lt;</a:t>
            </a:r>
            <a:r>
              <a:rPr lang="en-US" altLang="zh-CN" sz="2000" dirty="0" err="1"/>
              <a:t>endl</a:t>
            </a:r>
            <a:r>
              <a:rPr lang="en-US" altLang="zh-CN" sz="2000" dirty="0"/>
              <a:t>;</a:t>
            </a:r>
            <a:endParaRPr lang="zh-CN" altLang="zh-CN" sz="2000" dirty="0"/>
          </a:p>
          <a:p>
            <a:r>
              <a:rPr lang="en-US" altLang="zh-CN" sz="2000" dirty="0"/>
              <a:t>    </a:t>
            </a:r>
            <a:r>
              <a:rPr lang="en-US" altLang="zh-CN" sz="2000" dirty="0" err="1"/>
              <a:t>x.s_data</a:t>
            </a:r>
            <a:r>
              <a:rPr lang="en-US" altLang="zh-CN" sz="2000" dirty="0"/>
              <a:t>=10;        </a:t>
            </a:r>
            <a:r>
              <a:rPr lang="en-US" altLang="zh-CN" sz="2000" dirty="0" err="1"/>
              <a:t>cout</a:t>
            </a:r>
            <a:r>
              <a:rPr lang="en-US" altLang="zh-CN" sz="2000" dirty="0"/>
              <a:t>&lt;&lt; "</a:t>
            </a:r>
            <a:r>
              <a:rPr lang="en-US" altLang="zh-CN" sz="2000" dirty="0" err="1"/>
              <a:t>s_data</a:t>
            </a:r>
            <a:r>
              <a:rPr lang="en-US" altLang="zh-CN" sz="2000" dirty="0"/>
              <a:t>="&lt;&lt; </a:t>
            </a:r>
            <a:r>
              <a:rPr lang="en-US" altLang="zh-CN" sz="2000" dirty="0" err="1"/>
              <a:t>x.s_data</a:t>
            </a:r>
            <a:r>
              <a:rPr lang="en-US" altLang="zh-CN" sz="2000" dirty="0"/>
              <a:t> &lt;&lt;</a:t>
            </a:r>
            <a:r>
              <a:rPr lang="en-US" altLang="zh-CN" sz="2000" dirty="0" err="1"/>
              <a:t>endl</a:t>
            </a:r>
            <a:r>
              <a:rPr lang="en-US" altLang="zh-CN" sz="2000" dirty="0"/>
              <a:t>;</a:t>
            </a:r>
            <a:endParaRPr lang="zh-CN" altLang="zh-CN" sz="2000" dirty="0"/>
          </a:p>
          <a:p>
            <a:r>
              <a:rPr lang="en-US" altLang="zh-CN" sz="2000" dirty="0"/>
              <a:t>    </a:t>
            </a:r>
            <a:r>
              <a:rPr lang="en-US" altLang="zh-CN" sz="2000" dirty="0" err="1"/>
              <a:t>x.l_data</a:t>
            </a:r>
            <a:r>
              <a:rPr lang="en-US" altLang="zh-CN" sz="2000" dirty="0"/>
              <a:t>=100;       </a:t>
            </a:r>
            <a:r>
              <a:rPr lang="en-US" altLang="zh-CN" sz="2000" dirty="0" err="1"/>
              <a:t>cout</a:t>
            </a:r>
            <a:r>
              <a:rPr lang="en-US" altLang="zh-CN" sz="2000" dirty="0"/>
              <a:t>&lt;&lt; "</a:t>
            </a:r>
            <a:r>
              <a:rPr lang="en-US" altLang="zh-CN" sz="2000" dirty="0" err="1"/>
              <a:t>l_data</a:t>
            </a:r>
            <a:r>
              <a:rPr lang="en-US" altLang="zh-CN" sz="2000" dirty="0"/>
              <a:t>="&lt;&lt; </a:t>
            </a:r>
            <a:r>
              <a:rPr lang="en-US" altLang="zh-CN" sz="2000" dirty="0" err="1"/>
              <a:t>x.l_data</a:t>
            </a:r>
            <a:r>
              <a:rPr lang="en-US" altLang="zh-CN" sz="2000" dirty="0"/>
              <a:t> &lt;&lt;</a:t>
            </a:r>
            <a:r>
              <a:rPr lang="en-US" altLang="zh-CN" sz="2000" dirty="0" err="1"/>
              <a:t>endl</a:t>
            </a:r>
            <a:r>
              <a:rPr lang="en-US" altLang="zh-CN" sz="2000" dirty="0"/>
              <a:t>;</a:t>
            </a:r>
            <a:endParaRPr lang="zh-CN" altLang="zh-CN" sz="2000" dirty="0"/>
          </a:p>
          <a:p>
            <a:r>
              <a:rPr lang="en-US" altLang="zh-CN" sz="2000" dirty="0"/>
              <a:t>    return 0;</a:t>
            </a:r>
            <a:endParaRPr lang="zh-CN" altLang="zh-CN" sz="2000" dirty="0"/>
          </a:p>
          <a:p>
            <a:r>
              <a:rPr lang="en-US" altLang="zh-CN" sz="2000" dirty="0"/>
              <a:t>}</a:t>
            </a:r>
            <a:endParaRPr lang="zh-CN" altLang="zh-CN" sz="2000" dirty="0"/>
          </a:p>
        </p:txBody>
      </p:sp>
      <p:sp>
        <p:nvSpPr>
          <p:cNvPr id="72709" name="Rectangle 5">
            <a:extLst>
              <a:ext uri="{FF2B5EF4-FFF2-40B4-BE49-F238E27FC236}">
                <a16:creationId xmlns:a16="http://schemas.microsoft.com/office/drawing/2014/main" id="{2A8F25D2-D6B2-425C-9B1B-8FC22ECB12B4}"/>
              </a:ext>
            </a:extLst>
          </p:cNvPr>
          <p:cNvSpPr>
            <a:spLocks noChangeArrowheads="1"/>
          </p:cNvSpPr>
          <p:nvPr/>
        </p:nvSpPr>
        <p:spPr bwMode="auto">
          <a:xfrm>
            <a:off x="8153400" y="914400"/>
            <a:ext cx="1981200" cy="1200150"/>
          </a:xfrm>
          <a:prstGeom prst="rect">
            <a:avLst/>
          </a:prstGeom>
          <a:solidFill>
            <a:schemeClr val="accent5"/>
          </a:solidFill>
          <a:ln>
            <a:solidFill>
              <a:schemeClr val="tx1"/>
            </a:solidFill>
          </a:ln>
          <a:effec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dirty="0"/>
              <a:t>运行结果：</a:t>
            </a:r>
          </a:p>
          <a:p>
            <a:pPr>
              <a:defRPr/>
            </a:pPr>
            <a:r>
              <a:rPr lang="en-US" altLang="zh-CN" dirty="0" err="1"/>
              <a:t>c_data</a:t>
            </a:r>
            <a:r>
              <a:rPr lang="en-US" altLang="zh-CN" dirty="0"/>
              <a:t>=m</a:t>
            </a:r>
            <a:endParaRPr lang="zh-CN" altLang="zh-CN" dirty="0"/>
          </a:p>
          <a:p>
            <a:pPr>
              <a:defRPr/>
            </a:pPr>
            <a:r>
              <a:rPr lang="en-US" altLang="zh-CN" dirty="0" err="1"/>
              <a:t>s_data</a:t>
            </a:r>
            <a:r>
              <a:rPr lang="en-US" altLang="zh-CN" dirty="0"/>
              <a:t>=10</a:t>
            </a:r>
            <a:endParaRPr lang="zh-CN" altLang="zh-CN" dirty="0"/>
          </a:p>
          <a:p>
            <a:pPr>
              <a:defRPr/>
            </a:pPr>
            <a:r>
              <a:rPr lang="en-US" altLang="zh-CN" dirty="0" err="1"/>
              <a:t>l_data</a:t>
            </a:r>
            <a:r>
              <a:rPr lang="en-US" altLang="zh-CN" dirty="0"/>
              <a:t>=100</a:t>
            </a:r>
            <a:endParaRPr lang="zh-CN" altLang="zh-CN" dirty="0"/>
          </a:p>
        </p:txBody>
      </p:sp>
      <p:sp>
        <p:nvSpPr>
          <p:cNvPr id="72710" name="AutoShape 6">
            <a:hlinkClick r:id="rId2" action="ppaction://hlinksldjump"/>
            <a:extLst>
              <a:ext uri="{FF2B5EF4-FFF2-40B4-BE49-F238E27FC236}">
                <a16:creationId xmlns:a16="http://schemas.microsoft.com/office/drawing/2014/main" id="{4FD22CF5-9075-43CA-AD86-97686A90E847}"/>
              </a:ext>
            </a:extLst>
          </p:cNvPr>
          <p:cNvSpPr>
            <a:spLocks noChangeArrowheads="1"/>
          </p:cNvSpPr>
          <p:nvPr/>
        </p:nvSpPr>
        <p:spPr bwMode="auto">
          <a:xfrm>
            <a:off x="96012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dirty="0">
                <a:effectLst>
                  <a:outerShdw blurRad="38100" dist="38100" dir="2700000" algn="tl">
                    <a:srgbClr val="FFFFFF"/>
                  </a:outerShdw>
                </a:effectLst>
                <a:latin typeface="Times New Roman" pitchFamily="18" charset="0"/>
                <a:ea typeface="GungsuhChe" pitchFamily="49" charset="-127"/>
              </a:rPr>
              <a:t>return</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709"/>
                                        </p:tgtEl>
                                        <p:attrNameLst>
                                          <p:attrName>style.visibility</p:attrName>
                                        </p:attrNameLst>
                                      </p:cBhvr>
                                      <p:to>
                                        <p:strVal val="visible"/>
                                      </p:to>
                                    </p:set>
                                    <p:animEffect transition="in" filter="blinds(horizontal)">
                                      <p:cBhvr>
                                        <p:cTn id="7" dur="500"/>
                                        <p:tgtEl>
                                          <p:spTgt spid="72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a16="http://schemas.microsoft.com/office/drawing/2014/main" id="{5F356D96-0F8E-43F0-A259-93AED1E06E29}"/>
              </a:ext>
            </a:extLst>
          </p:cNvPr>
          <p:cNvSpPr>
            <a:spLocks noGrp="1" noChangeArrowheads="1"/>
          </p:cNvSpPr>
          <p:nvPr>
            <p:ph type="body" idx="1"/>
          </p:nvPr>
        </p:nvSpPr>
        <p:spPr>
          <a:xfrm>
            <a:off x="2209800" y="2057400"/>
            <a:ext cx="7467600" cy="3429000"/>
          </a:xfrm>
        </p:spPr>
        <p:txBody>
          <a:bodyPr/>
          <a:lstStyle/>
          <a:p>
            <a:pPr eaLnBrk="1" hangingPunct="1"/>
            <a:r>
              <a:rPr lang="en-US" altLang="zh-CN">
                <a:hlinkClick r:id="rId2" action="ppaction://hlinksldjump"/>
              </a:rPr>
              <a:t>6.3.1  </a:t>
            </a:r>
            <a:r>
              <a:rPr lang="zh-CN" altLang="en-US">
                <a:hlinkClick r:id="rId2" action="ppaction://hlinksldjump"/>
              </a:rPr>
              <a:t>实战目标</a:t>
            </a:r>
            <a:endParaRPr lang="zh-CN" altLang="en-US"/>
          </a:p>
          <a:p>
            <a:pPr eaLnBrk="1" hangingPunct="1"/>
            <a:r>
              <a:rPr lang="en-US" altLang="zh-CN">
                <a:hlinkClick r:id="rId3" action="ppaction://hlinksldjump"/>
              </a:rPr>
              <a:t>6.3.2  </a:t>
            </a:r>
            <a:r>
              <a:rPr lang="zh-CN" altLang="en-US">
                <a:hlinkClick r:id="rId3" action="ppaction://hlinksldjump"/>
              </a:rPr>
              <a:t>功能描述</a:t>
            </a:r>
            <a:endParaRPr lang="en-US" altLang="zh-CN"/>
          </a:p>
          <a:p>
            <a:pPr eaLnBrk="1" hangingPunct="1"/>
            <a:r>
              <a:rPr lang="en-US" altLang="zh-CN">
                <a:hlinkClick r:id="rId4" action="ppaction://hlinksldjump"/>
              </a:rPr>
              <a:t>6.3.3  </a:t>
            </a:r>
            <a:r>
              <a:rPr lang="zh-CN" altLang="en-US">
                <a:hlinkClick r:id="rId4" action="ppaction://hlinksldjump"/>
              </a:rPr>
              <a:t>案例实现</a:t>
            </a:r>
            <a:endParaRPr lang="zh-CN" altLang="en-US"/>
          </a:p>
        </p:txBody>
      </p:sp>
      <p:sp>
        <p:nvSpPr>
          <p:cNvPr id="24579" name="Rectangle 4">
            <a:extLst>
              <a:ext uri="{FF2B5EF4-FFF2-40B4-BE49-F238E27FC236}">
                <a16:creationId xmlns:a16="http://schemas.microsoft.com/office/drawing/2014/main" id="{52041F0D-05F6-4EFE-88BF-DC7B072D1ADC}"/>
              </a:ext>
            </a:extLst>
          </p:cNvPr>
          <p:cNvSpPr>
            <a:spLocks noGrp="1" noChangeArrowheads="1"/>
          </p:cNvSpPr>
          <p:nvPr>
            <p:ph type="title"/>
          </p:nvPr>
        </p:nvSpPr>
        <p:spPr>
          <a:xfrm>
            <a:off x="1981200" y="533400"/>
            <a:ext cx="8229600" cy="1143000"/>
          </a:xfrm>
        </p:spPr>
        <p:txBody>
          <a:bodyPr/>
          <a:lstStyle/>
          <a:p>
            <a:pPr eaLnBrk="1" hangingPunct="1"/>
            <a:r>
              <a:rPr lang="en-US" altLang="zh-CN" sz="4000"/>
              <a:t>6.3  </a:t>
            </a:r>
            <a:r>
              <a:rPr lang="zh-CN" altLang="en-US" sz="4000"/>
              <a:t>案例实战</a:t>
            </a:r>
          </a:p>
        </p:txBody>
      </p:sp>
      <p:sp>
        <p:nvSpPr>
          <p:cNvPr id="5126" name="AutoShape 6">
            <a:hlinkClick r:id="rId5" action="ppaction://hlinksldjump"/>
            <a:extLst>
              <a:ext uri="{FF2B5EF4-FFF2-40B4-BE49-F238E27FC236}">
                <a16:creationId xmlns:a16="http://schemas.microsoft.com/office/drawing/2014/main" id="{B789FD23-9356-47FB-84DC-F3F04E4EC46A}"/>
              </a:ext>
            </a:extLst>
          </p:cNvPr>
          <p:cNvSpPr>
            <a:spLocks noChangeArrowheads="1"/>
          </p:cNvSpPr>
          <p:nvPr/>
        </p:nvSpPr>
        <p:spPr bwMode="auto">
          <a:xfrm>
            <a:off x="96012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effectLst>
                  <a:outerShdw blurRad="38100" dist="38100" dir="2700000" algn="tl">
                    <a:srgbClr val="FFFFFF"/>
                  </a:outerShdw>
                </a:effectLst>
                <a:latin typeface="Times New Roman" pitchFamily="18" charset="0"/>
                <a:ea typeface="GungsuhChe" pitchFamily="49" charset="-127"/>
              </a:rPr>
              <a:t>return</a:t>
            </a:r>
          </a:p>
        </p:txBody>
      </p:sp>
    </p:spTree>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C6C9CBE1-BED9-4172-92B5-C01B5DA4A2F9}"/>
              </a:ext>
            </a:extLst>
          </p:cNvPr>
          <p:cNvSpPr>
            <a:spLocks noGrp="1" noChangeArrowheads="1"/>
          </p:cNvSpPr>
          <p:nvPr>
            <p:ph type="body" idx="1"/>
          </p:nvPr>
        </p:nvSpPr>
        <p:spPr>
          <a:xfrm>
            <a:off x="2209800" y="2209800"/>
            <a:ext cx="8229600" cy="1905000"/>
          </a:xfrm>
        </p:spPr>
        <p:txBody>
          <a:bodyPr/>
          <a:lstStyle/>
          <a:p>
            <a:pPr>
              <a:buClr>
                <a:srgbClr val="0070C0"/>
              </a:buClr>
              <a:buFont typeface="Wingdings" panose="05000000000000000000" pitchFamily="2" charset="2"/>
              <a:buChar char="n"/>
            </a:pPr>
            <a:r>
              <a:rPr lang="zh-CN" altLang="zh-CN" sz="2400"/>
              <a:t>（</a:t>
            </a:r>
            <a:r>
              <a:rPr lang="en-US" altLang="zh-CN" sz="2400"/>
              <a:t>1</a:t>
            </a:r>
            <a:r>
              <a:rPr lang="zh-CN" altLang="zh-CN" sz="2400"/>
              <a:t>）理解结构体，掌握结构体的定义。</a:t>
            </a:r>
          </a:p>
          <a:p>
            <a:pPr>
              <a:buClr>
                <a:srgbClr val="0070C0"/>
              </a:buClr>
              <a:buFont typeface="Wingdings" panose="05000000000000000000" pitchFamily="2" charset="2"/>
              <a:buChar char="n"/>
            </a:pPr>
            <a:r>
              <a:rPr lang="zh-CN" altLang="zh-CN" sz="2400"/>
              <a:t>（</a:t>
            </a:r>
            <a:r>
              <a:rPr lang="en-US" altLang="zh-CN" sz="2400"/>
              <a:t>2</a:t>
            </a:r>
            <a:r>
              <a:rPr lang="zh-CN" altLang="zh-CN" sz="2400"/>
              <a:t>）熟练掌握结构体变量的定义、初始化和使用。</a:t>
            </a:r>
          </a:p>
          <a:p>
            <a:pPr>
              <a:buClr>
                <a:srgbClr val="0070C0"/>
              </a:buClr>
              <a:buFont typeface="Wingdings" panose="05000000000000000000" pitchFamily="2" charset="2"/>
              <a:buChar char="n"/>
            </a:pPr>
            <a:r>
              <a:rPr lang="zh-CN" altLang="zh-CN" sz="2400"/>
              <a:t>（</a:t>
            </a:r>
            <a:r>
              <a:rPr lang="en-US" altLang="zh-CN" sz="2400"/>
              <a:t>3</a:t>
            </a:r>
            <a:r>
              <a:rPr lang="zh-CN" altLang="zh-CN" sz="2400"/>
              <a:t>）掌握结构体数组与函数的使用。</a:t>
            </a:r>
          </a:p>
        </p:txBody>
      </p:sp>
      <p:sp>
        <p:nvSpPr>
          <p:cNvPr id="25603" name="Rectangle 3">
            <a:extLst>
              <a:ext uri="{FF2B5EF4-FFF2-40B4-BE49-F238E27FC236}">
                <a16:creationId xmlns:a16="http://schemas.microsoft.com/office/drawing/2014/main" id="{6F319E0F-1358-4260-95BF-C91AAE852605}"/>
              </a:ext>
            </a:extLst>
          </p:cNvPr>
          <p:cNvSpPr>
            <a:spLocks noGrp="1" noChangeArrowheads="1"/>
          </p:cNvSpPr>
          <p:nvPr>
            <p:ph type="title"/>
          </p:nvPr>
        </p:nvSpPr>
        <p:spPr>
          <a:xfrm>
            <a:off x="1981200" y="533400"/>
            <a:ext cx="8229600" cy="838200"/>
          </a:xfrm>
        </p:spPr>
        <p:txBody>
          <a:bodyPr/>
          <a:lstStyle/>
          <a:p>
            <a:pPr eaLnBrk="1" hangingPunct="1"/>
            <a:r>
              <a:rPr lang="en-US" altLang="zh-CN" sz="3200" b="1"/>
              <a:t>6.3.1  </a:t>
            </a:r>
            <a:r>
              <a:rPr lang="zh-CN" altLang="en-US" sz="3200" b="1"/>
              <a:t>实战目标</a:t>
            </a:r>
          </a:p>
        </p:txBody>
      </p:sp>
      <p:sp>
        <p:nvSpPr>
          <p:cNvPr id="4" name="AutoShape 6">
            <a:hlinkClick r:id="rId2" action="ppaction://hlinksldjump"/>
            <a:extLst>
              <a:ext uri="{FF2B5EF4-FFF2-40B4-BE49-F238E27FC236}">
                <a16:creationId xmlns:a16="http://schemas.microsoft.com/office/drawing/2014/main" id="{A8D12B4D-D75C-46C0-A509-A003A7B2FA5C}"/>
              </a:ext>
            </a:extLst>
          </p:cNvPr>
          <p:cNvSpPr>
            <a:spLocks noChangeArrowheads="1"/>
          </p:cNvSpPr>
          <p:nvPr/>
        </p:nvSpPr>
        <p:spPr bwMode="auto">
          <a:xfrm>
            <a:off x="96012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dirty="0">
                <a:effectLst>
                  <a:outerShdw blurRad="38100" dist="38100" dir="2700000" algn="tl">
                    <a:srgbClr val="FFFFFF"/>
                  </a:outerShdw>
                </a:effectLst>
                <a:latin typeface="Times New Roman" pitchFamily="18" charset="0"/>
                <a:ea typeface="GungsuhChe" pitchFamily="49" charset="-127"/>
              </a:rPr>
              <a:t>return</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D20D6EC7-EDE7-4ECE-B476-C429FB3A0EE0}"/>
              </a:ext>
            </a:extLst>
          </p:cNvPr>
          <p:cNvSpPr>
            <a:spLocks noGrp="1" noChangeArrowheads="1"/>
          </p:cNvSpPr>
          <p:nvPr>
            <p:ph type="body" idx="1"/>
          </p:nvPr>
        </p:nvSpPr>
        <p:spPr>
          <a:xfrm>
            <a:off x="2209800" y="1828800"/>
            <a:ext cx="8229600" cy="4648200"/>
          </a:xfrm>
        </p:spPr>
        <p:txBody>
          <a:bodyPr/>
          <a:lstStyle/>
          <a:p>
            <a:pPr>
              <a:lnSpc>
                <a:spcPts val="3000"/>
              </a:lnSpc>
              <a:buClr>
                <a:srgbClr val="0070C0"/>
              </a:buClr>
              <a:buFont typeface="Wingdings" panose="05000000000000000000" pitchFamily="2" charset="2"/>
              <a:buChar char="n"/>
            </a:pPr>
            <a:r>
              <a:rPr lang="zh-CN" altLang="zh-CN" sz="2400"/>
              <a:t>本章案例要求在前一章案例的基础上实现</a:t>
            </a:r>
            <a:r>
              <a:rPr lang="zh-CN" altLang="en-US" sz="2400"/>
              <a:t>包含</a:t>
            </a:r>
            <a:r>
              <a:rPr lang="zh-CN" altLang="zh-CN" sz="2400"/>
              <a:t>团购订单信息的添加、查找、修改、删除、浏览</a:t>
            </a:r>
            <a:r>
              <a:rPr lang="zh-CN" altLang="en-US" sz="2400"/>
              <a:t>等功能的</a:t>
            </a:r>
            <a:r>
              <a:rPr lang="zh-CN" altLang="zh-CN" sz="2400"/>
              <a:t>一个完整的团购订单信息管理系统。</a:t>
            </a:r>
            <a:endParaRPr lang="en-US" altLang="zh-CN" sz="2400"/>
          </a:p>
          <a:p>
            <a:pPr>
              <a:lnSpc>
                <a:spcPts val="3000"/>
              </a:lnSpc>
              <a:buClr>
                <a:srgbClr val="0070C0"/>
              </a:buClr>
              <a:buFont typeface="Wingdings" panose="05000000000000000000" pitchFamily="2" charset="2"/>
              <a:buChar char="n"/>
            </a:pPr>
            <a:r>
              <a:rPr lang="zh-CN" altLang="zh-CN" sz="2400"/>
              <a:t>具体功能说明</a:t>
            </a:r>
            <a:r>
              <a:rPr lang="zh-CN" altLang="en-US" sz="2400"/>
              <a:t>：</a:t>
            </a:r>
            <a:endParaRPr lang="zh-CN" altLang="zh-CN" sz="2400"/>
          </a:p>
          <a:p>
            <a:r>
              <a:rPr lang="zh-CN" altLang="zh-CN" sz="2400"/>
              <a:t>（</a:t>
            </a:r>
            <a:r>
              <a:rPr lang="en-US" altLang="zh-CN" sz="2400"/>
              <a:t>1</a:t>
            </a:r>
            <a:r>
              <a:rPr lang="zh-CN" altLang="zh-CN" sz="2400"/>
              <a:t>）添加</a:t>
            </a:r>
            <a:r>
              <a:rPr lang="zh-CN" altLang="en-US" sz="2400"/>
              <a:t>、</a:t>
            </a:r>
            <a:r>
              <a:rPr lang="zh-CN" altLang="zh-CN" sz="2400"/>
              <a:t>查找</a:t>
            </a:r>
            <a:r>
              <a:rPr lang="zh-CN" altLang="en-US" sz="2400"/>
              <a:t>、</a:t>
            </a:r>
            <a:r>
              <a:rPr lang="zh-CN" altLang="zh-CN" sz="2400"/>
              <a:t>修改</a:t>
            </a:r>
            <a:r>
              <a:rPr lang="zh-CN" altLang="en-US" sz="2400"/>
              <a:t>、</a:t>
            </a:r>
            <a:r>
              <a:rPr lang="zh-CN" altLang="zh-CN" sz="2400"/>
              <a:t>删除</a:t>
            </a:r>
            <a:r>
              <a:rPr lang="zh-CN" altLang="en-US" sz="2400"/>
              <a:t>、</a:t>
            </a:r>
            <a:r>
              <a:rPr lang="zh-CN" altLang="zh-CN" sz="2400"/>
              <a:t>浏览订单</a:t>
            </a:r>
            <a:r>
              <a:rPr lang="zh-CN" altLang="en-US" sz="2400"/>
              <a:t>所要完成的功能和要求没有变化。</a:t>
            </a:r>
            <a:endParaRPr lang="en-US" altLang="zh-CN" sz="2400"/>
          </a:p>
          <a:p>
            <a:r>
              <a:rPr lang="zh-CN" altLang="zh-CN" sz="2400"/>
              <a:t>（</a:t>
            </a:r>
            <a:r>
              <a:rPr lang="en-US" altLang="zh-CN" sz="2400"/>
              <a:t>2</a:t>
            </a:r>
            <a:r>
              <a:rPr lang="zh-CN" altLang="zh-CN" sz="2400"/>
              <a:t>）</a:t>
            </a:r>
            <a:r>
              <a:rPr lang="zh-CN" altLang="en-US" sz="2400"/>
              <a:t>不同之处：将</a:t>
            </a:r>
            <a:r>
              <a:rPr lang="zh-CN" altLang="zh-CN" sz="2400"/>
              <a:t>订单信息</a:t>
            </a:r>
            <a:r>
              <a:rPr lang="zh-CN" altLang="zh-CN" sz="2400">
                <a:solidFill>
                  <a:srgbClr val="FF0000"/>
                </a:solidFill>
              </a:rPr>
              <a:t>存入结构体数组</a:t>
            </a:r>
            <a:r>
              <a:rPr lang="zh-CN" altLang="zh-CN" sz="2400"/>
              <a:t>中。</a:t>
            </a:r>
          </a:p>
        </p:txBody>
      </p:sp>
      <p:sp>
        <p:nvSpPr>
          <p:cNvPr id="26627" name="Rectangle 3">
            <a:extLst>
              <a:ext uri="{FF2B5EF4-FFF2-40B4-BE49-F238E27FC236}">
                <a16:creationId xmlns:a16="http://schemas.microsoft.com/office/drawing/2014/main" id="{4C2313F0-D7F1-4CFB-B580-90B86655A07D}"/>
              </a:ext>
            </a:extLst>
          </p:cNvPr>
          <p:cNvSpPr>
            <a:spLocks noGrp="1" noChangeArrowheads="1"/>
          </p:cNvSpPr>
          <p:nvPr>
            <p:ph type="title"/>
          </p:nvPr>
        </p:nvSpPr>
        <p:spPr>
          <a:xfrm>
            <a:off x="1981200" y="533400"/>
            <a:ext cx="8229600" cy="838200"/>
          </a:xfrm>
        </p:spPr>
        <p:txBody>
          <a:bodyPr/>
          <a:lstStyle/>
          <a:p>
            <a:pPr eaLnBrk="1" hangingPunct="1"/>
            <a:r>
              <a:rPr lang="en-US" altLang="zh-CN" sz="3200" b="1"/>
              <a:t>6.3.2  </a:t>
            </a:r>
            <a:r>
              <a:rPr lang="zh-CN" altLang="en-US" sz="3200" b="1"/>
              <a:t>功能描述</a:t>
            </a:r>
          </a:p>
        </p:txBody>
      </p:sp>
      <p:sp>
        <p:nvSpPr>
          <p:cNvPr id="4" name="AutoShape 6">
            <a:hlinkClick r:id="rId2" action="ppaction://hlinksldjump"/>
            <a:extLst>
              <a:ext uri="{FF2B5EF4-FFF2-40B4-BE49-F238E27FC236}">
                <a16:creationId xmlns:a16="http://schemas.microsoft.com/office/drawing/2014/main" id="{DF52820B-1335-4330-9BB3-14B034900CDA}"/>
              </a:ext>
            </a:extLst>
          </p:cNvPr>
          <p:cNvSpPr>
            <a:spLocks noChangeArrowheads="1"/>
          </p:cNvSpPr>
          <p:nvPr/>
        </p:nvSpPr>
        <p:spPr bwMode="auto">
          <a:xfrm>
            <a:off x="96012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dirty="0">
                <a:effectLst>
                  <a:outerShdw blurRad="38100" dist="38100" dir="2700000" algn="tl">
                    <a:srgbClr val="FFFFFF"/>
                  </a:outerShdw>
                </a:effectLst>
                <a:latin typeface="Times New Roman" pitchFamily="18" charset="0"/>
                <a:ea typeface="GungsuhChe" pitchFamily="49" charset="-127"/>
              </a:rPr>
              <a:t>return</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DE8AA46-702D-4C9D-B126-AD26205D4612}"/>
              </a:ext>
            </a:extLst>
          </p:cNvPr>
          <p:cNvSpPr>
            <a:spLocks noGrp="1" noChangeArrowheads="1"/>
          </p:cNvSpPr>
          <p:nvPr>
            <p:ph type="body" idx="1"/>
          </p:nvPr>
        </p:nvSpPr>
        <p:spPr>
          <a:xfrm>
            <a:off x="1905000" y="1676400"/>
            <a:ext cx="8229600" cy="4800600"/>
          </a:xfrm>
        </p:spPr>
        <p:txBody>
          <a:bodyPr/>
          <a:lstStyle/>
          <a:p>
            <a:pPr>
              <a:lnSpc>
                <a:spcPts val="3000"/>
              </a:lnSpc>
              <a:buClr>
                <a:srgbClr val="0070C0"/>
              </a:buClr>
              <a:buFont typeface="Wingdings" panose="05000000000000000000" pitchFamily="2" charset="2"/>
              <a:buChar char="n"/>
            </a:pPr>
            <a:r>
              <a:rPr lang="en-US" altLang="zh-CN" sz="2400"/>
              <a:t>C++</a:t>
            </a:r>
            <a:r>
              <a:rPr lang="zh-CN" altLang="zh-CN" sz="2400"/>
              <a:t>语言提供了一种机制，让用户可以自己定义复杂的数据类型。</a:t>
            </a:r>
            <a:endParaRPr lang="en-US" altLang="zh-CN" sz="2400"/>
          </a:p>
          <a:p>
            <a:pPr>
              <a:lnSpc>
                <a:spcPts val="3000"/>
              </a:lnSpc>
              <a:buClr>
                <a:srgbClr val="0070C0"/>
              </a:buClr>
              <a:buFont typeface="Wingdings" panose="05000000000000000000" pitchFamily="2" charset="2"/>
              <a:buChar char="n"/>
            </a:pPr>
            <a:r>
              <a:rPr lang="zh-CN" altLang="zh-CN" sz="2400"/>
              <a:t>构造数据类型</a:t>
            </a:r>
            <a:r>
              <a:rPr lang="zh-CN" altLang="en-US" sz="2400"/>
              <a:t>：</a:t>
            </a:r>
            <a:r>
              <a:rPr lang="zh-CN" altLang="zh-CN" sz="2400"/>
              <a:t>由基本数据类型按照某种规则构成的</a:t>
            </a:r>
            <a:r>
              <a:rPr lang="zh-CN" altLang="en-US" sz="2400"/>
              <a:t>数据类型</a:t>
            </a:r>
            <a:r>
              <a:rPr lang="zh-CN" altLang="zh-CN" sz="2400"/>
              <a:t>，它们的元素或成员的数据类型仍然是基本数据类型。</a:t>
            </a:r>
            <a:endParaRPr lang="en-US" altLang="zh-CN" sz="2400"/>
          </a:p>
          <a:p>
            <a:pPr>
              <a:lnSpc>
                <a:spcPts val="3000"/>
              </a:lnSpc>
              <a:buClr>
                <a:srgbClr val="0070C0"/>
              </a:buClr>
              <a:buFont typeface="Wingdings" panose="05000000000000000000" pitchFamily="2" charset="2"/>
              <a:buChar char="n"/>
            </a:pPr>
            <a:r>
              <a:rPr lang="zh-CN" altLang="zh-CN" sz="2400"/>
              <a:t>数组、结构体和共用体都是构造数据类型。</a:t>
            </a:r>
            <a:endParaRPr lang="en-US" altLang="zh-CN" sz="2400"/>
          </a:p>
          <a:p>
            <a:pPr>
              <a:lnSpc>
                <a:spcPts val="3000"/>
              </a:lnSpc>
              <a:buClr>
                <a:srgbClr val="0070C0"/>
              </a:buClr>
              <a:buFont typeface="Wingdings" panose="05000000000000000000" pitchFamily="2" charset="2"/>
              <a:buChar char="n"/>
            </a:pPr>
            <a:r>
              <a:rPr lang="zh-CN" altLang="en-US" sz="2400"/>
              <a:t>数组的元素属于同一种数据类型，而结构体和共用体中的成员可以属于不同的数据类型。</a:t>
            </a:r>
            <a:endParaRPr lang="en-US" altLang="zh-CN" sz="2400"/>
          </a:p>
        </p:txBody>
      </p:sp>
      <p:sp>
        <p:nvSpPr>
          <p:cNvPr id="4099" name="Rectangle 3">
            <a:extLst>
              <a:ext uri="{FF2B5EF4-FFF2-40B4-BE49-F238E27FC236}">
                <a16:creationId xmlns:a16="http://schemas.microsoft.com/office/drawing/2014/main" id="{A0E83241-CA68-4D76-A2BA-640473DB0BD1}"/>
              </a:ext>
            </a:extLst>
          </p:cNvPr>
          <p:cNvSpPr>
            <a:spLocks noGrp="1" noChangeArrowheads="1"/>
          </p:cNvSpPr>
          <p:nvPr>
            <p:ph type="title"/>
          </p:nvPr>
        </p:nvSpPr>
        <p:spPr>
          <a:xfrm>
            <a:off x="1981200" y="533400"/>
            <a:ext cx="8229600" cy="838200"/>
          </a:xfrm>
        </p:spPr>
        <p:txBody>
          <a:bodyPr/>
          <a:lstStyle/>
          <a:p>
            <a:pPr eaLnBrk="1" hangingPunct="1"/>
            <a:r>
              <a:rPr lang="en-US" altLang="zh-CN" sz="3200" b="1"/>
              <a:t>6.1.1  </a:t>
            </a:r>
            <a:r>
              <a:rPr lang="zh-CN" altLang="en-US" sz="3200" b="1"/>
              <a:t>结构体的定义</a:t>
            </a:r>
          </a:p>
        </p:txBody>
      </p:sp>
    </p:spTree>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63C7EEA-0ACF-4D7C-B326-6CDDF38841D7}"/>
              </a:ext>
            </a:extLst>
          </p:cNvPr>
          <p:cNvSpPr>
            <a:spLocks noGrp="1" noChangeArrowheads="1"/>
          </p:cNvSpPr>
          <p:nvPr>
            <p:ph type="body" idx="1"/>
          </p:nvPr>
        </p:nvSpPr>
        <p:spPr>
          <a:xfrm>
            <a:off x="1905000" y="1676400"/>
            <a:ext cx="3810000" cy="3733800"/>
          </a:xfrm>
        </p:spPr>
        <p:txBody>
          <a:bodyPr/>
          <a:lstStyle/>
          <a:p>
            <a:pPr>
              <a:lnSpc>
                <a:spcPts val="3000"/>
              </a:lnSpc>
              <a:buClr>
                <a:srgbClr val="0070C0"/>
              </a:buClr>
              <a:buFont typeface="Wingdings" panose="05000000000000000000" pitchFamily="2" charset="2"/>
              <a:buChar char="n"/>
            </a:pPr>
            <a:r>
              <a:rPr lang="zh-CN" altLang="en-US" sz="2400"/>
              <a:t>结构体定义形式：</a:t>
            </a:r>
          </a:p>
          <a:p>
            <a:pPr lvl="1"/>
            <a:r>
              <a:rPr lang="en-US" altLang="zh-CN">
                <a:solidFill>
                  <a:srgbClr val="FF0000"/>
                </a:solidFill>
              </a:rPr>
              <a:t>struct  </a:t>
            </a:r>
            <a:r>
              <a:rPr lang="zh-CN" altLang="zh-CN">
                <a:solidFill>
                  <a:srgbClr val="FF0000"/>
                </a:solidFill>
              </a:rPr>
              <a:t>结构体类型名</a:t>
            </a:r>
          </a:p>
          <a:p>
            <a:pPr lvl="1"/>
            <a:r>
              <a:rPr lang="en-US" altLang="zh-CN">
                <a:solidFill>
                  <a:srgbClr val="FF0000"/>
                </a:solidFill>
              </a:rPr>
              <a:t>{ </a:t>
            </a:r>
            <a:endParaRPr lang="zh-CN" altLang="zh-CN">
              <a:solidFill>
                <a:srgbClr val="FF0000"/>
              </a:solidFill>
            </a:endParaRPr>
          </a:p>
          <a:p>
            <a:pPr lvl="1"/>
            <a:r>
              <a:rPr lang="en-US" altLang="zh-CN">
                <a:solidFill>
                  <a:srgbClr val="FF0000"/>
                </a:solidFill>
              </a:rPr>
              <a:t>    </a:t>
            </a:r>
            <a:r>
              <a:rPr lang="zh-CN" altLang="zh-CN">
                <a:solidFill>
                  <a:srgbClr val="FF0000"/>
                </a:solidFill>
              </a:rPr>
              <a:t>数据类型 成员</a:t>
            </a:r>
            <a:r>
              <a:rPr lang="en-US" altLang="zh-CN">
                <a:solidFill>
                  <a:srgbClr val="FF0000"/>
                </a:solidFill>
              </a:rPr>
              <a:t>1;</a:t>
            </a:r>
            <a:endParaRPr lang="zh-CN" altLang="zh-CN">
              <a:solidFill>
                <a:srgbClr val="FF0000"/>
              </a:solidFill>
            </a:endParaRPr>
          </a:p>
          <a:p>
            <a:pPr lvl="1"/>
            <a:r>
              <a:rPr lang="en-US" altLang="zh-CN">
                <a:solidFill>
                  <a:srgbClr val="FF0000"/>
                </a:solidFill>
              </a:rPr>
              <a:t>    </a:t>
            </a:r>
            <a:r>
              <a:rPr lang="zh-CN" altLang="zh-CN">
                <a:solidFill>
                  <a:srgbClr val="FF0000"/>
                </a:solidFill>
              </a:rPr>
              <a:t>数据类型 成员</a:t>
            </a:r>
            <a:r>
              <a:rPr lang="en-US" altLang="zh-CN">
                <a:solidFill>
                  <a:srgbClr val="FF0000"/>
                </a:solidFill>
              </a:rPr>
              <a:t>2;</a:t>
            </a:r>
            <a:endParaRPr lang="zh-CN" altLang="zh-CN">
              <a:solidFill>
                <a:srgbClr val="FF0000"/>
              </a:solidFill>
            </a:endParaRPr>
          </a:p>
          <a:p>
            <a:pPr lvl="1"/>
            <a:r>
              <a:rPr lang="en-US" altLang="zh-CN">
                <a:solidFill>
                  <a:srgbClr val="FF0000"/>
                </a:solidFill>
              </a:rPr>
              <a:t>         ……</a:t>
            </a:r>
            <a:endParaRPr lang="zh-CN" altLang="zh-CN">
              <a:solidFill>
                <a:srgbClr val="FF0000"/>
              </a:solidFill>
            </a:endParaRPr>
          </a:p>
          <a:p>
            <a:pPr lvl="1"/>
            <a:r>
              <a:rPr lang="en-US" altLang="zh-CN">
                <a:solidFill>
                  <a:srgbClr val="FF0000"/>
                </a:solidFill>
              </a:rPr>
              <a:t>    </a:t>
            </a:r>
            <a:r>
              <a:rPr lang="zh-CN" altLang="zh-CN">
                <a:solidFill>
                  <a:srgbClr val="FF0000"/>
                </a:solidFill>
              </a:rPr>
              <a:t>数据类型 成员</a:t>
            </a:r>
            <a:r>
              <a:rPr lang="en-US" altLang="zh-CN" b="1" i="1">
                <a:solidFill>
                  <a:srgbClr val="FF0000"/>
                </a:solidFill>
              </a:rPr>
              <a:t>n</a:t>
            </a:r>
            <a:r>
              <a:rPr lang="en-US" altLang="zh-CN">
                <a:solidFill>
                  <a:srgbClr val="FF0000"/>
                </a:solidFill>
              </a:rPr>
              <a:t>;</a:t>
            </a:r>
            <a:endParaRPr lang="zh-CN" altLang="zh-CN">
              <a:solidFill>
                <a:srgbClr val="FF0000"/>
              </a:solidFill>
            </a:endParaRPr>
          </a:p>
          <a:p>
            <a:pPr lvl="1"/>
            <a:r>
              <a:rPr lang="en-US" altLang="zh-CN">
                <a:solidFill>
                  <a:srgbClr val="FF0000"/>
                </a:solidFill>
              </a:rPr>
              <a:t>};</a:t>
            </a:r>
            <a:endParaRPr lang="zh-CN" altLang="zh-CN">
              <a:solidFill>
                <a:srgbClr val="FF0000"/>
              </a:solidFill>
            </a:endParaRPr>
          </a:p>
        </p:txBody>
      </p:sp>
      <p:sp>
        <p:nvSpPr>
          <p:cNvPr id="5123" name="Rectangle 3">
            <a:extLst>
              <a:ext uri="{FF2B5EF4-FFF2-40B4-BE49-F238E27FC236}">
                <a16:creationId xmlns:a16="http://schemas.microsoft.com/office/drawing/2014/main" id="{914A2C84-54EC-44D6-BB15-89E04E744F99}"/>
              </a:ext>
            </a:extLst>
          </p:cNvPr>
          <p:cNvSpPr>
            <a:spLocks noGrp="1" noChangeArrowheads="1"/>
          </p:cNvSpPr>
          <p:nvPr>
            <p:ph type="title"/>
          </p:nvPr>
        </p:nvSpPr>
        <p:spPr>
          <a:xfrm>
            <a:off x="1981200" y="533400"/>
            <a:ext cx="8229600" cy="838200"/>
          </a:xfrm>
        </p:spPr>
        <p:txBody>
          <a:bodyPr/>
          <a:lstStyle/>
          <a:p>
            <a:pPr eaLnBrk="1" hangingPunct="1"/>
            <a:r>
              <a:rPr lang="en-US" altLang="zh-CN" sz="3200" b="1"/>
              <a:t>6.1.1  </a:t>
            </a:r>
            <a:r>
              <a:rPr lang="zh-CN" altLang="en-US" sz="3200" b="1"/>
              <a:t>结构体的定义</a:t>
            </a:r>
          </a:p>
        </p:txBody>
      </p:sp>
      <p:sp>
        <p:nvSpPr>
          <p:cNvPr id="4" name="Rectangle 2">
            <a:extLst>
              <a:ext uri="{FF2B5EF4-FFF2-40B4-BE49-F238E27FC236}">
                <a16:creationId xmlns:a16="http://schemas.microsoft.com/office/drawing/2014/main" id="{DA28DD67-2493-464F-88F1-4D48B872FC6B}"/>
              </a:ext>
            </a:extLst>
          </p:cNvPr>
          <p:cNvSpPr txBox="1">
            <a:spLocks noChangeArrowheads="1"/>
          </p:cNvSpPr>
          <p:nvPr/>
        </p:nvSpPr>
        <p:spPr bwMode="auto">
          <a:xfrm>
            <a:off x="6248400" y="1676400"/>
            <a:ext cx="40386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defRPr sz="32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mn-lt"/>
                <a:ea typeface="+mn-ea"/>
              </a:defRPr>
            </a:lvl2pPr>
            <a:lvl3pPr marL="1143000" indent="-228600" algn="l" rtl="0" eaLnBrk="0" fontAlgn="base" hangingPunct="0">
              <a:spcBef>
                <a:spcPct val="20000"/>
              </a:spcBef>
              <a:spcAft>
                <a:spcPct val="0"/>
              </a:spcAft>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defRPr sz="2000">
                <a:solidFill>
                  <a:schemeClr val="tx1"/>
                </a:solidFill>
                <a:latin typeface="+mn-lt"/>
                <a:ea typeface="+mn-ea"/>
              </a:defRPr>
            </a:lvl5pPr>
            <a:lvl6pPr marL="2514600" indent="-228600" algn="l" rtl="0" fontAlgn="base">
              <a:spcBef>
                <a:spcPct val="20000"/>
              </a:spcBef>
              <a:spcAft>
                <a:spcPct val="0"/>
              </a:spcAft>
              <a:defRPr sz="2000">
                <a:solidFill>
                  <a:schemeClr val="tx1"/>
                </a:solidFill>
                <a:latin typeface="+mn-lt"/>
                <a:ea typeface="+mn-ea"/>
              </a:defRPr>
            </a:lvl6pPr>
            <a:lvl7pPr marL="2971800" indent="-228600" algn="l" rtl="0" fontAlgn="base">
              <a:spcBef>
                <a:spcPct val="20000"/>
              </a:spcBef>
              <a:spcAft>
                <a:spcPct val="0"/>
              </a:spcAft>
              <a:defRPr sz="2000">
                <a:solidFill>
                  <a:schemeClr val="tx1"/>
                </a:solidFill>
                <a:latin typeface="+mn-lt"/>
                <a:ea typeface="+mn-ea"/>
              </a:defRPr>
            </a:lvl7pPr>
            <a:lvl8pPr marL="3429000" indent="-228600" algn="l" rtl="0" fontAlgn="base">
              <a:spcBef>
                <a:spcPct val="20000"/>
              </a:spcBef>
              <a:spcAft>
                <a:spcPct val="0"/>
              </a:spcAft>
              <a:defRPr sz="2000">
                <a:solidFill>
                  <a:schemeClr val="tx1"/>
                </a:solidFill>
                <a:latin typeface="+mn-lt"/>
                <a:ea typeface="+mn-ea"/>
              </a:defRPr>
            </a:lvl8pPr>
            <a:lvl9pPr marL="3886200" indent="-228600" algn="l" rtl="0" fontAlgn="base">
              <a:spcBef>
                <a:spcPct val="20000"/>
              </a:spcBef>
              <a:spcAft>
                <a:spcPct val="0"/>
              </a:spcAft>
              <a:defRPr sz="2000">
                <a:solidFill>
                  <a:schemeClr val="tx1"/>
                </a:solidFill>
                <a:latin typeface="+mn-lt"/>
                <a:ea typeface="+mn-ea"/>
              </a:defRPr>
            </a:lvl9pPr>
          </a:lstStyle>
          <a:p>
            <a:pPr eaLnBrk="1" hangingPunct="1">
              <a:lnSpc>
                <a:spcPts val="3000"/>
              </a:lnSpc>
              <a:buClr>
                <a:srgbClr val="0070C0"/>
              </a:buClr>
              <a:buFont typeface="Wingdings" panose="05000000000000000000" pitchFamily="2" charset="2"/>
              <a:buChar char="n"/>
              <a:defRPr/>
            </a:pPr>
            <a:r>
              <a:rPr lang="zh-CN" altLang="en-US" sz="2400" kern="0" dirty="0"/>
              <a:t>例如：</a:t>
            </a:r>
          </a:p>
          <a:p>
            <a:pPr>
              <a:defRPr/>
            </a:pPr>
            <a:r>
              <a:rPr lang="en-US" altLang="zh-CN" sz="2400" dirty="0" err="1"/>
              <a:t>struct</a:t>
            </a:r>
            <a:r>
              <a:rPr lang="en-US" altLang="zh-CN" sz="2400" dirty="0"/>
              <a:t>  </a:t>
            </a:r>
            <a:r>
              <a:rPr lang="en-US" altLang="zh-CN" sz="2400" dirty="0">
                <a:solidFill>
                  <a:srgbClr val="FF0000"/>
                </a:solidFill>
              </a:rPr>
              <a:t>student</a:t>
            </a:r>
            <a:endParaRPr lang="zh-CN" altLang="zh-CN" sz="2400" dirty="0">
              <a:solidFill>
                <a:srgbClr val="FF0000"/>
              </a:solidFill>
            </a:endParaRPr>
          </a:p>
          <a:p>
            <a:pPr>
              <a:defRPr/>
            </a:pPr>
            <a:r>
              <a:rPr lang="en-US" altLang="zh-CN" sz="2400" dirty="0"/>
              <a:t>{</a:t>
            </a:r>
            <a:endParaRPr lang="zh-CN" altLang="zh-CN" sz="2400" dirty="0"/>
          </a:p>
          <a:p>
            <a:pPr>
              <a:defRPr/>
            </a:pPr>
            <a:r>
              <a:rPr lang="en-US" altLang="zh-CN" sz="2400" dirty="0"/>
              <a:t>    char </a:t>
            </a:r>
            <a:r>
              <a:rPr lang="en-US" altLang="zh-CN" sz="2400" dirty="0" err="1"/>
              <a:t>num</a:t>
            </a:r>
            <a:r>
              <a:rPr lang="en-US" altLang="zh-CN" sz="2400" dirty="0"/>
              <a:t>[10];     	//</a:t>
            </a:r>
            <a:r>
              <a:rPr lang="zh-CN" altLang="zh-CN" sz="2400" dirty="0"/>
              <a:t>学号</a:t>
            </a:r>
          </a:p>
          <a:p>
            <a:pPr>
              <a:defRPr/>
            </a:pPr>
            <a:r>
              <a:rPr lang="en-US" altLang="zh-CN" sz="2400" dirty="0"/>
              <a:t>    char name[10];     //</a:t>
            </a:r>
            <a:r>
              <a:rPr lang="zh-CN" altLang="zh-CN" sz="2400" dirty="0"/>
              <a:t>姓名</a:t>
            </a:r>
          </a:p>
          <a:p>
            <a:pPr>
              <a:defRPr/>
            </a:pPr>
            <a:r>
              <a:rPr lang="en-US" altLang="zh-CN" sz="2400" dirty="0"/>
              <a:t>    char sex;          	//</a:t>
            </a:r>
            <a:r>
              <a:rPr lang="zh-CN" altLang="zh-CN" sz="2400" dirty="0"/>
              <a:t>性别</a:t>
            </a:r>
          </a:p>
          <a:p>
            <a:pPr>
              <a:defRPr/>
            </a:pPr>
            <a:r>
              <a:rPr lang="en-US" altLang="zh-CN" sz="2400" dirty="0"/>
              <a:t>    float score;       	//</a:t>
            </a:r>
            <a:r>
              <a:rPr lang="zh-CN" altLang="zh-CN" sz="2400" dirty="0"/>
              <a:t>成绩</a:t>
            </a:r>
          </a:p>
          <a:p>
            <a:pPr>
              <a:defRPr/>
            </a:pPr>
            <a:r>
              <a:rPr lang="en-US" altLang="zh-CN" sz="2400" dirty="0"/>
              <a:t>};</a:t>
            </a:r>
            <a:endParaRPr lang="zh-CN" altLang="zh-CN" sz="2400" dirty="0"/>
          </a:p>
        </p:txBody>
      </p:sp>
      <p:sp>
        <p:nvSpPr>
          <p:cNvPr id="5" name="AutoShape 4">
            <a:hlinkClick r:id="rId2" action="ppaction://hlinksldjump"/>
            <a:extLst>
              <a:ext uri="{FF2B5EF4-FFF2-40B4-BE49-F238E27FC236}">
                <a16:creationId xmlns:a16="http://schemas.microsoft.com/office/drawing/2014/main" id="{784B2987-A823-4839-8130-251A4E53A991}"/>
              </a:ext>
            </a:extLst>
          </p:cNvPr>
          <p:cNvSpPr>
            <a:spLocks noChangeArrowheads="1"/>
          </p:cNvSpPr>
          <p:nvPr/>
        </p:nvSpPr>
        <p:spPr bwMode="auto">
          <a:xfrm>
            <a:off x="96012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dirty="0">
                <a:effectLst>
                  <a:outerShdw blurRad="38100" dist="38100" dir="2700000" algn="tl">
                    <a:srgbClr val="FFFFFF"/>
                  </a:outerShdw>
                </a:effectLst>
                <a:latin typeface="Times New Roman" pitchFamily="18" charset="0"/>
                <a:ea typeface="GungsuhChe" pitchFamily="49" charset="-127"/>
              </a:rPr>
              <a:t>return</a:t>
            </a:r>
          </a:p>
        </p:txBody>
      </p:sp>
    </p:spTree>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A82263C-923F-4490-80B0-4EED2ED7BF97}"/>
              </a:ext>
            </a:extLst>
          </p:cNvPr>
          <p:cNvSpPr>
            <a:spLocks noGrp="1" noChangeArrowheads="1"/>
          </p:cNvSpPr>
          <p:nvPr>
            <p:ph type="body" idx="1"/>
          </p:nvPr>
        </p:nvSpPr>
        <p:spPr>
          <a:xfrm>
            <a:off x="1981200" y="1676400"/>
            <a:ext cx="8305800" cy="4572000"/>
          </a:xfrm>
        </p:spPr>
        <p:txBody>
          <a:bodyPr/>
          <a:lstStyle/>
          <a:p>
            <a:pPr>
              <a:lnSpc>
                <a:spcPts val="3000"/>
              </a:lnSpc>
              <a:buClr>
                <a:srgbClr val="0070C0"/>
              </a:buClr>
              <a:buFont typeface="Wingdings" panose="05000000000000000000" pitchFamily="2" charset="2"/>
              <a:buChar char="n"/>
            </a:pPr>
            <a:r>
              <a:rPr lang="zh-CN" altLang="zh-CN" sz="2400"/>
              <a:t>定义结构体类型后，仅仅是定义了该结构体的构成情况，系统并不为其分配实际的存储单元，为了使用它，必须定义结构体变量。</a:t>
            </a:r>
            <a:endParaRPr lang="en-US" altLang="zh-CN" sz="2400"/>
          </a:p>
          <a:p>
            <a:pPr>
              <a:lnSpc>
                <a:spcPts val="3000"/>
              </a:lnSpc>
              <a:buClr>
                <a:srgbClr val="0070C0"/>
              </a:buClr>
              <a:buFont typeface="Wingdings" panose="05000000000000000000" pitchFamily="2" charset="2"/>
              <a:buChar char="n"/>
            </a:pPr>
            <a:r>
              <a:rPr lang="zh-CN" altLang="en-US" sz="2400"/>
              <a:t>已定义的结构体变量所分配的存储空间的大小等于结构体中各成员所占存储空间的总和。 </a:t>
            </a:r>
            <a:endParaRPr lang="en-US" altLang="zh-CN" sz="2400"/>
          </a:p>
          <a:p>
            <a:pPr>
              <a:lnSpc>
                <a:spcPts val="3000"/>
              </a:lnSpc>
              <a:buClr>
                <a:srgbClr val="0070C0"/>
              </a:buClr>
              <a:buFont typeface="Wingdings" panose="05000000000000000000" pitchFamily="2" charset="2"/>
              <a:buChar char="n"/>
            </a:pPr>
            <a:r>
              <a:rPr lang="zh-CN" altLang="zh-CN" sz="2400"/>
              <a:t>定义结构体变量</a:t>
            </a:r>
            <a:r>
              <a:rPr lang="en-US" altLang="zh-CN" sz="2400"/>
              <a:t>3</a:t>
            </a:r>
            <a:r>
              <a:rPr lang="zh-CN" altLang="zh-CN" sz="2400"/>
              <a:t>种形式</a:t>
            </a:r>
            <a:r>
              <a:rPr lang="zh-CN" altLang="en-US" sz="2400"/>
              <a:t>：</a:t>
            </a:r>
            <a:endParaRPr lang="en-US" altLang="zh-CN" sz="2400"/>
          </a:p>
          <a:p>
            <a:pPr marL="400050" lvl="1" indent="0">
              <a:lnSpc>
                <a:spcPts val="3000"/>
              </a:lnSpc>
              <a:buClr>
                <a:srgbClr val="0070C0"/>
              </a:buClr>
            </a:pPr>
            <a:r>
              <a:rPr lang="en-US" altLang="zh-CN"/>
              <a:t>1</a:t>
            </a:r>
            <a:r>
              <a:rPr lang="zh-CN" altLang="zh-CN"/>
              <a:t>．先定义结构体类型，再定义结构体变量</a:t>
            </a:r>
          </a:p>
          <a:p>
            <a:pPr marL="400050" lvl="1" indent="0">
              <a:lnSpc>
                <a:spcPts val="3000"/>
              </a:lnSpc>
              <a:buClr>
                <a:srgbClr val="0070C0"/>
              </a:buClr>
            </a:pPr>
            <a:r>
              <a:rPr lang="en-US" altLang="zh-CN"/>
              <a:t>2</a:t>
            </a:r>
            <a:r>
              <a:rPr lang="zh-CN" altLang="zh-CN"/>
              <a:t>．在定义结构体类型的同时，定义结构体变量</a:t>
            </a:r>
          </a:p>
          <a:p>
            <a:pPr marL="400050" lvl="1" indent="0">
              <a:lnSpc>
                <a:spcPts val="3000"/>
              </a:lnSpc>
              <a:buClr>
                <a:srgbClr val="0070C0"/>
              </a:buClr>
            </a:pPr>
            <a:r>
              <a:rPr lang="en-US" altLang="zh-CN"/>
              <a:t>3</a:t>
            </a:r>
            <a:r>
              <a:rPr lang="zh-CN" altLang="zh-CN"/>
              <a:t>．直接定义结构体变量</a:t>
            </a:r>
          </a:p>
        </p:txBody>
      </p:sp>
      <p:sp>
        <p:nvSpPr>
          <p:cNvPr id="6147" name="Rectangle 3">
            <a:extLst>
              <a:ext uri="{FF2B5EF4-FFF2-40B4-BE49-F238E27FC236}">
                <a16:creationId xmlns:a16="http://schemas.microsoft.com/office/drawing/2014/main" id="{5C9B7D6A-4ACC-4B4C-BCD6-C9B7E32E1336}"/>
              </a:ext>
            </a:extLst>
          </p:cNvPr>
          <p:cNvSpPr>
            <a:spLocks noGrp="1" noChangeArrowheads="1"/>
          </p:cNvSpPr>
          <p:nvPr>
            <p:ph type="title"/>
          </p:nvPr>
        </p:nvSpPr>
        <p:spPr>
          <a:xfrm>
            <a:off x="1981200" y="533400"/>
            <a:ext cx="8229600" cy="838200"/>
          </a:xfrm>
        </p:spPr>
        <p:txBody>
          <a:bodyPr/>
          <a:lstStyle/>
          <a:p>
            <a:pPr eaLnBrk="1" hangingPunct="1"/>
            <a:r>
              <a:rPr lang="en-US" altLang="zh-CN" sz="3200" b="1"/>
              <a:t>6.1.2  </a:t>
            </a:r>
            <a:r>
              <a:rPr lang="zh-CN" altLang="en-US" sz="3200" b="1"/>
              <a:t>结构体变量的定义与初始化</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140E26D-98AC-4633-9B51-0C1D5AD15D24}"/>
              </a:ext>
            </a:extLst>
          </p:cNvPr>
          <p:cNvSpPr>
            <a:spLocks noGrp="1" noChangeArrowheads="1"/>
          </p:cNvSpPr>
          <p:nvPr>
            <p:ph type="body" idx="1"/>
          </p:nvPr>
        </p:nvSpPr>
        <p:spPr>
          <a:xfrm>
            <a:off x="1981200" y="1676400"/>
            <a:ext cx="8305800" cy="4572000"/>
          </a:xfrm>
        </p:spPr>
        <p:txBody>
          <a:bodyPr/>
          <a:lstStyle/>
          <a:p>
            <a:pPr marL="0" indent="0">
              <a:lnSpc>
                <a:spcPts val="3000"/>
              </a:lnSpc>
              <a:buClr>
                <a:srgbClr val="0070C0"/>
              </a:buClr>
              <a:defRPr/>
            </a:pPr>
            <a:r>
              <a:rPr lang="en-US" altLang="zh-CN" sz="2400" dirty="0"/>
              <a:t>1</a:t>
            </a:r>
            <a:r>
              <a:rPr lang="zh-CN" altLang="zh-CN" sz="2400" dirty="0"/>
              <a:t>．先定义结构体类型，再定义结构体变量</a:t>
            </a:r>
            <a:endParaRPr lang="en-US" altLang="zh-CN" sz="2400" dirty="0"/>
          </a:p>
          <a:p>
            <a:pPr>
              <a:lnSpc>
                <a:spcPts val="3000"/>
              </a:lnSpc>
              <a:buClr>
                <a:srgbClr val="0070C0"/>
              </a:buClr>
              <a:buFont typeface="Wingdings" panose="05000000000000000000" pitchFamily="2" charset="2"/>
              <a:buChar char="n"/>
              <a:defRPr/>
            </a:pPr>
            <a:r>
              <a:rPr lang="zh-CN" altLang="en-US" sz="2400" dirty="0"/>
              <a:t>例如：</a:t>
            </a:r>
          </a:p>
          <a:p>
            <a:pPr lvl="1">
              <a:defRPr/>
            </a:pPr>
            <a:r>
              <a:rPr lang="en-US" altLang="zh-CN" dirty="0" err="1"/>
              <a:t>struct</a:t>
            </a:r>
            <a:r>
              <a:rPr lang="en-US" altLang="zh-CN" dirty="0"/>
              <a:t>  </a:t>
            </a:r>
            <a:r>
              <a:rPr lang="en-US" altLang="zh-CN" dirty="0">
                <a:solidFill>
                  <a:srgbClr val="FF0000"/>
                </a:solidFill>
              </a:rPr>
              <a:t>student</a:t>
            </a:r>
            <a:endParaRPr lang="zh-CN" altLang="zh-CN" dirty="0">
              <a:solidFill>
                <a:srgbClr val="FF0000"/>
              </a:solidFill>
            </a:endParaRPr>
          </a:p>
          <a:p>
            <a:pPr lvl="1">
              <a:defRPr/>
            </a:pPr>
            <a:r>
              <a:rPr lang="en-US" altLang="zh-CN" dirty="0"/>
              <a:t>{</a:t>
            </a:r>
            <a:endParaRPr lang="zh-CN" altLang="zh-CN" dirty="0"/>
          </a:p>
          <a:p>
            <a:pPr lvl="1">
              <a:defRPr/>
            </a:pPr>
            <a:r>
              <a:rPr lang="en-US" altLang="zh-CN" dirty="0"/>
              <a:t>    char </a:t>
            </a:r>
            <a:r>
              <a:rPr lang="en-US" altLang="zh-CN" dirty="0" err="1"/>
              <a:t>num</a:t>
            </a:r>
            <a:r>
              <a:rPr lang="en-US" altLang="zh-CN" dirty="0"/>
              <a:t>[10];     	//</a:t>
            </a:r>
            <a:r>
              <a:rPr lang="zh-CN" altLang="zh-CN" dirty="0"/>
              <a:t>学号</a:t>
            </a:r>
          </a:p>
          <a:p>
            <a:pPr lvl="1">
              <a:defRPr/>
            </a:pPr>
            <a:r>
              <a:rPr lang="en-US" altLang="zh-CN" dirty="0"/>
              <a:t>    char name[10];          //</a:t>
            </a:r>
            <a:r>
              <a:rPr lang="zh-CN" altLang="zh-CN" dirty="0"/>
              <a:t>姓名</a:t>
            </a:r>
          </a:p>
          <a:p>
            <a:pPr lvl="1">
              <a:defRPr/>
            </a:pPr>
            <a:r>
              <a:rPr lang="en-US" altLang="zh-CN" dirty="0"/>
              <a:t>    char sex;          	//</a:t>
            </a:r>
            <a:r>
              <a:rPr lang="zh-CN" altLang="zh-CN" dirty="0"/>
              <a:t>性别</a:t>
            </a:r>
          </a:p>
          <a:p>
            <a:pPr lvl="1">
              <a:defRPr/>
            </a:pPr>
            <a:r>
              <a:rPr lang="en-US" altLang="zh-CN" dirty="0"/>
              <a:t>    float score;       	//</a:t>
            </a:r>
            <a:r>
              <a:rPr lang="zh-CN" altLang="zh-CN" dirty="0"/>
              <a:t>成绩</a:t>
            </a:r>
          </a:p>
          <a:p>
            <a:pPr lvl="1">
              <a:defRPr/>
            </a:pPr>
            <a:r>
              <a:rPr lang="en-US" altLang="zh-CN" dirty="0"/>
              <a:t>};</a:t>
            </a:r>
          </a:p>
          <a:p>
            <a:pPr lvl="1">
              <a:defRPr/>
            </a:pPr>
            <a:r>
              <a:rPr lang="en-US" altLang="zh-CN" dirty="0" err="1"/>
              <a:t>struct</a:t>
            </a:r>
            <a:r>
              <a:rPr lang="en-US" altLang="zh-CN" dirty="0"/>
              <a:t>  student  </a:t>
            </a:r>
            <a:r>
              <a:rPr lang="en-US" altLang="zh-CN" dirty="0">
                <a:solidFill>
                  <a:srgbClr val="FF0000"/>
                </a:solidFill>
              </a:rPr>
              <a:t>stu1,stu2</a:t>
            </a:r>
            <a:r>
              <a:rPr lang="en-US" altLang="zh-CN" dirty="0"/>
              <a:t>;</a:t>
            </a:r>
            <a:endParaRPr lang="zh-CN" altLang="zh-CN" dirty="0"/>
          </a:p>
          <a:p>
            <a:pPr>
              <a:lnSpc>
                <a:spcPts val="3000"/>
              </a:lnSpc>
              <a:buClr>
                <a:srgbClr val="0070C0"/>
              </a:buClr>
              <a:buFont typeface="Wingdings" panose="05000000000000000000" pitchFamily="2" charset="2"/>
              <a:buChar char="n"/>
              <a:defRPr/>
            </a:pPr>
            <a:endParaRPr lang="zh-CN" altLang="zh-CN" sz="2400" dirty="0"/>
          </a:p>
        </p:txBody>
      </p:sp>
      <p:sp>
        <p:nvSpPr>
          <p:cNvPr id="7171" name="Rectangle 3">
            <a:extLst>
              <a:ext uri="{FF2B5EF4-FFF2-40B4-BE49-F238E27FC236}">
                <a16:creationId xmlns:a16="http://schemas.microsoft.com/office/drawing/2014/main" id="{DDD22FC9-C353-4353-B953-070E20828F1C}"/>
              </a:ext>
            </a:extLst>
          </p:cNvPr>
          <p:cNvSpPr>
            <a:spLocks noGrp="1" noChangeArrowheads="1"/>
          </p:cNvSpPr>
          <p:nvPr>
            <p:ph type="title"/>
          </p:nvPr>
        </p:nvSpPr>
        <p:spPr>
          <a:xfrm>
            <a:off x="1981200" y="533400"/>
            <a:ext cx="8229600" cy="838200"/>
          </a:xfrm>
        </p:spPr>
        <p:txBody>
          <a:bodyPr/>
          <a:lstStyle/>
          <a:p>
            <a:pPr eaLnBrk="1" hangingPunct="1"/>
            <a:r>
              <a:rPr lang="en-US" altLang="zh-CN" sz="3200" b="1"/>
              <a:t>6.1.2  </a:t>
            </a:r>
            <a:r>
              <a:rPr lang="zh-CN" altLang="en-US" sz="3200" b="1"/>
              <a:t>结构体变量的定义与初始化</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1174FD02-51DF-4CAC-9886-09AC260F1352}"/>
              </a:ext>
            </a:extLst>
          </p:cNvPr>
          <p:cNvSpPr>
            <a:spLocks noGrp="1" noChangeArrowheads="1"/>
          </p:cNvSpPr>
          <p:nvPr>
            <p:ph type="body" idx="1"/>
          </p:nvPr>
        </p:nvSpPr>
        <p:spPr>
          <a:xfrm>
            <a:off x="1981200" y="1676400"/>
            <a:ext cx="8305800" cy="4572000"/>
          </a:xfrm>
        </p:spPr>
        <p:txBody>
          <a:bodyPr/>
          <a:lstStyle/>
          <a:p>
            <a:pPr marL="0" lvl="1" indent="0">
              <a:lnSpc>
                <a:spcPts val="3000"/>
              </a:lnSpc>
              <a:buClr>
                <a:srgbClr val="0070C0"/>
              </a:buClr>
              <a:defRPr/>
            </a:pPr>
            <a:r>
              <a:rPr lang="en-US" altLang="zh-CN" dirty="0"/>
              <a:t>2</a:t>
            </a:r>
            <a:r>
              <a:rPr lang="zh-CN" altLang="zh-CN" dirty="0"/>
              <a:t>．在定义结构体类型的同时，定义结构体变量</a:t>
            </a:r>
          </a:p>
          <a:p>
            <a:pPr>
              <a:lnSpc>
                <a:spcPts val="3000"/>
              </a:lnSpc>
              <a:buClr>
                <a:srgbClr val="0070C0"/>
              </a:buClr>
              <a:buFont typeface="Wingdings" panose="05000000000000000000" pitchFamily="2" charset="2"/>
              <a:buChar char="n"/>
              <a:defRPr/>
            </a:pPr>
            <a:r>
              <a:rPr lang="zh-CN" altLang="en-US" sz="2400" dirty="0"/>
              <a:t>例如：</a:t>
            </a:r>
          </a:p>
          <a:p>
            <a:pPr lvl="1">
              <a:defRPr/>
            </a:pPr>
            <a:r>
              <a:rPr lang="en-US" altLang="zh-CN" dirty="0" err="1"/>
              <a:t>struct</a:t>
            </a:r>
            <a:r>
              <a:rPr lang="en-US" altLang="zh-CN" dirty="0"/>
              <a:t>  </a:t>
            </a:r>
            <a:r>
              <a:rPr lang="en-US" altLang="zh-CN" dirty="0">
                <a:solidFill>
                  <a:srgbClr val="FF0000"/>
                </a:solidFill>
              </a:rPr>
              <a:t>student</a:t>
            </a:r>
            <a:endParaRPr lang="zh-CN" altLang="zh-CN" dirty="0">
              <a:solidFill>
                <a:srgbClr val="FF0000"/>
              </a:solidFill>
            </a:endParaRPr>
          </a:p>
          <a:p>
            <a:pPr lvl="1">
              <a:defRPr/>
            </a:pPr>
            <a:r>
              <a:rPr lang="en-US" altLang="zh-CN" dirty="0"/>
              <a:t>{</a:t>
            </a:r>
            <a:endParaRPr lang="zh-CN" altLang="zh-CN" dirty="0"/>
          </a:p>
          <a:p>
            <a:pPr lvl="1">
              <a:defRPr/>
            </a:pPr>
            <a:r>
              <a:rPr lang="en-US" altLang="zh-CN" dirty="0"/>
              <a:t>    char </a:t>
            </a:r>
            <a:r>
              <a:rPr lang="en-US" altLang="zh-CN" dirty="0" err="1"/>
              <a:t>num</a:t>
            </a:r>
            <a:r>
              <a:rPr lang="en-US" altLang="zh-CN" dirty="0"/>
              <a:t>[10];     	//</a:t>
            </a:r>
            <a:r>
              <a:rPr lang="zh-CN" altLang="zh-CN" dirty="0"/>
              <a:t>学号</a:t>
            </a:r>
          </a:p>
          <a:p>
            <a:pPr lvl="1">
              <a:defRPr/>
            </a:pPr>
            <a:r>
              <a:rPr lang="en-US" altLang="zh-CN" dirty="0"/>
              <a:t>    char name[10];          //</a:t>
            </a:r>
            <a:r>
              <a:rPr lang="zh-CN" altLang="zh-CN" dirty="0"/>
              <a:t>姓名</a:t>
            </a:r>
          </a:p>
          <a:p>
            <a:pPr lvl="1">
              <a:defRPr/>
            </a:pPr>
            <a:r>
              <a:rPr lang="en-US" altLang="zh-CN" dirty="0"/>
              <a:t>    char sex;          	//</a:t>
            </a:r>
            <a:r>
              <a:rPr lang="zh-CN" altLang="zh-CN" dirty="0"/>
              <a:t>性别</a:t>
            </a:r>
          </a:p>
          <a:p>
            <a:pPr lvl="1">
              <a:defRPr/>
            </a:pPr>
            <a:r>
              <a:rPr lang="en-US" altLang="zh-CN" dirty="0"/>
              <a:t>    float score;       	//</a:t>
            </a:r>
            <a:r>
              <a:rPr lang="zh-CN" altLang="zh-CN" dirty="0"/>
              <a:t>成绩</a:t>
            </a:r>
          </a:p>
          <a:p>
            <a:pPr lvl="1">
              <a:defRPr/>
            </a:pPr>
            <a:r>
              <a:rPr lang="en-US" altLang="zh-CN" dirty="0"/>
              <a:t>} </a:t>
            </a:r>
            <a:r>
              <a:rPr lang="en-US" altLang="zh-CN" dirty="0">
                <a:solidFill>
                  <a:srgbClr val="FF0000"/>
                </a:solidFill>
              </a:rPr>
              <a:t>stu1,stu2</a:t>
            </a:r>
            <a:r>
              <a:rPr lang="en-US" altLang="zh-CN" dirty="0"/>
              <a:t>;</a:t>
            </a:r>
            <a:endParaRPr lang="zh-CN" altLang="zh-CN" dirty="0"/>
          </a:p>
          <a:p>
            <a:pPr>
              <a:lnSpc>
                <a:spcPts val="3000"/>
              </a:lnSpc>
              <a:buClr>
                <a:srgbClr val="0070C0"/>
              </a:buClr>
              <a:buFont typeface="Wingdings" panose="05000000000000000000" pitchFamily="2" charset="2"/>
              <a:buChar char="n"/>
              <a:defRPr/>
            </a:pPr>
            <a:endParaRPr lang="zh-CN" altLang="zh-CN" sz="2400" dirty="0"/>
          </a:p>
        </p:txBody>
      </p:sp>
      <p:sp>
        <p:nvSpPr>
          <p:cNvPr id="8195" name="Rectangle 3">
            <a:extLst>
              <a:ext uri="{FF2B5EF4-FFF2-40B4-BE49-F238E27FC236}">
                <a16:creationId xmlns:a16="http://schemas.microsoft.com/office/drawing/2014/main" id="{C9388EC6-1FF3-4376-86BC-FCBA6835CE93}"/>
              </a:ext>
            </a:extLst>
          </p:cNvPr>
          <p:cNvSpPr>
            <a:spLocks noGrp="1" noChangeArrowheads="1"/>
          </p:cNvSpPr>
          <p:nvPr>
            <p:ph type="title"/>
          </p:nvPr>
        </p:nvSpPr>
        <p:spPr>
          <a:xfrm>
            <a:off x="1981200" y="533400"/>
            <a:ext cx="8229600" cy="838200"/>
          </a:xfrm>
        </p:spPr>
        <p:txBody>
          <a:bodyPr/>
          <a:lstStyle/>
          <a:p>
            <a:pPr eaLnBrk="1" hangingPunct="1"/>
            <a:r>
              <a:rPr lang="en-US" altLang="zh-CN" sz="3200" b="1"/>
              <a:t>6.1.2  </a:t>
            </a:r>
            <a:r>
              <a:rPr lang="zh-CN" altLang="en-US" sz="3200" b="1"/>
              <a:t>结构体变量的定义与初始化</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64A579B-81EB-4461-8C56-4A544C3F5A03}"/>
              </a:ext>
            </a:extLst>
          </p:cNvPr>
          <p:cNvSpPr>
            <a:spLocks noGrp="1" noChangeArrowheads="1"/>
          </p:cNvSpPr>
          <p:nvPr>
            <p:ph type="body" idx="1"/>
          </p:nvPr>
        </p:nvSpPr>
        <p:spPr>
          <a:xfrm>
            <a:off x="1981200" y="1676400"/>
            <a:ext cx="8305800" cy="4572000"/>
          </a:xfrm>
        </p:spPr>
        <p:txBody>
          <a:bodyPr/>
          <a:lstStyle/>
          <a:p>
            <a:pPr marL="0" lvl="1" indent="0">
              <a:lnSpc>
                <a:spcPts val="3000"/>
              </a:lnSpc>
              <a:buClr>
                <a:srgbClr val="0070C0"/>
              </a:buClr>
              <a:defRPr/>
            </a:pPr>
            <a:r>
              <a:rPr lang="en-US" altLang="zh-CN" dirty="0"/>
              <a:t>3</a:t>
            </a:r>
            <a:r>
              <a:rPr lang="zh-CN" altLang="zh-CN" dirty="0"/>
              <a:t>．直接定义结构体变量</a:t>
            </a:r>
          </a:p>
          <a:p>
            <a:pPr>
              <a:lnSpc>
                <a:spcPts val="3000"/>
              </a:lnSpc>
              <a:buClr>
                <a:srgbClr val="0070C0"/>
              </a:buClr>
              <a:buFont typeface="Wingdings" panose="05000000000000000000" pitchFamily="2" charset="2"/>
              <a:buChar char="n"/>
              <a:defRPr/>
            </a:pPr>
            <a:r>
              <a:rPr lang="zh-CN" altLang="en-US" sz="2400" dirty="0"/>
              <a:t>例如：</a:t>
            </a:r>
          </a:p>
          <a:p>
            <a:pPr lvl="1">
              <a:defRPr/>
            </a:pPr>
            <a:r>
              <a:rPr lang="en-US" altLang="zh-CN" dirty="0" err="1"/>
              <a:t>struct</a:t>
            </a:r>
            <a:r>
              <a:rPr lang="en-US" altLang="zh-CN" dirty="0"/>
              <a:t> </a:t>
            </a:r>
          </a:p>
          <a:p>
            <a:pPr lvl="1">
              <a:defRPr/>
            </a:pPr>
            <a:r>
              <a:rPr lang="en-US" altLang="zh-CN" dirty="0"/>
              <a:t>{   char </a:t>
            </a:r>
            <a:r>
              <a:rPr lang="en-US" altLang="zh-CN" dirty="0" err="1"/>
              <a:t>num</a:t>
            </a:r>
            <a:r>
              <a:rPr lang="en-US" altLang="zh-CN" dirty="0"/>
              <a:t>[10];     	//</a:t>
            </a:r>
            <a:r>
              <a:rPr lang="zh-CN" altLang="zh-CN" dirty="0"/>
              <a:t>学号</a:t>
            </a:r>
          </a:p>
          <a:p>
            <a:pPr lvl="1">
              <a:defRPr/>
            </a:pPr>
            <a:r>
              <a:rPr lang="en-US" altLang="zh-CN" dirty="0"/>
              <a:t>    char name[10];          //</a:t>
            </a:r>
            <a:r>
              <a:rPr lang="zh-CN" altLang="zh-CN" dirty="0"/>
              <a:t>姓名</a:t>
            </a:r>
          </a:p>
          <a:p>
            <a:pPr lvl="1">
              <a:defRPr/>
            </a:pPr>
            <a:r>
              <a:rPr lang="en-US" altLang="zh-CN" dirty="0"/>
              <a:t>    char sex;          	//</a:t>
            </a:r>
            <a:r>
              <a:rPr lang="zh-CN" altLang="zh-CN" dirty="0"/>
              <a:t>性别</a:t>
            </a:r>
          </a:p>
          <a:p>
            <a:pPr lvl="1">
              <a:defRPr/>
            </a:pPr>
            <a:r>
              <a:rPr lang="en-US" altLang="zh-CN" dirty="0"/>
              <a:t>    float score;       	//</a:t>
            </a:r>
            <a:r>
              <a:rPr lang="zh-CN" altLang="zh-CN" dirty="0"/>
              <a:t>成绩</a:t>
            </a:r>
          </a:p>
          <a:p>
            <a:pPr lvl="1">
              <a:defRPr/>
            </a:pPr>
            <a:r>
              <a:rPr lang="en-US" altLang="zh-CN" dirty="0"/>
              <a:t>} </a:t>
            </a:r>
            <a:r>
              <a:rPr lang="en-US" altLang="zh-CN" dirty="0">
                <a:solidFill>
                  <a:srgbClr val="FF0000"/>
                </a:solidFill>
              </a:rPr>
              <a:t>stu1,stu2</a:t>
            </a:r>
            <a:r>
              <a:rPr lang="en-US" altLang="zh-CN" dirty="0"/>
              <a:t>;</a:t>
            </a:r>
            <a:endParaRPr lang="zh-CN" altLang="zh-CN" dirty="0"/>
          </a:p>
          <a:p>
            <a:pPr>
              <a:lnSpc>
                <a:spcPts val="3000"/>
              </a:lnSpc>
              <a:buClr>
                <a:srgbClr val="0070C0"/>
              </a:buClr>
              <a:buFont typeface="Wingdings" panose="05000000000000000000" pitchFamily="2" charset="2"/>
              <a:buChar char="n"/>
              <a:defRPr/>
            </a:pPr>
            <a:r>
              <a:rPr lang="zh-CN" altLang="en-US" sz="2400" dirty="0">
                <a:solidFill>
                  <a:srgbClr val="FF0000"/>
                </a:solidFill>
              </a:rPr>
              <a:t>注意：</a:t>
            </a:r>
            <a:r>
              <a:rPr lang="zh-CN" altLang="zh-CN" sz="2400" dirty="0"/>
              <a:t>由于省略了结构体类型名，因此以后不能再用这种结构体类型定义其他结构体变量。</a:t>
            </a:r>
          </a:p>
        </p:txBody>
      </p:sp>
      <p:sp>
        <p:nvSpPr>
          <p:cNvPr id="9219" name="Rectangle 3">
            <a:extLst>
              <a:ext uri="{FF2B5EF4-FFF2-40B4-BE49-F238E27FC236}">
                <a16:creationId xmlns:a16="http://schemas.microsoft.com/office/drawing/2014/main" id="{C37BE69F-9492-4713-AE02-07877AF437A5}"/>
              </a:ext>
            </a:extLst>
          </p:cNvPr>
          <p:cNvSpPr>
            <a:spLocks noGrp="1" noChangeArrowheads="1"/>
          </p:cNvSpPr>
          <p:nvPr>
            <p:ph type="title"/>
          </p:nvPr>
        </p:nvSpPr>
        <p:spPr>
          <a:xfrm>
            <a:off x="1981200" y="533400"/>
            <a:ext cx="8229600" cy="838200"/>
          </a:xfrm>
        </p:spPr>
        <p:txBody>
          <a:bodyPr/>
          <a:lstStyle/>
          <a:p>
            <a:pPr eaLnBrk="1" hangingPunct="1"/>
            <a:r>
              <a:rPr lang="en-US" altLang="zh-CN" sz="3200" b="1"/>
              <a:t>6.1.2  </a:t>
            </a:r>
            <a:r>
              <a:rPr lang="zh-CN" altLang="en-US" sz="3200" b="1"/>
              <a:t>结构体变量的定义与初始化</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70EAF20-294D-40D1-8E4A-E467921CFF3C}"/>
              </a:ext>
            </a:extLst>
          </p:cNvPr>
          <p:cNvSpPr>
            <a:spLocks noGrp="1" noChangeArrowheads="1"/>
          </p:cNvSpPr>
          <p:nvPr>
            <p:ph type="body" idx="1"/>
          </p:nvPr>
        </p:nvSpPr>
        <p:spPr>
          <a:xfrm>
            <a:off x="1981200" y="1676400"/>
            <a:ext cx="8305800" cy="4572000"/>
          </a:xfrm>
        </p:spPr>
        <p:txBody>
          <a:bodyPr/>
          <a:lstStyle/>
          <a:p>
            <a:pPr marL="342900" lvl="1" indent="-342900">
              <a:lnSpc>
                <a:spcPts val="3000"/>
              </a:lnSpc>
              <a:buClr>
                <a:srgbClr val="0070C0"/>
              </a:buClr>
              <a:buFont typeface="Wingdings" panose="05000000000000000000" pitchFamily="2" charset="2"/>
              <a:buChar char="n"/>
              <a:defRPr/>
            </a:pPr>
            <a:r>
              <a:rPr lang="zh-CN" altLang="zh-CN" dirty="0"/>
              <a:t>结构体变量</a:t>
            </a:r>
            <a:r>
              <a:rPr lang="zh-CN" altLang="en-US" dirty="0"/>
              <a:t>的初始化</a:t>
            </a:r>
            <a:endParaRPr lang="zh-CN" altLang="zh-CN" dirty="0"/>
          </a:p>
          <a:p>
            <a:pPr>
              <a:lnSpc>
                <a:spcPts val="3000"/>
              </a:lnSpc>
              <a:buClr>
                <a:srgbClr val="0070C0"/>
              </a:buClr>
              <a:buFont typeface="Wingdings" panose="05000000000000000000" pitchFamily="2" charset="2"/>
              <a:buChar char="n"/>
              <a:defRPr/>
            </a:pPr>
            <a:r>
              <a:rPr lang="zh-CN" altLang="zh-CN" sz="2400" dirty="0"/>
              <a:t>语法格式</a:t>
            </a:r>
            <a:r>
              <a:rPr lang="zh-CN" altLang="en-US" sz="2400" dirty="0"/>
              <a:t>：</a:t>
            </a:r>
            <a:endParaRPr lang="zh-CN" altLang="zh-CN" sz="2400" dirty="0"/>
          </a:p>
          <a:p>
            <a:pPr>
              <a:defRPr/>
            </a:pPr>
            <a:r>
              <a:rPr lang="en-US" altLang="zh-CN" sz="2400" dirty="0">
                <a:solidFill>
                  <a:srgbClr val="FF0000"/>
                </a:solidFill>
              </a:rPr>
              <a:t>        [</a:t>
            </a:r>
            <a:r>
              <a:rPr lang="en-US" altLang="zh-CN" sz="2400" dirty="0" err="1">
                <a:solidFill>
                  <a:srgbClr val="FF0000"/>
                </a:solidFill>
              </a:rPr>
              <a:t>struct</a:t>
            </a:r>
            <a:r>
              <a:rPr lang="en-US" altLang="zh-CN" sz="2400" dirty="0">
                <a:solidFill>
                  <a:srgbClr val="FF0000"/>
                </a:solidFill>
              </a:rPr>
              <a:t>] </a:t>
            </a:r>
            <a:r>
              <a:rPr lang="zh-CN" altLang="zh-CN" sz="2400" dirty="0">
                <a:solidFill>
                  <a:srgbClr val="FF0000"/>
                </a:solidFill>
              </a:rPr>
              <a:t>结构体类型 结构体变量名</a:t>
            </a:r>
            <a:r>
              <a:rPr lang="en-US" altLang="zh-CN" sz="2400" dirty="0">
                <a:solidFill>
                  <a:srgbClr val="FF0000"/>
                </a:solidFill>
              </a:rPr>
              <a:t>={</a:t>
            </a:r>
            <a:r>
              <a:rPr lang="zh-CN" altLang="zh-CN" sz="2400" dirty="0">
                <a:solidFill>
                  <a:srgbClr val="FF0000"/>
                </a:solidFill>
              </a:rPr>
              <a:t>初值</a:t>
            </a:r>
            <a:r>
              <a:rPr lang="en-US" altLang="zh-CN" sz="2400" dirty="0">
                <a:solidFill>
                  <a:srgbClr val="FF0000"/>
                </a:solidFill>
              </a:rPr>
              <a:t>1,</a:t>
            </a:r>
            <a:r>
              <a:rPr lang="zh-CN" altLang="zh-CN" sz="2400" dirty="0">
                <a:solidFill>
                  <a:srgbClr val="FF0000"/>
                </a:solidFill>
              </a:rPr>
              <a:t>初值</a:t>
            </a:r>
            <a:r>
              <a:rPr lang="en-US" altLang="zh-CN" sz="2400" dirty="0">
                <a:solidFill>
                  <a:srgbClr val="FF0000"/>
                </a:solidFill>
              </a:rPr>
              <a:t>2, </a:t>
            </a:r>
            <a:r>
              <a:rPr lang="zh-CN" altLang="zh-CN" sz="2400" dirty="0">
                <a:solidFill>
                  <a:srgbClr val="FF0000"/>
                </a:solidFill>
              </a:rPr>
              <a:t>…</a:t>
            </a:r>
            <a:r>
              <a:rPr lang="en-US" altLang="zh-CN" sz="2400" dirty="0">
                <a:solidFill>
                  <a:srgbClr val="FF0000"/>
                </a:solidFill>
              </a:rPr>
              <a:t>};</a:t>
            </a:r>
            <a:endParaRPr lang="zh-CN" altLang="zh-CN" sz="2400" dirty="0">
              <a:solidFill>
                <a:srgbClr val="FF0000"/>
              </a:solidFill>
            </a:endParaRPr>
          </a:p>
          <a:p>
            <a:pPr>
              <a:lnSpc>
                <a:spcPts val="3000"/>
              </a:lnSpc>
              <a:buClr>
                <a:srgbClr val="0070C0"/>
              </a:buClr>
              <a:buFont typeface="Wingdings" panose="05000000000000000000" pitchFamily="2" charset="2"/>
              <a:buChar char="n"/>
              <a:defRPr/>
            </a:pPr>
            <a:r>
              <a:rPr lang="zh-CN" altLang="en-US" sz="2400" dirty="0"/>
              <a:t>说明：</a:t>
            </a:r>
            <a:endParaRPr lang="en-US" altLang="zh-CN" sz="2400" dirty="0"/>
          </a:p>
          <a:p>
            <a:pPr marL="0" indent="0">
              <a:lnSpc>
                <a:spcPts val="3000"/>
              </a:lnSpc>
              <a:buClr>
                <a:srgbClr val="0070C0"/>
              </a:buClr>
              <a:defRPr/>
            </a:pPr>
            <a:r>
              <a:rPr lang="en-US" altLang="zh-CN" sz="2400" dirty="0"/>
              <a:t>        </a:t>
            </a:r>
            <a:r>
              <a:rPr lang="zh-CN" altLang="zh-CN" sz="2400" dirty="0"/>
              <a:t>初值的个数、顺序和数据类型均应与定义结构体时成员的个数、顺序和数据类型保持一致。</a:t>
            </a:r>
            <a:endParaRPr lang="en-US" altLang="zh-CN" sz="2400" dirty="0"/>
          </a:p>
          <a:p>
            <a:pPr>
              <a:lnSpc>
                <a:spcPts val="3000"/>
              </a:lnSpc>
              <a:buClr>
                <a:srgbClr val="0070C0"/>
              </a:buClr>
              <a:buFont typeface="Wingdings" panose="05000000000000000000" pitchFamily="2" charset="2"/>
              <a:buChar char="n"/>
              <a:defRPr/>
            </a:pPr>
            <a:r>
              <a:rPr lang="zh-CN" altLang="zh-CN" sz="2400" dirty="0"/>
              <a:t>例如</a:t>
            </a:r>
            <a:r>
              <a:rPr lang="zh-CN" altLang="en-US" sz="2400" dirty="0"/>
              <a:t>：</a:t>
            </a:r>
            <a:endParaRPr lang="en-US" altLang="zh-CN" sz="2400" dirty="0"/>
          </a:p>
          <a:p>
            <a:pPr marL="0" indent="0">
              <a:lnSpc>
                <a:spcPts val="3000"/>
              </a:lnSpc>
              <a:buClr>
                <a:srgbClr val="0070C0"/>
              </a:buClr>
              <a:defRPr/>
            </a:pPr>
            <a:r>
              <a:rPr lang="en-US" altLang="zh-CN" sz="2400" dirty="0"/>
              <a:t>        </a:t>
            </a:r>
            <a:r>
              <a:rPr lang="en-US" altLang="zh-CN" sz="2400" dirty="0" err="1"/>
              <a:t>struct</a:t>
            </a:r>
            <a:r>
              <a:rPr lang="en-US" altLang="zh-CN" sz="2400" dirty="0"/>
              <a:t> student stu1={"B155A101","zhang fan",'m',92};</a:t>
            </a:r>
            <a:endParaRPr lang="zh-CN" altLang="zh-CN" sz="2400" dirty="0"/>
          </a:p>
        </p:txBody>
      </p:sp>
      <p:sp>
        <p:nvSpPr>
          <p:cNvPr id="10243" name="Rectangle 3">
            <a:extLst>
              <a:ext uri="{FF2B5EF4-FFF2-40B4-BE49-F238E27FC236}">
                <a16:creationId xmlns:a16="http://schemas.microsoft.com/office/drawing/2014/main" id="{40A2F95D-DD72-43AB-9B4C-30DEDC68FD26}"/>
              </a:ext>
            </a:extLst>
          </p:cNvPr>
          <p:cNvSpPr>
            <a:spLocks noGrp="1" noChangeArrowheads="1"/>
          </p:cNvSpPr>
          <p:nvPr>
            <p:ph type="title"/>
          </p:nvPr>
        </p:nvSpPr>
        <p:spPr>
          <a:xfrm>
            <a:off x="1981200" y="533400"/>
            <a:ext cx="8229600" cy="838200"/>
          </a:xfrm>
        </p:spPr>
        <p:txBody>
          <a:bodyPr/>
          <a:lstStyle/>
          <a:p>
            <a:pPr eaLnBrk="1" hangingPunct="1"/>
            <a:r>
              <a:rPr lang="en-US" altLang="zh-CN" sz="3200" b="1"/>
              <a:t>6.1.2  </a:t>
            </a:r>
            <a:r>
              <a:rPr lang="zh-CN" altLang="en-US" sz="3200" b="1"/>
              <a:t>结构体变量的定义与初始化</a:t>
            </a:r>
          </a:p>
        </p:txBody>
      </p:sp>
      <p:sp>
        <p:nvSpPr>
          <p:cNvPr id="4" name="AutoShape 4">
            <a:hlinkClick r:id="rId2" action="ppaction://hlinksldjump"/>
            <a:extLst>
              <a:ext uri="{FF2B5EF4-FFF2-40B4-BE49-F238E27FC236}">
                <a16:creationId xmlns:a16="http://schemas.microsoft.com/office/drawing/2014/main" id="{C568FFCE-72D2-4CE7-BE6A-BA4B1E7D4B59}"/>
              </a:ext>
            </a:extLst>
          </p:cNvPr>
          <p:cNvSpPr>
            <a:spLocks noChangeArrowheads="1"/>
          </p:cNvSpPr>
          <p:nvPr/>
        </p:nvSpPr>
        <p:spPr bwMode="auto">
          <a:xfrm>
            <a:off x="96012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dirty="0">
                <a:effectLst>
                  <a:outerShdw blurRad="38100" dist="38100" dir="2700000" algn="tl">
                    <a:srgbClr val="FFFFFF"/>
                  </a:outerShdw>
                </a:effectLst>
                <a:latin typeface="Times New Roman" pitchFamily="18" charset="0"/>
                <a:ea typeface="GungsuhChe" pitchFamily="49" charset="-127"/>
              </a:rPr>
              <a:t>return</a:t>
            </a: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3163</Words>
  <Application>Microsoft Office PowerPoint</Application>
  <PresentationFormat>Widescreen</PresentationFormat>
  <Paragraphs>252</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Times New Roman</vt:lpstr>
      <vt:lpstr>Wingdings</vt:lpstr>
      <vt:lpstr>Office Theme</vt:lpstr>
      <vt:lpstr>第6章  结构体和共用体 </vt:lpstr>
      <vt:lpstr>6.1  结构体</vt:lpstr>
      <vt:lpstr>6.1.1  结构体的定义</vt:lpstr>
      <vt:lpstr>6.1.1  结构体的定义</vt:lpstr>
      <vt:lpstr>6.1.2  结构体变量的定义与初始化</vt:lpstr>
      <vt:lpstr>6.1.2  结构体变量的定义与初始化</vt:lpstr>
      <vt:lpstr>6.1.2  结构体变量的定义与初始化</vt:lpstr>
      <vt:lpstr>6.1.2  结构体变量的定义与初始化</vt:lpstr>
      <vt:lpstr>6.1.2  结构体变量的定义与初始化</vt:lpstr>
      <vt:lpstr>6.1.3  结构体变量的引用</vt:lpstr>
      <vt:lpstr>PowerPoint Presentation</vt:lpstr>
      <vt:lpstr>6.1.4  结构体数组与应用</vt:lpstr>
      <vt:lpstr>6.1.4  结构体数组与应用</vt:lpstr>
      <vt:lpstr>6.1.4  结构体数组与应用</vt:lpstr>
      <vt:lpstr>PowerPoint Presentation</vt:lpstr>
      <vt:lpstr>PowerPoint Presentation</vt:lpstr>
      <vt:lpstr>6.2  共用体</vt:lpstr>
      <vt:lpstr>6.2.1  共用体类型、变量的定义</vt:lpstr>
      <vt:lpstr>6.2.1  共用体类型、变量的定义</vt:lpstr>
      <vt:lpstr>6.2.1  共用体类型、变量的定义</vt:lpstr>
      <vt:lpstr>6.2.2  共用体的应用</vt:lpstr>
      <vt:lpstr>PowerPoint Presentation</vt:lpstr>
      <vt:lpstr>6.3  案例实战</vt:lpstr>
      <vt:lpstr>6.3.1  实战目标</vt:lpstr>
      <vt:lpstr>6.3.2  功能描述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结构体和共用体 </dc:title>
  <dc:creator>Xueyuan</dc:creator>
  <cp:lastModifiedBy>Xueyuan</cp:lastModifiedBy>
  <cp:revision>1</cp:revision>
  <dcterms:created xsi:type="dcterms:W3CDTF">2020-10-28T13:48:00Z</dcterms:created>
  <dcterms:modified xsi:type="dcterms:W3CDTF">2020-10-28T13:48:55Z</dcterms:modified>
</cp:coreProperties>
</file>