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99" r:id="rId5"/>
    <p:sldId id="300" r:id="rId6"/>
    <p:sldId id="301" r:id="rId7"/>
    <p:sldId id="269" r:id="rId8"/>
    <p:sldId id="270" r:id="rId9"/>
    <p:sldId id="302" r:id="rId10"/>
    <p:sldId id="274" r:id="rId11"/>
    <p:sldId id="303" r:id="rId12"/>
    <p:sldId id="275" r:id="rId13"/>
    <p:sldId id="304" r:id="rId14"/>
    <p:sldId id="277" r:id="rId15"/>
    <p:sldId id="305" r:id="rId16"/>
    <p:sldId id="306" r:id="rId17"/>
    <p:sldId id="307" r:id="rId18"/>
    <p:sldId id="308" r:id="rId19"/>
    <p:sldId id="309" r:id="rId20"/>
    <p:sldId id="310" r:id="rId21"/>
    <p:sldId id="311" r:id="rId22"/>
    <p:sldId id="312" r:id="rId23"/>
    <p:sldId id="313" r:id="rId24"/>
    <p:sldId id="260" r:id="rId25"/>
    <p:sldId id="317" r:id="rId26"/>
    <p:sldId id="318" r:id="rId27"/>
    <p:sldId id="319" r:id="rId28"/>
    <p:sldId id="320" r:id="rId29"/>
    <p:sldId id="314" r:id="rId30"/>
    <p:sldId id="321" r:id="rId31"/>
    <p:sldId id="322" r:id="rId32"/>
    <p:sldId id="261" r:id="rId33"/>
    <p:sldId id="323" r:id="rId34"/>
    <p:sldId id="324" r:id="rId35"/>
    <p:sldId id="326" r:id="rId36"/>
    <p:sldId id="325" r:id="rId37"/>
    <p:sldId id="327" r:id="rId38"/>
    <p:sldId id="258" r:id="rId39"/>
    <p:sldId id="264" r:id="rId40"/>
    <p:sldId id="328" r:id="rId41"/>
    <p:sldId id="329" r:id="rId42"/>
    <p:sldId id="265" r:id="rId43"/>
    <p:sldId id="331" r:id="rId44"/>
    <p:sldId id="330" r:id="rId45"/>
    <p:sldId id="332" r:id="rId46"/>
    <p:sldId id="333" r:id="rId47"/>
    <p:sldId id="33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eyuan" userId="2b0d7b0725236551" providerId="LiveId" clId="{7CA8C2B5-236E-412C-A605-7B4940096471}"/>
    <pc:docChg chg="custSel addSld modSld">
      <pc:chgData name="Xueyuan" userId="2b0d7b0725236551" providerId="LiveId" clId="{7CA8C2B5-236E-412C-A605-7B4940096471}" dt="2020-10-15T03:18:52.763" v="32" actId="255"/>
      <pc:docMkLst>
        <pc:docMk/>
      </pc:docMkLst>
      <pc:sldChg chg="add modTransition">
        <pc:chgData name="Xueyuan" userId="2b0d7b0725236551" providerId="LiveId" clId="{7CA8C2B5-236E-412C-A605-7B4940096471}" dt="2020-10-15T02:21:07.336" v="0"/>
        <pc:sldMkLst>
          <pc:docMk/>
          <pc:sldMk cId="0" sldId="256"/>
        </pc:sldMkLst>
      </pc:sldChg>
      <pc:sldChg chg="add modTransition">
        <pc:chgData name="Xueyuan" userId="2b0d7b0725236551" providerId="LiveId" clId="{7CA8C2B5-236E-412C-A605-7B4940096471}" dt="2020-10-15T02:21:07.336" v="0"/>
        <pc:sldMkLst>
          <pc:docMk/>
          <pc:sldMk cId="0" sldId="257"/>
        </pc:sldMkLst>
      </pc:sldChg>
      <pc:sldChg chg="add modTransition">
        <pc:chgData name="Xueyuan" userId="2b0d7b0725236551" providerId="LiveId" clId="{7CA8C2B5-236E-412C-A605-7B4940096471}" dt="2020-10-15T02:21:07.336" v="0"/>
        <pc:sldMkLst>
          <pc:docMk/>
          <pc:sldMk cId="0" sldId="258"/>
        </pc:sldMkLst>
      </pc:sldChg>
      <pc:sldChg chg="add modTransition">
        <pc:chgData name="Xueyuan" userId="2b0d7b0725236551" providerId="LiveId" clId="{7CA8C2B5-236E-412C-A605-7B4940096471}" dt="2020-10-15T02:21:07.336" v="0"/>
        <pc:sldMkLst>
          <pc:docMk/>
          <pc:sldMk cId="0" sldId="259"/>
        </pc:sldMkLst>
      </pc:sldChg>
      <pc:sldChg chg="add modTransition">
        <pc:chgData name="Xueyuan" userId="2b0d7b0725236551" providerId="LiveId" clId="{7CA8C2B5-236E-412C-A605-7B4940096471}" dt="2020-10-15T02:21:07.336" v="0"/>
        <pc:sldMkLst>
          <pc:docMk/>
          <pc:sldMk cId="0" sldId="260"/>
        </pc:sldMkLst>
      </pc:sldChg>
      <pc:sldChg chg="add modTransition">
        <pc:chgData name="Xueyuan" userId="2b0d7b0725236551" providerId="LiveId" clId="{7CA8C2B5-236E-412C-A605-7B4940096471}" dt="2020-10-15T02:21:07.336" v="0"/>
        <pc:sldMkLst>
          <pc:docMk/>
          <pc:sldMk cId="0" sldId="261"/>
        </pc:sldMkLst>
      </pc:sldChg>
      <pc:sldChg chg="modSp add mod modTransition">
        <pc:chgData name="Xueyuan" userId="2b0d7b0725236551" providerId="LiveId" clId="{7CA8C2B5-236E-412C-A605-7B4940096471}" dt="2020-10-15T02:21:07.879" v="16" actId="27636"/>
        <pc:sldMkLst>
          <pc:docMk/>
          <pc:sldMk cId="0" sldId="264"/>
        </pc:sldMkLst>
        <pc:spChg chg="mod">
          <ac:chgData name="Xueyuan" userId="2b0d7b0725236551" providerId="LiveId" clId="{7CA8C2B5-236E-412C-A605-7B4940096471}" dt="2020-10-15T02:21:07.879" v="16" actId="27636"/>
          <ac:spMkLst>
            <pc:docMk/>
            <pc:sldMk cId="0" sldId="264"/>
            <ac:spMk id="37890" creationId="{A1C35BA3-C8FA-4EA9-9CCF-A96E8AB9F02C}"/>
          </ac:spMkLst>
        </pc:spChg>
      </pc:sldChg>
      <pc:sldChg chg="add modTransition">
        <pc:chgData name="Xueyuan" userId="2b0d7b0725236551" providerId="LiveId" clId="{7CA8C2B5-236E-412C-A605-7B4940096471}" dt="2020-10-15T02:21:07.336" v="0"/>
        <pc:sldMkLst>
          <pc:docMk/>
          <pc:sldMk cId="0" sldId="265"/>
        </pc:sldMkLst>
      </pc:sldChg>
      <pc:sldChg chg="modSp add mod">
        <pc:chgData name="Xueyuan" userId="2b0d7b0725236551" providerId="LiveId" clId="{7CA8C2B5-236E-412C-A605-7B4940096471}" dt="2020-10-15T02:21:57.261" v="17" actId="207"/>
        <pc:sldMkLst>
          <pc:docMk/>
          <pc:sldMk cId="0" sldId="269"/>
        </pc:sldMkLst>
        <pc:spChg chg="mod">
          <ac:chgData name="Xueyuan" userId="2b0d7b0725236551" providerId="LiveId" clId="{7CA8C2B5-236E-412C-A605-7B4940096471}" dt="2020-10-15T02:21:57.261" v="17" actId="207"/>
          <ac:spMkLst>
            <pc:docMk/>
            <pc:sldMk cId="0" sldId="269"/>
            <ac:spMk id="8194" creationId="{FE1C76A8-D571-4D9E-9AB9-23C26D30A4B7}"/>
          </ac:spMkLst>
        </pc:spChg>
      </pc:sldChg>
      <pc:sldChg chg="modSp add mod">
        <pc:chgData name="Xueyuan" userId="2b0d7b0725236551" providerId="LiveId" clId="{7CA8C2B5-236E-412C-A605-7B4940096471}" dt="2020-10-15T02:21:07.575" v="3" actId="27636"/>
        <pc:sldMkLst>
          <pc:docMk/>
          <pc:sldMk cId="0" sldId="270"/>
        </pc:sldMkLst>
        <pc:spChg chg="mod">
          <ac:chgData name="Xueyuan" userId="2b0d7b0725236551" providerId="LiveId" clId="{7CA8C2B5-236E-412C-A605-7B4940096471}" dt="2020-10-15T02:21:07.575" v="3" actId="27636"/>
          <ac:spMkLst>
            <pc:docMk/>
            <pc:sldMk cId="0" sldId="270"/>
            <ac:spMk id="9218" creationId="{D149EC4F-6077-4076-8124-F2D185FA4FB3}"/>
          </ac:spMkLst>
        </pc:spChg>
      </pc:sldChg>
      <pc:sldChg chg="modSp add mod">
        <pc:chgData name="Xueyuan" userId="2b0d7b0725236551" providerId="LiveId" clId="{7CA8C2B5-236E-412C-A605-7B4940096471}" dt="2020-10-15T02:21:07.593" v="4" actId="27636"/>
        <pc:sldMkLst>
          <pc:docMk/>
          <pc:sldMk cId="0" sldId="274"/>
        </pc:sldMkLst>
        <pc:spChg chg="mod">
          <ac:chgData name="Xueyuan" userId="2b0d7b0725236551" providerId="LiveId" clId="{7CA8C2B5-236E-412C-A605-7B4940096471}" dt="2020-10-15T02:21:07.593" v="4" actId="27636"/>
          <ac:spMkLst>
            <pc:docMk/>
            <pc:sldMk cId="0" sldId="274"/>
            <ac:spMk id="11266" creationId="{17385F51-608A-4507-B384-3EA2A7CFA036}"/>
          </ac:spMkLst>
        </pc:spChg>
      </pc:sldChg>
      <pc:sldChg chg="modSp add mod">
        <pc:chgData name="Xueyuan" userId="2b0d7b0725236551" providerId="LiveId" clId="{7CA8C2B5-236E-412C-A605-7B4940096471}" dt="2020-10-15T02:21:07.618" v="5" actId="27636"/>
        <pc:sldMkLst>
          <pc:docMk/>
          <pc:sldMk cId="0" sldId="275"/>
        </pc:sldMkLst>
        <pc:spChg chg="mod">
          <ac:chgData name="Xueyuan" userId="2b0d7b0725236551" providerId="LiveId" clId="{7CA8C2B5-236E-412C-A605-7B4940096471}" dt="2020-10-15T02:21:07.618" v="5" actId="27636"/>
          <ac:spMkLst>
            <pc:docMk/>
            <pc:sldMk cId="0" sldId="275"/>
            <ac:spMk id="13314" creationId="{F3ECA249-BED6-4FAF-B55B-01FCCD55BE6D}"/>
          </ac:spMkLst>
        </pc:spChg>
      </pc:sldChg>
      <pc:sldChg chg="add modTransition">
        <pc:chgData name="Xueyuan" userId="2b0d7b0725236551" providerId="LiveId" clId="{7CA8C2B5-236E-412C-A605-7B4940096471}" dt="2020-10-15T02:21:07.336" v="0"/>
        <pc:sldMkLst>
          <pc:docMk/>
          <pc:sldMk cId="0" sldId="277"/>
        </pc:sldMkLst>
      </pc:sldChg>
      <pc:sldChg chg="modSp add mod modTransition">
        <pc:chgData name="Xueyuan" userId="2b0d7b0725236551" providerId="LiveId" clId="{7CA8C2B5-236E-412C-A605-7B4940096471}" dt="2020-10-15T02:21:07.504" v="1" actId="27636"/>
        <pc:sldMkLst>
          <pc:docMk/>
          <pc:sldMk cId="0" sldId="299"/>
        </pc:sldMkLst>
        <pc:spChg chg="mod">
          <ac:chgData name="Xueyuan" userId="2b0d7b0725236551" providerId="LiveId" clId="{7CA8C2B5-236E-412C-A605-7B4940096471}" dt="2020-10-15T02:21:07.504" v="1" actId="27636"/>
          <ac:spMkLst>
            <pc:docMk/>
            <pc:sldMk cId="0" sldId="299"/>
            <ac:spMk id="5122" creationId="{828BDAAE-A358-457A-81C1-DBE0E3671FA4}"/>
          </ac:spMkLst>
        </pc:spChg>
      </pc:sldChg>
      <pc:sldChg chg="add modTransition">
        <pc:chgData name="Xueyuan" userId="2b0d7b0725236551" providerId="LiveId" clId="{7CA8C2B5-236E-412C-A605-7B4940096471}" dt="2020-10-15T02:21:07.336" v="0"/>
        <pc:sldMkLst>
          <pc:docMk/>
          <pc:sldMk cId="0" sldId="300"/>
        </pc:sldMkLst>
      </pc:sldChg>
      <pc:sldChg chg="add modTransition">
        <pc:chgData name="Xueyuan" userId="2b0d7b0725236551" providerId="LiveId" clId="{7CA8C2B5-236E-412C-A605-7B4940096471}" dt="2020-10-15T02:21:07.336" v="0"/>
        <pc:sldMkLst>
          <pc:docMk/>
          <pc:sldMk cId="0" sldId="301"/>
        </pc:sldMkLst>
      </pc:sldChg>
      <pc:sldChg chg="modSp add mod">
        <pc:chgData name="Xueyuan" userId="2b0d7b0725236551" providerId="LiveId" clId="{7CA8C2B5-236E-412C-A605-7B4940096471}" dt="2020-10-15T02:22:02.537" v="18" actId="207"/>
        <pc:sldMkLst>
          <pc:docMk/>
          <pc:sldMk cId="0" sldId="302"/>
        </pc:sldMkLst>
        <pc:spChg chg="mod">
          <ac:chgData name="Xueyuan" userId="2b0d7b0725236551" providerId="LiveId" clId="{7CA8C2B5-236E-412C-A605-7B4940096471}" dt="2020-10-15T02:22:02.537" v="18" actId="207"/>
          <ac:spMkLst>
            <pc:docMk/>
            <pc:sldMk cId="0" sldId="302"/>
            <ac:spMk id="10242" creationId="{32FBF92C-B26B-4FA2-8380-A1C879A0FF37}"/>
          </ac:spMkLst>
        </pc:spChg>
      </pc:sldChg>
      <pc:sldChg chg="add">
        <pc:chgData name="Xueyuan" userId="2b0d7b0725236551" providerId="LiveId" clId="{7CA8C2B5-236E-412C-A605-7B4940096471}" dt="2020-10-15T02:21:07.336" v="0"/>
        <pc:sldMkLst>
          <pc:docMk/>
          <pc:sldMk cId="0" sldId="303"/>
        </pc:sldMkLst>
      </pc:sldChg>
      <pc:sldChg chg="modSp add mod">
        <pc:chgData name="Xueyuan" userId="2b0d7b0725236551" providerId="LiveId" clId="{7CA8C2B5-236E-412C-A605-7B4940096471}" dt="2020-10-15T02:22:07.528" v="19" actId="207"/>
        <pc:sldMkLst>
          <pc:docMk/>
          <pc:sldMk cId="0" sldId="304"/>
        </pc:sldMkLst>
        <pc:spChg chg="mod">
          <ac:chgData name="Xueyuan" userId="2b0d7b0725236551" providerId="LiveId" clId="{7CA8C2B5-236E-412C-A605-7B4940096471}" dt="2020-10-15T02:22:07.528" v="19" actId="207"/>
          <ac:spMkLst>
            <pc:docMk/>
            <pc:sldMk cId="0" sldId="304"/>
            <ac:spMk id="14338" creationId="{75F406D0-A951-4774-9557-58C3C98697C7}"/>
          </ac:spMkLst>
        </pc:spChg>
      </pc:sldChg>
      <pc:sldChg chg="modSp add mod modTransition">
        <pc:chgData name="Xueyuan" userId="2b0d7b0725236551" providerId="LiveId" clId="{7CA8C2B5-236E-412C-A605-7B4940096471}" dt="2020-10-15T02:21:07.661" v="7" actId="27636"/>
        <pc:sldMkLst>
          <pc:docMk/>
          <pc:sldMk cId="0" sldId="305"/>
        </pc:sldMkLst>
        <pc:spChg chg="mod">
          <ac:chgData name="Xueyuan" userId="2b0d7b0725236551" providerId="LiveId" clId="{7CA8C2B5-236E-412C-A605-7B4940096471}" dt="2020-10-15T02:21:07.661" v="7" actId="27636"/>
          <ac:spMkLst>
            <pc:docMk/>
            <pc:sldMk cId="0" sldId="305"/>
            <ac:spMk id="16387" creationId="{46288FAE-7DEE-4F24-BF16-E4F72DFD2EF4}"/>
          </ac:spMkLst>
        </pc:spChg>
      </pc:sldChg>
      <pc:sldChg chg="modSp add mod">
        <pc:chgData name="Xueyuan" userId="2b0d7b0725236551" providerId="LiveId" clId="{7CA8C2B5-236E-412C-A605-7B4940096471}" dt="2020-10-15T02:22:13.584" v="20" actId="207"/>
        <pc:sldMkLst>
          <pc:docMk/>
          <pc:sldMk cId="0" sldId="306"/>
        </pc:sldMkLst>
        <pc:spChg chg="mod">
          <ac:chgData name="Xueyuan" userId="2b0d7b0725236551" providerId="LiveId" clId="{7CA8C2B5-236E-412C-A605-7B4940096471}" dt="2020-10-15T02:22:13.584" v="20" actId="207"/>
          <ac:spMkLst>
            <pc:docMk/>
            <pc:sldMk cId="0" sldId="306"/>
            <ac:spMk id="17410" creationId="{BFE5C208-5D50-4B06-A503-198FB7549885}"/>
          </ac:spMkLst>
        </pc:spChg>
      </pc:sldChg>
      <pc:sldChg chg="modSp add mod">
        <pc:chgData name="Xueyuan" userId="2b0d7b0725236551" providerId="LiveId" clId="{7CA8C2B5-236E-412C-A605-7B4940096471}" dt="2020-10-15T02:22:16.560" v="21" actId="207"/>
        <pc:sldMkLst>
          <pc:docMk/>
          <pc:sldMk cId="0" sldId="307"/>
        </pc:sldMkLst>
        <pc:spChg chg="mod">
          <ac:chgData name="Xueyuan" userId="2b0d7b0725236551" providerId="LiveId" clId="{7CA8C2B5-236E-412C-A605-7B4940096471}" dt="2020-10-15T02:22:16.560" v="21" actId="207"/>
          <ac:spMkLst>
            <pc:docMk/>
            <pc:sldMk cId="0" sldId="307"/>
            <ac:spMk id="18434" creationId="{BDA59EAD-E3AB-421A-9293-A0C793EBD75C}"/>
          </ac:spMkLst>
        </pc:spChg>
      </pc:sldChg>
      <pc:sldChg chg="modSp add mod modTransition">
        <pc:chgData name="Xueyuan" userId="2b0d7b0725236551" providerId="LiveId" clId="{7CA8C2B5-236E-412C-A605-7B4940096471}" dt="2020-10-15T02:21:07.684" v="10" actId="27636"/>
        <pc:sldMkLst>
          <pc:docMk/>
          <pc:sldMk cId="0" sldId="308"/>
        </pc:sldMkLst>
        <pc:spChg chg="mod">
          <ac:chgData name="Xueyuan" userId="2b0d7b0725236551" providerId="LiveId" clId="{7CA8C2B5-236E-412C-A605-7B4940096471}" dt="2020-10-15T02:21:07.684" v="10" actId="27636"/>
          <ac:spMkLst>
            <pc:docMk/>
            <pc:sldMk cId="0" sldId="308"/>
            <ac:spMk id="19459" creationId="{817B2474-25C4-45DC-B37F-CCB241EC23F7}"/>
          </ac:spMkLst>
        </pc:spChg>
      </pc:sldChg>
      <pc:sldChg chg="add modTransition">
        <pc:chgData name="Xueyuan" userId="2b0d7b0725236551" providerId="LiveId" clId="{7CA8C2B5-236E-412C-A605-7B4940096471}" dt="2020-10-15T02:21:07.336" v="0"/>
        <pc:sldMkLst>
          <pc:docMk/>
          <pc:sldMk cId="0" sldId="309"/>
        </pc:sldMkLst>
      </pc:sldChg>
      <pc:sldChg chg="add modTransition">
        <pc:chgData name="Xueyuan" userId="2b0d7b0725236551" providerId="LiveId" clId="{7CA8C2B5-236E-412C-A605-7B4940096471}" dt="2020-10-15T02:21:07.336" v="0"/>
        <pc:sldMkLst>
          <pc:docMk/>
          <pc:sldMk cId="0" sldId="310"/>
        </pc:sldMkLst>
      </pc:sldChg>
      <pc:sldChg chg="modSp add mod">
        <pc:chgData name="Xueyuan" userId="2b0d7b0725236551" providerId="LiveId" clId="{7CA8C2B5-236E-412C-A605-7B4940096471}" dt="2020-10-15T02:22:21.744" v="22" actId="207"/>
        <pc:sldMkLst>
          <pc:docMk/>
          <pc:sldMk cId="0" sldId="311"/>
        </pc:sldMkLst>
        <pc:spChg chg="mod">
          <ac:chgData name="Xueyuan" userId="2b0d7b0725236551" providerId="LiveId" clId="{7CA8C2B5-236E-412C-A605-7B4940096471}" dt="2020-10-15T02:22:21.744" v="22" actId="207"/>
          <ac:spMkLst>
            <pc:docMk/>
            <pc:sldMk cId="0" sldId="311"/>
            <ac:spMk id="22530" creationId="{F3441155-8165-4E39-90F2-9FE95CBA6C0A}"/>
          </ac:spMkLst>
        </pc:spChg>
      </pc:sldChg>
      <pc:sldChg chg="add modTransition">
        <pc:chgData name="Xueyuan" userId="2b0d7b0725236551" providerId="LiveId" clId="{7CA8C2B5-236E-412C-A605-7B4940096471}" dt="2020-10-15T02:21:07.336" v="0"/>
        <pc:sldMkLst>
          <pc:docMk/>
          <pc:sldMk cId="0" sldId="312"/>
        </pc:sldMkLst>
      </pc:sldChg>
      <pc:sldChg chg="modSp add mod">
        <pc:chgData name="Xueyuan" userId="2b0d7b0725236551" providerId="LiveId" clId="{7CA8C2B5-236E-412C-A605-7B4940096471}" dt="2020-10-15T02:22:25.312" v="23" actId="207"/>
        <pc:sldMkLst>
          <pc:docMk/>
          <pc:sldMk cId="0" sldId="313"/>
        </pc:sldMkLst>
        <pc:spChg chg="mod">
          <ac:chgData name="Xueyuan" userId="2b0d7b0725236551" providerId="LiveId" clId="{7CA8C2B5-236E-412C-A605-7B4940096471}" dt="2020-10-15T02:22:25.312" v="23" actId="207"/>
          <ac:spMkLst>
            <pc:docMk/>
            <pc:sldMk cId="0" sldId="313"/>
            <ac:spMk id="24578" creationId="{221B8405-4F8F-4173-81BF-FC2C9D9F74CD}"/>
          </ac:spMkLst>
        </pc:spChg>
      </pc:sldChg>
      <pc:sldChg chg="add modTransition">
        <pc:chgData name="Xueyuan" userId="2b0d7b0725236551" providerId="LiveId" clId="{7CA8C2B5-236E-412C-A605-7B4940096471}" dt="2020-10-15T02:21:07.336" v="0"/>
        <pc:sldMkLst>
          <pc:docMk/>
          <pc:sldMk cId="0" sldId="314"/>
        </pc:sldMkLst>
      </pc:sldChg>
      <pc:sldChg chg="modSp add modTransition">
        <pc:chgData name="Xueyuan" userId="2b0d7b0725236551" providerId="LiveId" clId="{7CA8C2B5-236E-412C-A605-7B4940096471}" dt="2020-10-15T02:22:29.363" v="24" actId="207"/>
        <pc:sldMkLst>
          <pc:docMk/>
          <pc:sldMk cId="0" sldId="317"/>
        </pc:sldMkLst>
        <pc:spChg chg="mod">
          <ac:chgData name="Xueyuan" userId="2b0d7b0725236551" providerId="LiveId" clId="{7CA8C2B5-236E-412C-A605-7B4940096471}" dt="2020-10-15T02:22:29.363" v="24" actId="207"/>
          <ac:spMkLst>
            <pc:docMk/>
            <pc:sldMk cId="0" sldId="317"/>
            <ac:spMk id="26626" creationId="{9237EF6E-A57C-4B54-9F37-DDA6E2EE42DF}"/>
          </ac:spMkLst>
        </pc:spChg>
      </pc:sldChg>
      <pc:sldChg chg="add modTransition">
        <pc:chgData name="Xueyuan" userId="2b0d7b0725236551" providerId="LiveId" clId="{7CA8C2B5-236E-412C-A605-7B4940096471}" dt="2020-10-15T02:21:07.336" v="0"/>
        <pc:sldMkLst>
          <pc:docMk/>
          <pc:sldMk cId="0" sldId="318"/>
        </pc:sldMkLst>
      </pc:sldChg>
      <pc:sldChg chg="add modTransition">
        <pc:chgData name="Xueyuan" userId="2b0d7b0725236551" providerId="LiveId" clId="{7CA8C2B5-236E-412C-A605-7B4940096471}" dt="2020-10-15T02:21:07.336" v="0"/>
        <pc:sldMkLst>
          <pc:docMk/>
          <pc:sldMk cId="0" sldId="319"/>
        </pc:sldMkLst>
      </pc:sldChg>
      <pc:sldChg chg="modSp add modTransition">
        <pc:chgData name="Xueyuan" userId="2b0d7b0725236551" providerId="LiveId" clId="{7CA8C2B5-236E-412C-A605-7B4940096471}" dt="2020-10-15T02:22:33.544" v="25" actId="207"/>
        <pc:sldMkLst>
          <pc:docMk/>
          <pc:sldMk cId="0" sldId="320"/>
        </pc:sldMkLst>
        <pc:spChg chg="mod">
          <ac:chgData name="Xueyuan" userId="2b0d7b0725236551" providerId="LiveId" clId="{7CA8C2B5-236E-412C-A605-7B4940096471}" dt="2020-10-15T02:22:33.544" v="25" actId="207"/>
          <ac:spMkLst>
            <pc:docMk/>
            <pc:sldMk cId="0" sldId="320"/>
            <ac:spMk id="29698" creationId="{BD0212F6-08B6-400A-9E87-0A6210367A2C}"/>
          </ac:spMkLst>
        </pc:spChg>
      </pc:sldChg>
      <pc:sldChg chg="modSp add modTransition">
        <pc:chgData name="Xueyuan" userId="2b0d7b0725236551" providerId="LiveId" clId="{7CA8C2B5-236E-412C-A605-7B4940096471}" dt="2020-10-15T02:22:36.849" v="26" actId="207"/>
        <pc:sldMkLst>
          <pc:docMk/>
          <pc:sldMk cId="0" sldId="321"/>
        </pc:sldMkLst>
        <pc:spChg chg="mod">
          <ac:chgData name="Xueyuan" userId="2b0d7b0725236551" providerId="LiveId" clId="{7CA8C2B5-236E-412C-A605-7B4940096471}" dt="2020-10-15T02:22:36.849" v="26" actId="207"/>
          <ac:spMkLst>
            <pc:docMk/>
            <pc:sldMk cId="0" sldId="321"/>
            <ac:spMk id="31746" creationId="{F74F573B-E13A-4DD8-BBB9-0F4B76FB0408}"/>
          </ac:spMkLst>
        </pc:spChg>
      </pc:sldChg>
      <pc:sldChg chg="modSp add modTransition">
        <pc:chgData name="Xueyuan" userId="2b0d7b0725236551" providerId="LiveId" clId="{7CA8C2B5-236E-412C-A605-7B4940096471}" dt="2020-10-15T02:22:40.473" v="27" actId="207"/>
        <pc:sldMkLst>
          <pc:docMk/>
          <pc:sldMk cId="0" sldId="322"/>
        </pc:sldMkLst>
        <pc:spChg chg="mod">
          <ac:chgData name="Xueyuan" userId="2b0d7b0725236551" providerId="LiveId" clId="{7CA8C2B5-236E-412C-A605-7B4940096471}" dt="2020-10-15T02:22:40.473" v="27" actId="207"/>
          <ac:spMkLst>
            <pc:docMk/>
            <pc:sldMk cId="0" sldId="322"/>
            <ac:spMk id="32770" creationId="{82D2BCB8-2B0B-4578-983D-9DD9B80E6F1D}"/>
          </ac:spMkLst>
        </pc:spChg>
      </pc:sldChg>
      <pc:sldChg chg="modSp add mod modTransition">
        <pc:chgData name="Xueyuan" userId="2b0d7b0725236551" providerId="LiveId" clId="{7CA8C2B5-236E-412C-A605-7B4940096471}" dt="2020-10-15T02:21:07.830" v="13" actId="27636"/>
        <pc:sldMkLst>
          <pc:docMk/>
          <pc:sldMk cId="0" sldId="323"/>
        </pc:sldMkLst>
        <pc:spChg chg="mod">
          <ac:chgData name="Xueyuan" userId="2b0d7b0725236551" providerId="LiveId" clId="{7CA8C2B5-236E-412C-A605-7B4940096471}" dt="2020-10-15T02:21:07.830" v="13" actId="27636"/>
          <ac:spMkLst>
            <pc:docMk/>
            <pc:sldMk cId="0" sldId="323"/>
            <ac:spMk id="33794" creationId="{76DAD3BA-4AE3-47AB-B580-9AC9F0405CFF}"/>
          </ac:spMkLst>
        </pc:spChg>
      </pc:sldChg>
      <pc:sldChg chg="modSp add mod modTransition">
        <pc:chgData name="Xueyuan" userId="2b0d7b0725236551" providerId="LiveId" clId="{7CA8C2B5-236E-412C-A605-7B4940096471}" dt="2020-10-15T03:18:52.763" v="32" actId="255"/>
        <pc:sldMkLst>
          <pc:docMk/>
          <pc:sldMk cId="0" sldId="324"/>
        </pc:sldMkLst>
        <pc:spChg chg="mod">
          <ac:chgData name="Xueyuan" userId="2b0d7b0725236551" providerId="LiveId" clId="{7CA8C2B5-236E-412C-A605-7B4940096471}" dt="2020-10-15T03:18:52.763" v="32" actId="255"/>
          <ac:spMkLst>
            <pc:docMk/>
            <pc:sldMk cId="0" sldId="324"/>
            <ac:spMk id="33794" creationId="{119441CC-A78C-4669-86D5-6707F02845C4}"/>
          </ac:spMkLst>
        </pc:spChg>
      </pc:sldChg>
      <pc:sldChg chg="add modTransition">
        <pc:chgData name="Xueyuan" userId="2b0d7b0725236551" providerId="LiveId" clId="{7CA8C2B5-236E-412C-A605-7B4940096471}" dt="2020-10-15T02:21:07.336" v="0"/>
        <pc:sldMkLst>
          <pc:docMk/>
          <pc:sldMk cId="0" sldId="325"/>
        </pc:sldMkLst>
      </pc:sldChg>
      <pc:sldChg chg="modSp add mod modTransition">
        <pc:chgData name="Xueyuan" userId="2b0d7b0725236551" providerId="LiveId" clId="{7CA8C2B5-236E-412C-A605-7B4940096471}" dt="2020-10-15T02:21:07.866" v="15" actId="27636"/>
        <pc:sldMkLst>
          <pc:docMk/>
          <pc:sldMk cId="0" sldId="326"/>
        </pc:sldMkLst>
        <pc:spChg chg="mod">
          <ac:chgData name="Xueyuan" userId="2b0d7b0725236551" providerId="LiveId" clId="{7CA8C2B5-236E-412C-A605-7B4940096471}" dt="2020-10-15T02:21:07.866" v="15" actId="27636"/>
          <ac:spMkLst>
            <pc:docMk/>
            <pc:sldMk cId="0" sldId="326"/>
            <ac:spMk id="33794" creationId="{3B220704-01A1-4BAB-9DD1-02819EBC466C}"/>
          </ac:spMkLst>
        </pc:spChg>
      </pc:sldChg>
      <pc:sldChg chg="modSp add modTransition">
        <pc:chgData name="Xueyuan" userId="2b0d7b0725236551" providerId="LiveId" clId="{7CA8C2B5-236E-412C-A605-7B4940096471}" dt="2020-10-15T02:22:45.624" v="28" actId="207"/>
        <pc:sldMkLst>
          <pc:docMk/>
          <pc:sldMk cId="0" sldId="327"/>
        </pc:sldMkLst>
        <pc:spChg chg="mod">
          <ac:chgData name="Xueyuan" userId="2b0d7b0725236551" providerId="LiveId" clId="{7CA8C2B5-236E-412C-A605-7B4940096471}" dt="2020-10-15T02:22:45.624" v="28" actId="207"/>
          <ac:spMkLst>
            <pc:docMk/>
            <pc:sldMk cId="0" sldId="327"/>
            <ac:spMk id="38914" creationId="{92549D53-5375-4809-A153-9262945D2182}"/>
          </ac:spMkLst>
        </pc:spChg>
      </pc:sldChg>
      <pc:sldChg chg="modSp add modTransition">
        <pc:chgData name="Xueyuan" userId="2b0d7b0725236551" providerId="LiveId" clId="{7CA8C2B5-236E-412C-A605-7B4940096471}" dt="2020-10-15T02:22:50.121" v="29" actId="207"/>
        <pc:sldMkLst>
          <pc:docMk/>
          <pc:sldMk cId="0" sldId="328"/>
        </pc:sldMkLst>
        <pc:spChg chg="mod">
          <ac:chgData name="Xueyuan" userId="2b0d7b0725236551" providerId="LiveId" clId="{7CA8C2B5-236E-412C-A605-7B4940096471}" dt="2020-10-15T02:22:50.121" v="29" actId="207"/>
          <ac:spMkLst>
            <pc:docMk/>
            <pc:sldMk cId="0" sldId="328"/>
            <ac:spMk id="41986" creationId="{3568E61F-0795-49CF-BE0F-1F752FA8AB50}"/>
          </ac:spMkLst>
        </pc:spChg>
      </pc:sldChg>
      <pc:sldChg chg="add modTransition">
        <pc:chgData name="Xueyuan" userId="2b0d7b0725236551" providerId="LiveId" clId="{7CA8C2B5-236E-412C-A605-7B4940096471}" dt="2020-10-15T02:21:07.336" v="0"/>
        <pc:sldMkLst>
          <pc:docMk/>
          <pc:sldMk cId="0" sldId="329"/>
        </pc:sldMkLst>
      </pc:sldChg>
      <pc:sldChg chg="modSp add modTransition">
        <pc:chgData name="Xueyuan" userId="2b0d7b0725236551" providerId="LiveId" clId="{7CA8C2B5-236E-412C-A605-7B4940096471}" dt="2020-10-15T02:22:58.128" v="31" actId="207"/>
        <pc:sldMkLst>
          <pc:docMk/>
          <pc:sldMk cId="0" sldId="330"/>
        </pc:sldMkLst>
        <pc:spChg chg="mod">
          <ac:chgData name="Xueyuan" userId="2b0d7b0725236551" providerId="LiveId" clId="{7CA8C2B5-236E-412C-A605-7B4940096471}" dt="2020-10-15T02:22:58.128" v="31" actId="207"/>
          <ac:spMkLst>
            <pc:docMk/>
            <pc:sldMk cId="0" sldId="330"/>
            <ac:spMk id="46082" creationId="{C0E13BA5-B0BE-49AD-B5B4-87B845C93864}"/>
          </ac:spMkLst>
        </pc:spChg>
      </pc:sldChg>
      <pc:sldChg chg="modSp add modTransition">
        <pc:chgData name="Xueyuan" userId="2b0d7b0725236551" providerId="LiveId" clId="{7CA8C2B5-236E-412C-A605-7B4940096471}" dt="2020-10-15T02:22:54.617" v="30" actId="207"/>
        <pc:sldMkLst>
          <pc:docMk/>
          <pc:sldMk cId="0" sldId="331"/>
        </pc:sldMkLst>
        <pc:spChg chg="mod">
          <ac:chgData name="Xueyuan" userId="2b0d7b0725236551" providerId="LiveId" clId="{7CA8C2B5-236E-412C-A605-7B4940096471}" dt="2020-10-15T02:22:54.617" v="30" actId="207"/>
          <ac:spMkLst>
            <pc:docMk/>
            <pc:sldMk cId="0" sldId="331"/>
            <ac:spMk id="45058" creationId="{5193EBF2-AA2F-4824-8761-5C1A2CE6BC1E}"/>
          </ac:spMkLst>
        </pc:spChg>
      </pc:sldChg>
      <pc:sldChg chg="add modTransition">
        <pc:chgData name="Xueyuan" userId="2b0d7b0725236551" providerId="LiveId" clId="{7CA8C2B5-236E-412C-A605-7B4940096471}" dt="2020-10-15T02:21:07.336" v="0"/>
        <pc:sldMkLst>
          <pc:docMk/>
          <pc:sldMk cId="0" sldId="332"/>
        </pc:sldMkLst>
      </pc:sldChg>
      <pc:sldChg chg="add modTransition">
        <pc:chgData name="Xueyuan" userId="2b0d7b0725236551" providerId="LiveId" clId="{7CA8C2B5-236E-412C-A605-7B4940096471}" dt="2020-10-15T02:21:07.336" v="0"/>
        <pc:sldMkLst>
          <pc:docMk/>
          <pc:sldMk cId="0" sldId="333"/>
        </pc:sldMkLst>
      </pc:sldChg>
      <pc:sldChg chg="add modTransition">
        <pc:chgData name="Xueyuan" userId="2b0d7b0725236551" providerId="LiveId" clId="{7CA8C2B5-236E-412C-A605-7B4940096471}" dt="2020-10-15T02:21:07.336" v="0"/>
        <pc:sldMkLst>
          <pc:docMk/>
          <pc:sldMk cId="0" sldId="33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C9DA-F6B5-4E9D-A178-3247AEF80B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80DD62-BE73-4992-9064-CD5754FBA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17D4A6-4762-4A67-AD56-AE9D6204BD04}"/>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5" name="Footer Placeholder 4">
            <a:extLst>
              <a:ext uri="{FF2B5EF4-FFF2-40B4-BE49-F238E27FC236}">
                <a16:creationId xmlns:a16="http://schemas.microsoft.com/office/drawing/2014/main" id="{B9DEB6F8-FC69-487B-83D9-37F5DB0F9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91D10-D184-4F89-80A3-BF82D0E8BC7B}"/>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378243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85F6-E7AD-4A81-97FD-E56D089BF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5B57B1-539D-49CF-BD9F-F9916C919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81AAD-59EA-49B8-B2D9-E88AC92617E5}"/>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5" name="Footer Placeholder 4">
            <a:extLst>
              <a:ext uri="{FF2B5EF4-FFF2-40B4-BE49-F238E27FC236}">
                <a16:creationId xmlns:a16="http://schemas.microsoft.com/office/drawing/2014/main" id="{4E0E5ED3-0E6F-42DF-B949-FF883A06A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81F12-8902-470F-A445-5809AEDDDEA2}"/>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42664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21BE6-5A62-40B0-97EF-3A373C4C6A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348CF-6C99-4DCB-9741-54BFD7B6A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17ED5-EAFC-4E73-950F-BD625BA2E6F0}"/>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5" name="Footer Placeholder 4">
            <a:extLst>
              <a:ext uri="{FF2B5EF4-FFF2-40B4-BE49-F238E27FC236}">
                <a16:creationId xmlns:a16="http://schemas.microsoft.com/office/drawing/2014/main" id="{6966BAB6-E1EE-4611-9176-97E70D563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7D1AC-097A-4026-BEF6-BBEBF24FAD5A}"/>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353664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62374DB-DA5C-4A1D-B44C-42088BCE8D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90ABADC-9263-4CC0-9A66-378503D449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1235784-2812-488C-85BE-B4E63AEE3869}"/>
              </a:ext>
            </a:extLst>
          </p:cNvPr>
          <p:cNvSpPr>
            <a:spLocks noGrp="1" noChangeArrowheads="1"/>
          </p:cNvSpPr>
          <p:nvPr>
            <p:ph type="sldNum" sz="quarter" idx="12"/>
          </p:nvPr>
        </p:nvSpPr>
        <p:spPr>
          <a:ln/>
        </p:spPr>
        <p:txBody>
          <a:bodyPr/>
          <a:lstStyle>
            <a:lvl1pPr>
              <a:defRPr/>
            </a:lvl1pPr>
          </a:lstStyle>
          <a:p>
            <a:fld id="{0BE452CF-55A7-4F8C-801D-93A7D9BB3086}" type="slidenum">
              <a:rPr lang="en-US" altLang="zh-CN"/>
              <a:pPr/>
              <a:t>‹#›</a:t>
            </a:fld>
            <a:endParaRPr lang="en-US" altLang="zh-CN"/>
          </a:p>
        </p:txBody>
      </p:sp>
    </p:spTree>
    <p:extLst>
      <p:ext uri="{BB962C8B-B14F-4D97-AF65-F5344CB8AC3E}">
        <p14:creationId xmlns:p14="http://schemas.microsoft.com/office/powerpoint/2010/main" val="38489544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E302-935D-495C-9206-E25F87295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FDBFB-BB25-4F85-B261-A7E6A8051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81501-361E-4C6E-9749-1ADCC7925958}"/>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5" name="Footer Placeholder 4">
            <a:extLst>
              <a:ext uri="{FF2B5EF4-FFF2-40B4-BE49-F238E27FC236}">
                <a16:creationId xmlns:a16="http://schemas.microsoft.com/office/drawing/2014/main" id="{DDECBC8F-5662-4C4B-B5D1-4D75666D8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58883-8C5C-460E-B68E-33166A4560F6}"/>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221000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9D61-5FCB-471F-9511-95063F73E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F54990-FA07-433F-8583-1DB7B1581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812DDD-6848-4541-AC80-7E441B73F54D}"/>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5" name="Footer Placeholder 4">
            <a:extLst>
              <a:ext uri="{FF2B5EF4-FFF2-40B4-BE49-F238E27FC236}">
                <a16:creationId xmlns:a16="http://schemas.microsoft.com/office/drawing/2014/main" id="{14704E84-B097-4AAB-82CB-31CE95D9D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65DC4-8AB1-4C70-954B-A788CBD7B6CC}"/>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215039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FE5F-3C24-4773-95C4-F4AFAF475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C27FC-70FC-45E6-BBC7-A9D90FA4F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ED096-1C30-4DF6-99E4-6C77605B18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48795-4EBD-4FF2-A087-612DB24D023A}"/>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6" name="Footer Placeholder 5">
            <a:extLst>
              <a:ext uri="{FF2B5EF4-FFF2-40B4-BE49-F238E27FC236}">
                <a16:creationId xmlns:a16="http://schemas.microsoft.com/office/drawing/2014/main" id="{401A8C1C-08F1-46FF-8E69-A17F5864B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46674-C640-4FA3-82B6-83482A7D591A}"/>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86758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72F-666E-4803-96CD-38ECB32FE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788DEA-CC0E-4440-ADFB-0B8AC4344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A8609-1CA6-4C01-BB9D-2441CFF64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00C5D9-C67E-4881-BE6A-352D81F75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4DC6B-1060-4F11-8DE0-4723C2C40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C5495-ADC4-4A5D-92BE-3FE71A9EA9D5}"/>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8" name="Footer Placeholder 7">
            <a:extLst>
              <a:ext uri="{FF2B5EF4-FFF2-40B4-BE49-F238E27FC236}">
                <a16:creationId xmlns:a16="http://schemas.microsoft.com/office/drawing/2014/main" id="{FABFF56A-04E4-437B-9B8D-B00A904AD1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6828A-E5F3-4C88-9ED4-D2C6DD769F09}"/>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192033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0EB2-BD93-4CCD-BA35-C33399735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B7F172-1E9B-4131-B4D3-93DA7E25EFE5}"/>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4" name="Footer Placeholder 3">
            <a:extLst>
              <a:ext uri="{FF2B5EF4-FFF2-40B4-BE49-F238E27FC236}">
                <a16:creationId xmlns:a16="http://schemas.microsoft.com/office/drawing/2014/main" id="{AB01BB83-D502-4372-95AA-F83C61405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0D101-E2F9-430C-A2EA-940CD6F06B6B}"/>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218413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635D0-E0F0-42EE-A826-084482EE2A6C}"/>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3" name="Footer Placeholder 2">
            <a:extLst>
              <a:ext uri="{FF2B5EF4-FFF2-40B4-BE49-F238E27FC236}">
                <a16:creationId xmlns:a16="http://schemas.microsoft.com/office/drawing/2014/main" id="{FB0E99B0-C019-4520-91F5-926349153A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64BADA-1D72-4680-9A6F-FA3B29F2D574}"/>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143632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3F45-CA4A-4120-8CDD-DC33A70C7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9DCD8-DD15-4F67-BED9-6044DB194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B65F70-7A92-47F6-92C3-CBFC9DACF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087C8-2579-4E6F-B403-8EC7079D3C7F}"/>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6" name="Footer Placeholder 5">
            <a:extLst>
              <a:ext uri="{FF2B5EF4-FFF2-40B4-BE49-F238E27FC236}">
                <a16:creationId xmlns:a16="http://schemas.microsoft.com/office/drawing/2014/main" id="{4D2633D7-CA67-430D-B8D3-894759367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52FB2-E425-41C1-8686-2565F1388C30}"/>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365974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1552-A1F3-4FA7-BAB2-825AB1B5D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ABB43-EA49-4DAB-8CF0-A55C3733B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28D614-28DE-425E-ABF4-C1B1D58CB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D32C9-82FD-4641-9CC4-D8C39747CDD1}"/>
              </a:ext>
            </a:extLst>
          </p:cNvPr>
          <p:cNvSpPr>
            <a:spLocks noGrp="1"/>
          </p:cNvSpPr>
          <p:nvPr>
            <p:ph type="dt" sz="half" idx="10"/>
          </p:nvPr>
        </p:nvSpPr>
        <p:spPr/>
        <p:txBody>
          <a:bodyPr/>
          <a:lstStyle/>
          <a:p>
            <a:fld id="{4495E08A-B8EE-47BE-8CC7-DCB30AFF2414}" type="datetimeFigureOut">
              <a:rPr lang="en-US" smtClean="0"/>
              <a:t>10/15/2020</a:t>
            </a:fld>
            <a:endParaRPr lang="en-US"/>
          </a:p>
        </p:txBody>
      </p:sp>
      <p:sp>
        <p:nvSpPr>
          <p:cNvPr id="6" name="Footer Placeholder 5">
            <a:extLst>
              <a:ext uri="{FF2B5EF4-FFF2-40B4-BE49-F238E27FC236}">
                <a16:creationId xmlns:a16="http://schemas.microsoft.com/office/drawing/2014/main" id="{89C4DE56-2186-4374-9BF0-D48B7FBC1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8BEC5-97DF-423E-BF51-40EBD8D4F920}"/>
              </a:ext>
            </a:extLst>
          </p:cNvPr>
          <p:cNvSpPr>
            <a:spLocks noGrp="1"/>
          </p:cNvSpPr>
          <p:nvPr>
            <p:ph type="sldNum" sz="quarter" idx="12"/>
          </p:nvPr>
        </p:nvSpPr>
        <p:spPr/>
        <p:txBody>
          <a:bodyPr/>
          <a:lstStyle/>
          <a:p>
            <a:fld id="{359D9002-6068-45B2-ADA0-BF8F04434068}" type="slidenum">
              <a:rPr lang="en-US" smtClean="0"/>
              <a:t>‹#›</a:t>
            </a:fld>
            <a:endParaRPr lang="en-US"/>
          </a:p>
        </p:txBody>
      </p:sp>
    </p:spTree>
    <p:extLst>
      <p:ext uri="{BB962C8B-B14F-4D97-AF65-F5344CB8AC3E}">
        <p14:creationId xmlns:p14="http://schemas.microsoft.com/office/powerpoint/2010/main" val="265219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AE9BA-30FF-49A0-8E6E-74711F41A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B06E97-82E5-45A9-A54E-8842E6324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A567A-5ABB-4F92-B657-A457E43FB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5E08A-B8EE-47BE-8CC7-DCB30AFF2414}" type="datetimeFigureOut">
              <a:rPr lang="en-US" smtClean="0"/>
              <a:t>10/15/2020</a:t>
            </a:fld>
            <a:endParaRPr lang="en-US"/>
          </a:p>
        </p:txBody>
      </p:sp>
      <p:sp>
        <p:nvSpPr>
          <p:cNvPr id="5" name="Footer Placeholder 4">
            <a:extLst>
              <a:ext uri="{FF2B5EF4-FFF2-40B4-BE49-F238E27FC236}">
                <a16:creationId xmlns:a16="http://schemas.microsoft.com/office/drawing/2014/main" id="{1471EA1A-96F9-43D3-818D-5C978BE6E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C5AB9-BDA2-4C6D-90AB-10A60F7D1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D9002-6068-45B2-ADA0-BF8F04434068}" type="slidenum">
              <a:rPr lang="en-US" smtClean="0"/>
              <a:t>‹#›</a:t>
            </a:fld>
            <a:endParaRPr lang="en-US"/>
          </a:p>
        </p:txBody>
      </p:sp>
    </p:spTree>
    <p:extLst>
      <p:ext uri="{BB962C8B-B14F-4D97-AF65-F5344CB8AC3E}">
        <p14:creationId xmlns:p14="http://schemas.microsoft.com/office/powerpoint/2010/main" val="1410067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9.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9.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6.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5.xml"/></Relationships>
</file>

<file path=ppt/slides/_rels/slide46.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B35FDABE-105E-4D17-B24F-39ECF356393E}"/>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5.1  </a:t>
            </a:r>
            <a:r>
              <a:rPr lang="zh-CN" altLang="en-US">
                <a:hlinkClick r:id="rId2" action="ppaction://hlinksldjump"/>
              </a:rPr>
              <a:t>指针</a:t>
            </a:r>
            <a:endParaRPr lang="zh-CN" altLang="en-US"/>
          </a:p>
          <a:p>
            <a:pPr eaLnBrk="1" hangingPunct="1"/>
            <a:r>
              <a:rPr lang="en-US" altLang="zh-CN">
                <a:hlinkClick r:id="rId3" action="ppaction://hlinksldjump"/>
              </a:rPr>
              <a:t>5.2  </a:t>
            </a:r>
            <a:r>
              <a:rPr lang="zh-CN" altLang="en-US">
                <a:hlinkClick r:id="rId3" action="ppaction://hlinksldjump"/>
              </a:rPr>
              <a:t>引用</a:t>
            </a:r>
            <a:endParaRPr lang="en-US" altLang="zh-CN"/>
          </a:p>
          <a:p>
            <a:pPr eaLnBrk="1" hangingPunct="1"/>
            <a:r>
              <a:rPr lang="en-US" altLang="zh-CN">
                <a:hlinkClick r:id="rId4" action="ppaction://hlinksldjump"/>
              </a:rPr>
              <a:t>5.3  </a:t>
            </a:r>
            <a:r>
              <a:rPr lang="zh-CN" altLang="en-US">
                <a:hlinkClick r:id="rId4" action="ppaction://hlinksldjump"/>
              </a:rPr>
              <a:t>案例实战</a:t>
            </a:r>
            <a:endParaRPr lang="zh-CN" altLang="en-US"/>
          </a:p>
          <a:p>
            <a:pPr eaLnBrk="1" hangingPunct="1"/>
            <a:endParaRPr lang="zh-CN" altLang="en-US"/>
          </a:p>
        </p:txBody>
      </p:sp>
      <p:sp>
        <p:nvSpPr>
          <p:cNvPr id="2051" name="Rectangle 4">
            <a:extLst>
              <a:ext uri="{FF2B5EF4-FFF2-40B4-BE49-F238E27FC236}">
                <a16:creationId xmlns:a16="http://schemas.microsoft.com/office/drawing/2014/main" id="{99710F81-A622-4AEF-82DF-8E49D222425E}"/>
              </a:ext>
            </a:extLst>
          </p:cNvPr>
          <p:cNvSpPr>
            <a:spLocks noGrp="1" noChangeArrowheads="1"/>
          </p:cNvSpPr>
          <p:nvPr>
            <p:ph type="title"/>
          </p:nvPr>
        </p:nvSpPr>
        <p:spPr>
          <a:xfrm>
            <a:off x="1981200" y="533400"/>
            <a:ext cx="8229600" cy="1143000"/>
          </a:xfrm>
        </p:spPr>
        <p:txBody>
          <a:bodyPr/>
          <a:lstStyle/>
          <a:p>
            <a:pPr eaLnBrk="1" hangingPunct="1"/>
            <a:r>
              <a:rPr lang="zh-CN" altLang="en-US"/>
              <a:t>第</a:t>
            </a:r>
            <a:r>
              <a:rPr lang="en-US" altLang="zh-CN"/>
              <a:t>5</a:t>
            </a:r>
            <a:r>
              <a:rPr lang="zh-CN" altLang="en-US"/>
              <a:t>章  指针和引用 </a:t>
            </a:r>
          </a:p>
        </p:txBody>
      </p:sp>
      <p:sp>
        <p:nvSpPr>
          <p:cNvPr id="5125" name="AutoShape 5">
            <a:hlinkClick r:id="" action="ppaction://hlinkshowjump?jump=endshow"/>
            <a:extLst>
              <a:ext uri="{FF2B5EF4-FFF2-40B4-BE49-F238E27FC236}">
                <a16:creationId xmlns:a16="http://schemas.microsoft.com/office/drawing/2014/main" id="{B508DAC2-216D-4974-B00A-0DBE61AD828A}"/>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over</a:t>
            </a:r>
            <a:endParaRPr lang="en-US" altLang="zh-CN">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7385F51-608A-4507-B384-3EA2A7CFA036}"/>
              </a:ext>
            </a:extLst>
          </p:cNvPr>
          <p:cNvSpPr>
            <a:spLocks noGrp="1" noChangeArrowheads="1"/>
          </p:cNvSpPr>
          <p:nvPr>
            <p:ph type="body" sz="half" idx="1"/>
          </p:nvPr>
        </p:nvSpPr>
        <p:spPr>
          <a:xfrm>
            <a:off x="1905000" y="914400"/>
            <a:ext cx="8382000" cy="5562600"/>
          </a:xfrm>
        </p:spPr>
        <p:txBody>
          <a:bodyPr>
            <a:normAutofit lnSpcReduction="10000"/>
          </a:bodyPr>
          <a:lstStyle/>
          <a:p>
            <a:pPr marL="0" indent="0">
              <a:lnSpc>
                <a:spcPct val="95000"/>
              </a:lnSpc>
              <a:buClr>
                <a:srgbClr val="0070C0"/>
              </a:buClr>
              <a:buFont typeface="Wingdings" panose="05000000000000000000" pitchFamily="2" charset="2"/>
              <a:buChar char="n"/>
            </a:pPr>
            <a:r>
              <a:rPr lang="en-US" altLang="zh-CN" sz="2400"/>
              <a:t>4</a:t>
            </a:r>
            <a:r>
              <a:rPr lang="zh-CN" altLang="en-US" sz="2400"/>
              <a:t>．指针的运算</a:t>
            </a:r>
          </a:p>
          <a:p>
            <a:pPr marL="0" indent="0">
              <a:lnSpc>
                <a:spcPct val="95000"/>
              </a:lnSpc>
              <a:buClr>
                <a:srgbClr val="0070C0"/>
              </a:buClr>
              <a:buFont typeface="Wingdings" panose="05000000000000000000" pitchFamily="2" charset="2"/>
              <a:buChar char="n"/>
            </a:pPr>
            <a:r>
              <a:rPr lang="zh-CN" altLang="en-US" sz="2400"/>
              <a:t>指针只能参与赋值、算术及关系运算。</a:t>
            </a:r>
          </a:p>
          <a:p>
            <a:pPr marL="0" indent="0">
              <a:lnSpc>
                <a:spcPct val="95000"/>
              </a:lnSpc>
              <a:buClr>
                <a:srgbClr val="0070C0"/>
              </a:buClr>
            </a:pPr>
            <a:r>
              <a:rPr lang="zh-CN" altLang="en-US" sz="2400" b="1"/>
              <a:t>⑴赋值运算</a:t>
            </a:r>
            <a:endParaRPr lang="en-US" altLang="zh-CN" sz="2400" b="1"/>
          </a:p>
          <a:p>
            <a:pPr marL="0" indent="0">
              <a:lnSpc>
                <a:spcPct val="95000"/>
              </a:lnSpc>
              <a:buClr>
                <a:srgbClr val="0070C0"/>
              </a:buClr>
              <a:buFont typeface="Wingdings" panose="05000000000000000000" pitchFamily="2" charset="2"/>
              <a:buChar char="n"/>
            </a:pPr>
            <a:r>
              <a:rPr lang="zh-CN" altLang="en-US" sz="2400"/>
              <a:t>例如：   </a:t>
            </a:r>
            <a:r>
              <a:rPr lang="en-US" altLang="zh-CN" sz="2400"/>
              <a:t>int i,*p1=&amp;i;    *p1=20;</a:t>
            </a:r>
          </a:p>
          <a:p>
            <a:pPr marL="0" indent="0">
              <a:lnSpc>
                <a:spcPct val="95000"/>
              </a:lnSpc>
              <a:buClr>
                <a:srgbClr val="0070C0"/>
              </a:buClr>
            </a:pPr>
            <a:r>
              <a:rPr lang="zh-CN" altLang="en-US" sz="2400" b="1"/>
              <a:t>⑵算术运算</a:t>
            </a:r>
          </a:p>
          <a:p>
            <a:pPr marL="0" indent="0">
              <a:lnSpc>
                <a:spcPct val="95000"/>
              </a:lnSpc>
              <a:buClr>
                <a:srgbClr val="0070C0"/>
              </a:buClr>
              <a:buFont typeface="Wingdings" panose="05000000000000000000" pitchFamily="2" charset="2"/>
              <a:buChar char="n"/>
            </a:pPr>
            <a:r>
              <a:rPr lang="zh-CN" altLang="en-US" sz="2400"/>
              <a:t>指针可以和整数进行加减运算，实质是地址运算。</a:t>
            </a:r>
          </a:p>
          <a:p>
            <a:pPr marL="0" indent="0">
              <a:lnSpc>
                <a:spcPct val="95000"/>
              </a:lnSpc>
              <a:buClr>
                <a:srgbClr val="0070C0"/>
              </a:buClr>
              <a:buFont typeface="Wingdings" panose="05000000000000000000" pitchFamily="2" charset="2"/>
              <a:buChar char="n"/>
            </a:pPr>
            <a:r>
              <a:rPr lang="zh-CN" altLang="en-US" sz="2400"/>
              <a:t>设</a:t>
            </a:r>
            <a:r>
              <a:rPr lang="en-US" altLang="zh-CN" sz="2400"/>
              <a:t>p</a:t>
            </a:r>
            <a:r>
              <a:rPr lang="zh-CN" altLang="en-US" sz="2400"/>
              <a:t>和</a:t>
            </a:r>
            <a:r>
              <a:rPr lang="en-US" altLang="zh-CN" sz="2400"/>
              <a:t>q</a:t>
            </a:r>
            <a:r>
              <a:rPr lang="zh-CN" altLang="en-US" sz="2400"/>
              <a:t>是指向具有相同数据类型的一组数据的指针，</a:t>
            </a:r>
            <a:r>
              <a:rPr lang="en-US" altLang="zh-CN" sz="2400"/>
              <a:t>n</a:t>
            </a:r>
            <a:r>
              <a:rPr lang="zh-CN" altLang="en-US" sz="2400"/>
              <a:t>是整数，则指针可以进行的算术运算有如下几种：</a:t>
            </a:r>
          </a:p>
          <a:p>
            <a:pPr marL="0" indent="0">
              <a:lnSpc>
                <a:spcPct val="95000"/>
              </a:lnSpc>
              <a:buClr>
                <a:srgbClr val="0070C0"/>
              </a:buClr>
            </a:pPr>
            <a:r>
              <a:rPr lang="zh-CN" altLang="en-US" sz="2400"/>
              <a:t>            </a:t>
            </a:r>
            <a:r>
              <a:rPr lang="en-US" altLang="zh-CN" sz="2400"/>
              <a:t>p+n   p-n   p++   p--   ++p   --p   p-q</a:t>
            </a:r>
          </a:p>
          <a:p>
            <a:pPr marL="0" indent="0">
              <a:lnSpc>
                <a:spcPct val="95000"/>
              </a:lnSpc>
              <a:buClr>
                <a:srgbClr val="0070C0"/>
              </a:buClr>
              <a:buFont typeface="Wingdings" panose="05000000000000000000" pitchFamily="2" charset="2"/>
              <a:buChar char="n"/>
            </a:pPr>
            <a:r>
              <a:rPr lang="zh-CN" altLang="en-US" sz="2400">
                <a:solidFill>
                  <a:srgbClr val="FF0000"/>
                </a:solidFill>
              </a:rPr>
              <a:t>说明：</a:t>
            </a:r>
            <a:r>
              <a:rPr lang="zh-CN" altLang="en-US" sz="2400"/>
              <a:t>指针与一个整数</a:t>
            </a:r>
            <a:r>
              <a:rPr lang="en-US" altLang="zh-CN" sz="2400"/>
              <a:t>n</a:t>
            </a:r>
            <a:r>
              <a:rPr lang="zh-CN" altLang="en-US" sz="2400"/>
              <a:t>进行加减运算时，先使</a:t>
            </a:r>
            <a:r>
              <a:rPr lang="en-US" altLang="zh-CN" sz="2400"/>
              <a:t>n</a:t>
            </a:r>
            <a:r>
              <a:rPr lang="zh-CN" altLang="en-US" sz="2400"/>
              <a:t>乘上一个比例因子，再与地址值进行加减运算。比例因子就是指针所指向的数据类型在存储空间中实际所占的字节数。</a:t>
            </a:r>
            <a:endParaRPr lang="en-US" altLang="zh-CN" sz="2400"/>
          </a:p>
          <a:p>
            <a:pPr marL="0" indent="0">
              <a:lnSpc>
                <a:spcPct val="95000"/>
              </a:lnSpc>
              <a:buClr>
                <a:srgbClr val="0070C0"/>
              </a:buClr>
              <a:buFont typeface="Wingdings" panose="05000000000000000000" pitchFamily="2" charset="2"/>
              <a:buChar char="n"/>
            </a:pPr>
            <a:r>
              <a:rPr lang="en-US" altLang="zh-CN" sz="2400"/>
              <a:t>p1-p2</a:t>
            </a:r>
            <a:r>
              <a:rPr lang="zh-CN" altLang="en-US" sz="2400"/>
              <a:t>运算结果两个指针所指向的地址之间相隔数据的个数。</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793A097-5412-4888-9B1F-ABE7CA4814FD}"/>
              </a:ext>
            </a:extLst>
          </p:cNvPr>
          <p:cNvSpPr>
            <a:spLocks noGrp="1" noChangeArrowheads="1"/>
          </p:cNvSpPr>
          <p:nvPr>
            <p:ph type="body" sz="half" idx="1"/>
          </p:nvPr>
        </p:nvSpPr>
        <p:spPr>
          <a:xfrm>
            <a:off x="1905000" y="914400"/>
            <a:ext cx="8382000" cy="5562600"/>
          </a:xfrm>
        </p:spPr>
        <p:txBody>
          <a:bodyPr/>
          <a:lstStyle/>
          <a:p>
            <a:pPr marL="0" indent="0">
              <a:lnSpc>
                <a:spcPct val="95000"/>
              </a:lnSpc>
              <a:buClr>
                <a:srgbClr val="0070C0"/>
              </a:buClr>
              <a:buFont typeface="Wingdings" panose="05000000000000000000" pitchFamily="2" charset="2"/>
              <a:buChar char="n"/>
            </a:pPr>
            <a:r>
              <a:rPr lang="en-US" altLang="zh-CN" sz="2400"/>
              <a:t>4</a:t>
            </a:r>
            <a:r>
              <a:rPr lang="zh-CN" altLang="en-US" sz="2400"/>
              <a:t>．指针的运算</a:t>
            </a:r>
          </a:p>
          <a:p>
            <a:pPr marL="0" indent="0">
              <a:lnSpc>
                <a:spcPct val="95000"/>
              </a:lnSpc>
              <a:buClr>
                <a:srgbClr val="0070C0"/>
              </a:buClr>
              <a:buFont typeface="Wingdings" panose="05000000000000000000" pitchFamily="2" charset="2"/>
              <a:buChar char="n"/>
            </a:pPr>
            <a:r>
              <a:rPr lang="zh-CN" altLang="en-US" sz="2400"/>
              <a:t>指针只能参与赋值、算术及关系运算。</a:t>
            </a:r>
          </a:p>
          <a:p>
            <a:pPr marL="0" indent="0">
              <a:lnSpc>
                <a:spcPct val="95000"/>
              </a:lnSpc>
              <a:buClr>
                <a:srgbClr val="0070C0"/>
              </a:buClr>
            </a:pPr>
            <a:r>
              <a:rPr lang="zh-CN" altLang="en-US" sz="2400"/>
              <a:t>⑴赋值运算</a:t>
            </a:r>
            <a:endParaRPr lang="en-US" altLang="zh-CN" sz="2400"/>
          </a:p>
          <a:p>
            <a:pPr marL="0" indent="0">
              <a:lnSpc>
                <a:spcPct val="95000"/>
              </a:lnSpc>
              <a:buClr>
                <a:srgbClr val="0070C0"/>
              </a:buClr>
            </a:pPr>
            <a:r>
              <a:rPr lang="zh-CN" altLang="en-US" sz="2400"/>
              <a:t>⑵算术运算</a:t>
            </a:r>
          </a:p>
          <a:p>
            <a:pPr marL="0" indent="0"/>
            <a:r>
              <a:rPr lang="zh-CN" altLang="en-US" sz="2400" b="1"/>
              <a:t>⑶关系运算</a:t>
            </a:r>
          </a:p>
          <a:p>
            <a:pPr marL="0" indent="0">
              <a:lnSpc>
                <a:spcPct val="95000"/>
              </a:lnSpc>
              <a:buClr>
                <a:srgbClr val="0070C0"/>
              </a:buClr>
              <a:buFont typeface="Wingdings" panose="05000000000000000000" pitchFamily="2" charset="2"/>
              <a:buChar char="n"/>
            </a:pPr>
            <a:r>
              <a:rPr lang="zh-CN" altLang="en-US" sz="2400"/>
              <a:t>前提：两个指针进行关系运算时，它们必须指向同一连续存储空间。</a:t>
            </a:r>
            <a:endParaRPr lang="en-US" altLang="zh-CN" sz="2400"/>
          </a:p>
          <a:p>
            <a:pPr marL="0" indent="0">
              <a:lnSpc>
                <a:spcPct val="95000"/>
              </a:lnSpc>
              <a:buClr>
                <a:srgbClr val="0070C0"/>
              </a:buClr>
              <a:buFont typeface="Wingdings" panose="05000000000000000000" pitchFamily="2" charset="2"/>
              <a:buChar char="n"/>
            </a:pPr>
            <a:r>
              <a:rPr lang="zh-CN" altLang="en-US" sz="2400"/>
              <a:t>运算结果：表示它们所指向的变量在内存中的位置关系。</a:t>
            </a:r>
            <a:endParaRPr lang="en-US" altLang="zh-CN" sz="2400"/>
          </a:p>
          <a:p>
            <a:pPr marL="0" indent="0">
              <a:lnSpc>
                <a:spcPct val="95000"/>
              </a:lnSpc>
              <a:buClr>
                <a:srgbClr val="0070C0"/>
              </a:buClr>
              <a:buFont typeface="Wingdings" panose="05000000000000000000" pitchFamily="2" charset="2"/>
              <a:buChar char="n"/>
            </a:pPr>
            <a:r>
              <a:rPr lang="zh-CN" altLang="en-US" sz="2400"/>
              <a:t>例如：</a:t>
            </a:r>
          </a:p>
          <a:p>
            <a:pPr marL="0" indent="0">
              <a:lnSpc>
                <a:spcPct val="95000"/>
              </a:lnSpc>
              <a:buClr>
                <a:srgbClr val="0070C0"/>
              </a:buClr>
            </a:pPr>
            <a:r>
              <a:rPr lang="en-US" altLang="zh-CN" sz="2400"/>
              <a:t>            int a;</a:t>
            </a:r>
          </a:p>
          <a:p>
            <a:pPr marL="0" indent="0">
              <a:lnSpc>
                <a:spcPct val="95000"/>
              </a:lnSpc>
              <a:buClr>
                <a:srgbClr val="0070C0"/>
              </a:buClr>
            </a:pPr>
            <a:r>
              <a:rPr lang="en-US" altLang="zh-CN" sz="2400"/>
              <a:t>            int *p1=&amp;a;*p2=p1;</a:t>
            </a:r>
          </a:p>
          <a:p>
            <a:pPr marL="0" indent="0">
              <a:lnSpc>
                <a:spcPct val="95000"/>
              </a:lnSpc>
              <a:buClr>
                <a:srgbClr val="0070C0"/>
              </a:buClr>
            </a:pPr>
            <a:r>
              <a:rPr lang="en-US" altLang="zh-CN" sz="2400"/>
              <a:t>            p1==p2</a:t>
            </a:r>
            <a:r>
              <a:rPr lang="zh-CN" altLang="en-US" sz="2400"/>
              <a:t>运算，其结果为</a:t>
            </a:r>
            <a:r>
              <a:rPr lang="en-US" altLang="zh-CN" sz="2400"/>
              <a:t>1</a:t>
            </a:r>
            <a:r>
              <a:rPr lang="zh-CN" altLang="en-US" sz="2400"/>
              <a:t>（</a:t>
            </a:r>
            <a:r>
              <a:rPr lang="en-US" altLang="zh-CN" sz="2400"/>
              <a:t>true</a:t>
            </a:r>
            <a:r>
              <a:rPr lang="zh-CN" altLang="en-US" sz="2400"/>
              <a:t>）。</a:t>
            </a:r>
          </a:p>
          <a:p>
            <a:pPr marL="0" indent="0">
              <a:lnSpc>
                <a:spcPct val="95000"/>
              </a:lnSpc>
              <a:buClr>
                <a:srgbClr val="0070C0"/>
              </a:buClr>
              <a:buFont typeface="Wingdings" panose="05000000000000000000" pitchFamily="2" charset="2"/>
              <a:buChar char="n"/>
            </a:pPr>
            <a:endParaRPr lang="zh-CN" altLang="en-US" sz="2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ECA249-BED6-4FAF-B55B-01FCCD55BE6D}"/>
              </a:ext>
            </a:extLst>
          </p:cNvPr>
          <p:cNvSpPr>
            <a:spLocks noGrp="1" noChangeArrowheads="1"/>
          </p:cNvSpPr>
          <p:nvPr>
            <p:ph type="body" sz="half" idx="1"/>
          </p:nvPr>
        </p:nvSpPr>
        <p:spPr>
          <a:xfrm>
            <a:off x="1981200" y="762000"/>
            <a:ext cx="8382000" cy="5715000"/>
          </a:xfrm>
        </p:spPr>
        <p:txBody>
          <a:bodyPr>
            <a:normAutofit lnSpcReduction="10000"/>
          </a:bodyPr>
          <a:lstStyle/>
          <a:p>
            <a:pPr marL="0" indent="0">
              <a:lnSpc>
                <a:spcPct val="95000"/>
              </a:lnSpc>
              <a:buClr>
                <a:srgbClr val="0070C0"/>
              </a:buClr>
              <a:buFont typeface="Wingdings" panose="05000000000000000000" pitchFamily="2" charset="2"/>
              <a:buChar char="n"/>
            </a:pPr>
            <a:r>
              <a:rPr lang="en-US" altLang="zh-CN" sz="2400"/>
              <a:t>5</a:t>
            </a:r>
            <a:r>
              <a:rPr lang="zh-CN" altLang="en-US" sz="2400"/>
              <a:t>．多级指针</a:t>
            </a:r>
          </a:p>
          <a:p>
            <a:pPr marL="0" indent="0">
              <a:lnSpc>
                <a:spcPct val="95000"/>
              </a:lnSpc>
              <a:buClr>
                <a:srgbClr val="0070C0"/>
              </a:buClr>
              <a:buFont typeface="Wingdings" panose="05000000000000000000" pitchFamily="2" charset="2"/>
              <a:buChar char="n"/>
            </a:pPr>
            <a:r>
              <a:rPr lang="zh-CN" altLang="en-US" sz="2400"/>
              <a:t>指向指针的指针（二级指针）：用于存储指针变量地址的指针。</a:t>
            </a:r>
          </a:p>
          <a:p>
            <a:pPr marL="0" indent="0">
              <a:lnSpc>
                <a:spcPct val="95000"/>
              </a:lnSpc>
              <a:buClr>
                <a:srgbClr val="0070C0"/>
              </a:buClr>
              <a:buFont typeface="Wingdings" panose="05000000000000000000" pitchFamily="2" charset="2"/>
              <a:buChar char="n"/>
            </a:pPr>
            <a:r>
              <a:rPr lang="zh-CN" altLang="en-US" sz="2400"/>
              <a:t>声明二级指针的格式：</a:t>
            </a:r>
            <a:endParaRPr lang="en-US" altLang="zh-CN" sz="2400"/>
          </a:p>
          <a:p>
            <a:pPr marL="0" indent="0">
              <a:lnSpc>
                <a:spcPct val="95000"/>
              </a:lnSpc>
              <a:buClr>
                <a:srgbClr val="0070C0"/>
              </a:buClr>
            </a:pPr>
            <a:r>
              <a:rPr lang="en-US" altLang="zh-CN" sz="2400"/>
              <a:t>           </a:t>
            </a:r>
            <a:r>
              <a:rPr lang="zh-CN" altLang="en-US" sz="2400">
                <a:solidFill>
                  <a:srgbClr val="FF0000"/>
                </a:solidFill>
              </a:rPr>
              <a:t>数据类型    ** 标识符；</a:t>
            </a:r>
          </a:p>
          <a:p>
            <a:pPr marL="0" indent="0">
              <a:lnSpc>
                <a:spcPct val="95000"/>
              </a:lnSpc>
              <a:buClr>
                <a:srgbClr val="0070C0"/>
              </a:buClr>
              <a:buFont typeface="Wingdings" panose="05000000000000000000" pitchFamily="2" charset="2"/>
              <a:buChar char="n"/>
            </a:pPr>
            <a:r>
              <a:rPr lang="zh-CN" altLang="en-US" sz="2400"/>
              <a:t>例如：</a:t>
            </a:r>
          </a:p>
          <a:p>
            <a:pPr marL="0" indent="0">
              <a:lnSpc>
                <a:spcPct val="120000"/>
              </a:lnSpc>
            </a:pPr>
            <a:r>
              <a:rPr lang="zh-CN" altLang="en-US" sz="2400"/>
              <a:t>       </a:t>
            </a:r>
            <a:r>
              <a:rPr lang="en-US" altLang="zh-CN" sz="2400"/>
              <a:t>int i,*p1=&amp;i;</a:t>
            </a:r>
          </a:p>
          <a:p>
            <a:pPr marL="0" indent="0">
              <a:lnSpc>
                <a:spcPct val="120000"/>
              </a:lnSpc>
            </a:pPr>
            <a:r>
              <a:rPr lang="en-US" altLang="zh-CN" sz="2400"/>
              <a:t>       int **p2=&amp;p;       //p2</a:t>
            </a:r>
            <a:r>
              <a:rPr lang="zh-CN" altLang="en-US" sz="2400"/>
              <a:t>是二级指针，它指向</a:t>
            </a:r>
            <a:r>
              <a:rPr lang="en-US" altLang="zh-CN" sz="2400"/>
              <a:t>p1</a:t>
            </a:r>
            <a:endParaRPr lang="zh-CN" altLang="en-US" sz="2400"/>
          </a:p>
          <a:p>
            <a:pPr marL="0" indent="0">
              <a:lnSpc>
                <a:spcPct val="95000"/>
              </a:lnSpc>
              <a:buClr>
                <a:srgbClr val="0070C0"/>
              </a:buClr>
              <a:buFont typeface="Wingdings" panose="05000000000000000000" pitchFamily="2" charset="2"/>
              <a:buChar char="n"/>
            </a:pPr>
            <a:r>
              <a:rPr lang="zh-CN" altLang="en-US" sz="2400">
                <a:solidFill>
                  <a:srgbClr val="FF0000"/>
                </a:solidFill>
              </a:rPr>
              <a:t>注意：</a:t>
            </a:r>
            <a:r>
              <a:rPr lang="zh-CN" altLang="en-US" sz="2400"/>
              <a:t>虽然</a:t>
            </a:r>
            <a:r>
              <a:rPr lang="en-US" altLang="zh-CN" sz="2400"/>
              <a:t>p1</a:t>
            </a:r>
            <a:r>
              <a:rPr lang="zh-CN" altLang="en-US" sz="2400"/>
              <a:t>和</a:t>
            </a:r>
            <a:r>
              <a:rPr lang="en-US" altLang="zh-CN" sz="2400"/>
              <a:t>p2</a:t>
            </a:r>
            <a:r>
              <a:rPr lang="zh-CN" altLang="en-US" sz="2400"/>
              <a:t>都是指针变量，其值都是地址，所定义的数据类型也都是</a:t>
            </a:r>
            <a:r>
              <a:rPr lang="en-US" altLang="zh-CN" sz="2400"/>
              <a:t>int</a:t>
            </a:r>
            <a:r>
              <a:rPr lang="zh-CN" altLang="en-US" sz="2400"/>
              <a:t>型，但</a:t>
            </a:r>
            <a:r>
              <a:rPr lang="en-US" altLang="zh-CN" sz="2400"/>
              <a:t>p2</a:t>
            </a:r>
            <a:r>
              <a:rPr lang="zh-CN" altLang="en-US" sz="2400"/>
              <a:t>是二级指针，不是指向一个普通变量。 </a:t>
            </a:r>
            <a:endParaRPr lang="en-US" altLang="zh-CN" sz="2400"/>
          </a:p>
          <a:p>
            <a:pPr marL="0" indent="0">
              <a:lnSpc>
                <a:spcPct val="95000"/>
              </a:lnSpc>
              <a:buClr>
                <a:srgbClr val="0070C0"/>
              </a:buClr>
              <a:buFont typeface="Wingdings" panose="05000000000000000000" pitchFamily="2" charset="2"/>
              <a:buChar char="n"/>
            </a:pPr>
            <a:r>
              <a:rPr lang="zh-CN" altLang="zh-CN" sz="2400"/>
              <a:t>从数据结构的清晰程度和程序的可读性方面考虑，应当尽量避免使用多级指针。</a:t>
            </a:r>
            <a:r>
              <a:rPr lang="zh-CN" altLang="en-US" sz="240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5F406D0-A951-4774-9557-58C3C98697C7}"/>
              </a:ext>
            </a:extLst>
          </p:cNvPr>
          <p:cNvSpPr>
            <a:spLocks noGrp="1" noChangeArrowheads="1"/>
          </p:cNvSpPr>
          <p:nvPr>
            <p:ph type="body" sz="half" idx="1"/>
          </p:nvPr>
        </p:nvSpPr>
        <p:spPr>
          <a:xfrm>
            <a:off x="1752600" y="76200"/>
            <a:ext cx="8763000" cy="6553200"/>
          </a:xfrm>
          <a:noFill/>
          <a:ln>
            <a:solidFill>
              <a:schemeClr val="tx1"/>
            </a:solidFill>
            <a:miter lim="800000"/>
            <a:headEnd/>
            <a:tailEnd/>
          </a:ln>
        </p:spPr>
        <p:txBody>
          <a:bodyPr>
            <a:normAutofit lnSpcReduction="10000"/>
          </a:bodyPr>
          <a:lstStyle/>
          <a:p>
            <a:pPr marL="0" indent="0"/>
            <a:r>
              <a:rPr lang="zh-CN" altLang="zh-CN" sz="2000"/>
              <a:t>【例</a:t>
            </a:r>
            <a:r>
              <a:rPr lang="en-US" altLang="zh-CN" sz="2000"/>
              <a:t>5.3</a:t>
            </a:r>
            <a:r>
              <a:rPr lang="zh-CN" altLang="zh-CN" sz="2000"/>
              <a:t>】二级指针的使用。</a:t>
            </a:r>
          </a:p>
          <a:p>
            <a:pPr marL="0" indent="0"/>
            <a:r>
              <a:rPr lang="en-US" altLang="zh-CN" sz="2000"/>
              <a:t>#include&lt;iostream&gt;</a:t>
            </a:r>
            <a:endParaRPr lang="zh-CN" altLang="zh-CN" sz="2000"/>
          </a:p>
          <a:p>
            <a:pPr marL="0" indent="0"/>
            <a:r>
              <a:rPr lang="en-US" altLang="zh-CN" sz="2000"/>
              <a:t>using namespace std;</a:t>
            </a:r>
            <a:endParaRPr lang="zh-CN" altLang="zh-CN" sz="2000"/>
          </a:p>
          <a:p>
            <a:pPr marL="0" indent="0"/>
            <a:r>
              <a:rPr lang="en-US" altLang="zh-CN" sz="2000"/>
              <a:t>int main()</a:t>
            </a:r>
            <a:endParaRPr lang="zh-CN" altLang="zh-CN" sz="2000"/>
          </a:p>
          <a:p>
            <a:pPr marL="0" indent="0"/>
            <a:r>
              <a:rPr lang="en-US" altLang="zh-CN" sz="2000"/>
              <a:t>{   int i;</a:t>
            </a:r>
            <a:endParaRPr lang="zh-CN" altLang="zh-CN" sz="2000"/>
          </a:p>
          <a:p>
            <a:pPr marL="0" indent="0"/>
            <a:r>
              <a:rPr lang="en-US" altLang="zh-CN" sz="2000"/>
              <a:t>    int *p1=&amp;i,**p2=&amp;p1;    //</a:t>
            </a:r>
            <a:r>
              <a:rPr lang="zh-CN" altLang="zh-CN" sz="2000"/>
              <a:t>声明二级指针</a:t>
            </a:r>
            <a:r>
              <a:rPr lang="en-US" altLang="zh-CN" sz="2000"/>
              <a:t>p2</a:t>
            </a:r>
            <a:endParaRPr lang="zh-CN" altLang="zh-CN" sz="2000"/>
          </a:p>
          <a:p>
            <a:pPr marL="0" indent="0"/>
            <a:r>
              <a:rPr lang="en-US" altLang="zh-CN" sz="2000"/>
              <a:t>    i=1;</a:t>
            </a:r>
            <a:endParaRPr lang="zh-CN" altLang="zh-CN" sz="2000"/>
          </a:p>
          <a:p>
            <a:pPr marL="0" indent="0"/>
            <a:r>
              <a:rPr lang="en-US" altLang="zh-CN" sz="2000"/>
              <a:t>    cout&lt;&lt;"i="&lt;&lt;i&lt;&lt;endl;</a:t>
            </a:r>
            <a:endParaRPr lang="zh-CN" altLang="zh-CN" sz="2000"/>
          </a:p>
          <a:p>
            <a:pPr marL="0" indent="0"/>
            <a:r>
              <a:rPr lang="en-US" altLang="zh-CN" sz="2000"/>
              <a:t>    cout&lt;&lt;"&amp;i="&lt;&lt;&amp;i&lt;&lt;endl;</a:t>
            </a:r>
            <a:endParaRPr lang="zh-CN" altLang="zh-CN" sz="2000"/>
          </a:p>
          <a:p>
            <a:pPr marL="0" indent="0"/>
            <a:r>
              <a:rPr lang="en-US" altLang="zh-CN" sz="2000"/>
              <a:t>    cout&lt;&lt;"p1="&lt;&lt;p1&lt;&lt;endl;</a:t>
            </a:r>
            <a:endParaRPr lang="zh-CN" altLang="zh-CN" sz="2000"/>
          </a:p>
          <a:p>
            <a:pPr marL="0" indent="0"/>
            <a:r>
              <a:rPr lang="en-US" altLang="zh-CN" sz="2000"/>
              <a:t>    cout&lt;&lt;"*p1="&lt;&lt;*p1&lt;&lt;endl;</a:t>
            </a:r>
            <a:endParaRPr lang="zh-CN" altLang="zh-CN" sz="2000"/>
          </a:p>
          <a:p>
            <a:pPr marL="0" indent="0"/>
            <a:r>
              <a:rPr lang="en-US" altLang="zh-CN" sz="2000"/>
              <a:t>    cout&lt;&lt;"&amp;p1="&lt;&lt;&amp;p1&lt;&lt;endl;</a:t>
            </a:r>
            <a:endParaRPr lang="zh-CN" altLang="zh-CN" sz="2000"/>
          </a:p>
          <a:p>
            <a:pPr marL="0" indent="0"/>
            <a:r>
              <a:rPr lang="en-US" altLang="zh-CN" sz="2000"/>
              <a:t>    cout&lt;&lt;"p2="&lt;&lt;p2&lt;&lt;endl;</a:t>
            </a:r>
            <a:endParaRPr lang="zh-CN" altLang="zh-CN" sz="2000"/>
          </a:p>
          <a:p>
            <a:pPr marL="0" indent="0"/>
            <a:r>
              <a:rPr lang="en-US" altLang="zh-CN" sz="2000"/>
              <a:t>    cout&lt;&lt;"*p2="&lt;&lt;*p2&lt;&lt;endl;</a:t>
            </a:r>
            <a:endParaRPr lang="zh-CN" altLang="zh-CN" sz="2000"/>
          </a:p>
          <a:p>
            <a:pPr marL="0" indent="0"/>
            <a:r>
              <a:rPr lang="en-US" altLang="zh-CN" sz="2000"/>
              <a:t>    cout&lt;&lt;"**p2="&lt;&lt;**p2&lt;&lt;endl;</a:t>
            </a:r>
            <a:endParaRPr lang="zh-CN" altLang="zh-CN" sz="2000"/>
          </a:p>
          <a:p>
            <a:pPr marL="0" indent="0"/>
            <a:r>
              <a:rPr lang="en-US" altLang="zh-CN" sz="2000"/>
              <a:t>    return 0;</a:t>
            </a:r>
            <a:endParaRPr lang="zh-CN" altLang="zh-CN" sz="2000"/>
          </a:p>
          <a:p>
            <a:pPr marL="0" indent="0"/>
            <a:r>
              <a:rPr lang="en-US" altLang="zh-CN" sz="2000"/>
              <a:t>}</a:t>
            </a:r>
            <a:endParaRPr lang="zh-CN" altLang="zh-CN" sz="2000"/>
          </a:p>
        </p:txBody>
      </p:sp>
      <p:sp>
        <p:nvSpPr>
          <p:cNvPr id="75779" name="Rectangle 3">
            <a:extLst>
              <a:ext uri="{FF2B5EF4-FFF2-40B4-BE49-F238E27FC236}">
                <a16:creationId xmlns:a16="http://schemas.microsoft.com/office/drawing/2014/main" id="{AD30AB90-20C2-4191-A4B3-776C83FCD2B4}"/>
              </a:ext>
            </a:extLst>
          </p:cNvPr>
          <p:cNvSpPr>
            <a:spLocks noChangeArrowheads="1"/>
          </p:cNvSpPr>
          <p:nvPr/>
        </p:nvSpPr>
        <p:spPr bwMode="auto">
          <a:xfrm>
            <a:off x="7315200" y="304801"/>
            <a:ext cx="2971800" cy="2862263"/>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en-US" altLang="zh-CN" sz="2000" dirty="0" err="1">
                <a:latin typeface="Arial" charset="0"/>
              </a:rPr>
              <a:t>i</a:t>
            </a:r>
            <a:r>
              <a:rPr lang="en-US" altLang="zh-CN" sz="2000" dirty="0">
                <a:latin typeface="Arial" charset="0"/>
              </a:rPr>
              <a:t>=1</a:t>
            </a:r>
            <a:endParaRPr lang="zh-CN" altLang="zh-CN" sz="2000" dirty="0">
              <a:latin typeface="Arial" charset="0"/>
            </a:endParaRPr>
          </a:p>
          <a:p>
            <a:pPr>
              <a:defRPr/>
            </a:pPr>
            <a:r>
              <a:rPr lang="en-US" altLang="zh-CN" sz="2000" dirty="0">
                <a:latin typeface="Arial" charset="0"/>
              </a:rPr>
              <a:t>&amp;</a:t>
            </a:r>
            <a:r>
              <a:rPr lang="en-US" altLang="zh-CN" sz="2000" dirty="0" err="1">
                <a:latin typeface="Arial" charset="0"/>
              </a:rPr>
              <a:t>i</a:t>
            </a:r>
            <a:r>
              <a:rPr lang="en-US" altLang="zh-CN" sz="2000" dirty="0">
                <a:latin typeface="Arial" charset="0"/>
              </a:rPr>
              <a:t>=0018FF44</a:t>
            </a:r>
            <a:endParaRPr lang="zh-CN" altLang="zh-CN" sz="2000" dirty="0">
              <a:latin typeface="Arial" charset="0"/>
            </a:endParaRPr>
          </a:p>
          <a:p>
            <a:pPr>
              <a:defRPr/>
            </a:pPr>
            <a:r>
              <a:rPr lang="en-US" altLang="zh-CN" sz="2000" dirty="0">
                <a:latin typeface="Arial" charset="0"/>
              </a:rPr>
              <a:t>p1=0018FF44</a:t>
            </a:r>
            <a:endParaRPr lang="zh-CN" altLang="zh-CN" sz="2000" dirty="0">
              <a:latin typeface="Arial" charset="0"/>
            </a:endParaRPr>
          </a:p>
          <a:p>
            <a:pPr>
              <a:defRPr/>
            </a:pPr>
            <a:r>
              <a:rPr lang="en-US" altLang="zh-CN" sz="2000" dirty="0">
                <a:latin typeface="Arial" charset="0"/>
              </a:rPr>
              <a:t>*p1=1</a:t>
            </a:r>
            <a:endParaRPr lang="zh-CN" altLang="zh-CN" sz="2000" dirty="0">
              <a:latin typeface="Arial" charset="0"/>
            </a:endParaRPr>
          </a:p>
          <a:p>
            <a:pPr>
              <a:defRPr/>
            </a:pPr>
            <a:r>
              <a:rPr lang="en-US" altLang="zh-CN" sz="2000" dirty="0">
                <a:latin typeface="Arial" charset="0"/>
              </a:rPr>
              <a:t>&amp;p1=0018FF40</a:t>
            </a:r>
            <a:endParaRPr lang="zh-CN" altLang="zh-CN" sz="2000" dirty="0">
              <a:latin typeface="Arial" charset="0"/>
            </a:endParaRPr>
          </a:p>
          <a:p>
            <a:pPr>
              <a:defRPr/>
            </a:pPr>
            <a:r>
              <a:rPr lang="en-US" altLang="zh-CN" sz="2000" dirty="0">
                <a:latin typeface="Arial" charset="0"/>
              </a:rPr>
              <a:t>p2=0018FF40</a:t>
            </a:r>
            <a:endParaRPr lang="zh-CN" altLang="zh-CN" sz="2000" dirty="0">
              <a:latin typeface="Arial" charset="0"/>
            </a:endParaRPr>
          </a:p>
          <a:p>
            <a:pPr>
              <a:defRPr/>
            </a:pPr>
            <a:r>
              <a:rPr lang="en-US" altLang="zh-CN" sz="2000" dirty="0">
                <a:latin typeface="Arial" charset="0"/>
              </a:rPr>
              <a:t>*p2=0018FF44</a:t>
            </a:r>
            <a:endParaRPr lang="zh-CN" altLang="zh-CN" sz="2000" dirty="0">
              <a:latin typeface="Arial" charset="0"/>
            </a:endParaRPr>
          </a:p>
          <a:p>
            <a:pPr>
              <a:defRPr/>
            </a:pPr>
            <a:r>
              <a:rPr lang="en-US" altLang="zh-CN" sz="2000" dirty="0">
                <a:latin typeface="Arial" charset="0"/>
              </a:rPr>
              <a:t>**p2=1</a:t>
            </a:r>
            <a:endParaRPr lang="zh-CN" altLang="zh-CN" sz="2000" dirty="0">
              <a:latin typeface="Arial" charset="0"/>
            </a:endParaRPr>
          </a:p>
        </p:txBody>
      </p:sp>
      <p:sp>
        <p:nvSpPr>
          <p:cNvPr id="4" name="AutoShape 4">
            <a:hlinkClick r:id="rId2" action="ppaction://hlinksldjump"/>
            <a:extLst>
              <a:ext uri="{FF2B5EF4-FFF2-40B4-BE49-F238E27FC236}">
                <a16:creationId xmlns:a16="http://schemas.microsoft.com/office/drawing/2014/main" id="{5344AD86-7A27-475B-971C-6B205E1F501B}"/>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9CD774E0-1293-4C32-8EAD-30D6117CBAFB}"/>
              </a:ext>
            </a:extLst>
          </p:cNvPr>
          <p:cNvSpPr>
            <a:spLocks noGrp="1" noChangeArrowheads="1"/>
          </p:cNvSpPr>
          <p:nvPr>
            <p:ph type="title"/>
          </p:nvPr>
        </p:nvSpPr>
        <p:spPr>
          <a:xfrm>
            <a:off x="1981200" y="579438"/>
            <a:ext cx="8229600" cy="868362"/>
          </a:xfrm>
        </p:spPr>
        <p:txBody>
          <a:bodyPr/>
          <a:lstStyle/>
          <a:p>
            <a:pPr eaLnBrk="1" hangingPunct="1"/>
            <a:r>
              <a:rPr lang="en-US" altLang="zh-CN" sz="3200" b="1"/>
              <a:t>5.1.2  </a:t>
            </a:r>
            <a:r>
              <a:rPr lang="zh-CN" altLang="en-US" sz="3200" b="1"/>
              <a:t>指针与数组</a:t>
            </a:r>
          </a:p>
        </p:txBody>
      </p:sp>
      <p:sp>
        <p:nvSpPr>
          <p:cNvPr id="15363" name="Rectangle 2">
            <a:extLst>
              <a:ext uri="{FF2B5EF4-FFF2-40B4-BE49-F238E27FC236}">
                <a16:creationId xmlns:a16="http://schemas.microsoft.com/office/drawing/2014/main" id="{36F4650B-1833-4B9D-9C27-3C9EBB888C16}"/>
              </a:ext>
            </a:extLst>
          </p:cNvPr>
          <p:cNvSpPr>
            <a:spLocks noGrp="1" noChangeArrowheads="1"/>
          </p:cNvSpPr>
          <p:nvPr>
            <p:ph type="body" idx="1"/>
          </p:nvPr>
        </p:nvSpPr>
        <p:spPr>
          <a:xfrm>
            <a:off x="1981200" y="1447801"/>
            <a:ext cx="8229600" cy="4525963"/>
          </a:xfrm>
        </p:spPr>
        <p:txBody>
          <a:bodyPr/>
          <a:lstStyle/>
          <a:p>
            <a:pPr marL="0" indent="0">
              <a:lnSpc>
                <a:spcPct val="95000"/>
              </a:lnSpc>
              <a:buClr>
                <a:srgbClr val="0070C0"/>
              </a:buClr>
              <a:buFont typeface="Wingdings" pitchFamily="2" charset="2"/>
              <a:buChar char="n"/>
              <a:defRPr/>
            </a:pPr>
            <a:r>
              <a:rPr lang="zh-CN" altLang="zh-CN" sz="2400" dirty="0"/>
              <a:t>在</a:t>
            </a:r>
            <a:r>
              <a:rPr lang="en-US" altLang="zh-CN" sz="2400" dirty="0"/>
              <a:t>C++</a:t>
            </a:r>
            <a:r>
              <a:rPr lang="zh-CN" altLang="zh-CN" sz="2400" dirty="0"/>
              <a:t>语言中，数组名表示的是该数组分配到的存储空间的首地址值，</a:t>
            </a:r>
            <a:r>
              <a:rPr lang="zh-CN" altLang="en-US" sz="2400" dirty="0"/>
              <a:t>即</a:t>
            </a:r>
            <a:r>
              <a:rPr lang="zh-CN" altLang="zh-CN" sz="2400" dirty="0"/>
              <a:t>数组名就是指向数组第一个元素的指针常量。</a:t>
            </a:r>
            <a:endParaRPr lang="en-US" altLang="zh-CN" sz="2400" dirty="0"/>
          </a:p>
          <a:p>
            <a:pPr marL="0" indent="0">
              <a:lnSpc>
                <a:spcPct val="95000"/>
              </a:lnSpc>
              <a:buClr>
                <a:srgbClr val="0070C0"/>
              </a:buClr>
              <a:buFont typeface="Wingdings" pitchFamily="2" charset="2"/>
              <a:buChar char="n"/>
              <a:defRPr/>
            </a:pPr>
            <a:r>
              <a:rPr lang="zh-CN" altLang="zh-CN" sz="2400" dirty="0"/>
              <a:t>指向数组的指针</a:t>
            </a:r>
            <a:r>
              <a:rPr lang="zh-CN" altLang="en-US" sz="2400" dirty="0"/>
              <a:t>：</a:t>
            </a:r>
            <a:r>
              <a:rPr lang="zh-CN" altLang="zh-CN" sz="2400" dirty="0"/>
              <a:t>定义一个指针变量，用来保存数组的首地址</a:t>
            </a:r>
            <a:r>
              <a:rPr lang="zh-CN" altLang="en-US" sz="2400" dirty="0"/>
              <a:t>。</a:t>
            </a:r>
            <a:endParaRPr lang="en-US" altLang="zh-CN" sz="2400" dirty="0"/>
          </a:p>
          <a:p>
            <a:pPr marL="0" indent="0">
              <a:lnSpc>
                <a:spcPct val="95000"/>
              </a:lnSpc>
              <a:buClr>
                <a:srgbClr val="0070C0"/>
              </a:buClr>
              <a:buFont typeface="Wingdings" pitchFamily="2" charset="2"/>
              <a:buChar char="n"/>
              <a:defRPr/>
            </a:pPr>
            <a:r>
              <a:rPr lang="zh-CN" altLang="zh-CN" sz="2400" dirty="0"/>
              <a:t>指向数组元素的指针</a:t>
            </a:r>
            <a:r>
              <a:rPr lang="zh-CN" altLang="en-US" sz="2400" dirty="0"/>
              <a:t>：</a:t>
            </a:r>
            <a:r>
              <a:rPr lang="zh-CN" altLang="zh-CN" sz="2400" dirty="0"/>
              <a:t>定义一个指针变量，用来保存数组的某个元素的地址。</a:t>
            </a:r>
            <a:endParaRPr lang="en-US" altLang="zh-CN" sz="2400" dirty="0"/>
          </a:p>
          <a:p>
            <a:pPr eaLnBrk="1" hangingPunct="1">
              <a:lnSpc>
                <a:spcPct val="95000"/>
              </a:lnSpc>
              <a:buClr>
                <a:srgbClr val="0070C0"/>
              </a:buClr>
              <a:buFont typeface="Wingdings" panose="05000000000000000000" pitchFamily="2" charset="2"/>
              <a:buChar char="ü"/>
              <a:defRPr/>
            </a:pPr>
            <a:r>
              <a:rPr lang="en-US" altLang="zh-CN" sz="2400" dirty="0"/>
              <a:t>1</a:t>
            </a:r>
            <a:r>
              <a:rPr lang="zh-CN" altLang="en-US" sz="2400" dirty="0"/>
              <a:t>．用指针访问数组元素</a:t>
            </a:r>
          </a:p>
          <a:p>
            <a:pPr eaLnBrk="1" hangingPunct="1">
              <a:lnSpc>
                <a:spcPct val="95000"/>
              </a:lnSpc>
              <a:buClr>
                <a:srgbClr val="0070C0"/>
              </a:buClr>
              <a:buFont typeface="Wingdings" panose="05000000000000000000" pitchFamily="2" charset="2"/>
              <a:buChar char="ü"/>
              <a:defRPr/>
            </a:pPr>
            <a:r>
              <a:rPr lang="en-US" altLang="zh-CN" sz="2400" dirty="0"/>
              <a:t>2</a:t>
            </a:r>
            <a:r>
              <a:rPr lang="zh-CN" altLang="en-US" sz="2400" dirty="0"/>
              <a:t>．指针数组</a:t>
            </a:r>
            <a:endParaRPr lang="en-US" altLang="zh-CN" sz="2400" dirty="0"/>
          </a:p>
          <a:p>
            <a:pPr eaLnBrk="1" hangingPunct="1">
              <a:lnSpc>
                <a:spcPct val="95000"/>
              </a:lnSpc>
              <a:buClr>
                <a:srgbClr val="0070C0"/>
              </a:buClr>
              <a:buFont typeface="Wingdings" panose="05000000000000000000" pitchFamily="2" charset="2"/>
              <a:buChar char="ü"/>
              <a:defRPr/>
            </a:pPr>
            <a:r>
              <a:rPr lang="en-US" altLang="zh-CN" sz="2400" dirty="0"/>
              <a:t>3</a:t>
            </a:r>
            <a:r>
              <a:rPr lang="zh-CN" altLang="en-US" sz="2400" dirty="0"/>
              <a:t> ．数组指针</a:t>
            </a:r>
            <a:endParaRPr lang="en-US" altLang="zh-CN" sz="2400" dirty="0"/>
          </a:p>
          <a:p>
            <a:pPr marL="0" indent="0">
              <a:lnSpc>
                <a:spcPct val="95000"/>
              </a:lnSpc>
              <a:buClr>
                <a:srgbClr val="0070C0"/>
              </a:buClr>
              <a:defRPr/>
            </a:pPr>
            <a:endParaRPr lang="zh-CN" altLang="en-US" sz="2400" dirty="0"/>
          </a:p>
          <a:p>
            <a:pPr marL="0" indent="0">
              <a:lnSpc>
                <a:spcPct val="95000"/>
              </a:lnSpc>
              <a:buClr>
                <a:srgbClr val="0070C0"/>
              </a:buClr>
              <a:buFont typeface="Wingdings" pitchFamily="2" charset="2"/>
              <a:buChar char="n"/>
              <a:defRPr/>
            </a:pPr>
            <a:endParaRPr lang="zh-CN"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4A5EF0BD-0BC4-4F34-9DB5-2EDE074BAEAA}"/>
              </a:ext>
            </a:extLst>
          </p:cNvPr>
          <p:cNvSpPr>
            <a:spLocks noGrp="1" noChangeArrowheads="1"/>
          </p:cNvSpPr>
          <p:nvPr>
            <p:ph type="title"/>
          </p:nvPr>
        </p:nvSpPr>
        <p:spPr>
          <a:xfrm>
            <a:off x="1981200" y="579438"/>
            <a:ext cx="8229600" cy="868362"/>
          </a:xfrm>
        </p:spPr>
        <p:txBody>
          <a:bodyPr/>
          <a:lstStyle/>
          <a:p>
            <a:pPr eaLnBrk="1" hangingPunct="1"/>
            <a:r>
              <a:rPr lang="en-US" altLang="zh-CN" sz="3200" b="1"/>
              <a:t>5.1.2  </a:t>
            </a:r>
            <a:r>
              <a:rPr lang="zh-CN" altLang="en-US" sz="3200" b="1"/>
              <a:t>指针与数组</a:t>
            </a:r>
          </a:p>
        </p:txBody>
      </p:sp>
      <p:sp>
        <p:nvSpPr>
          <p:cNvPr id="16387" name="Rectangle 2">
            <a:extLst>
              <a:ext uri="{FF2B5EF4-FFF2-40B4-BE49-F238E27FC236}">
                <a16:creationId xmlns:a16="http://schemas.microsoft.com/office/drawing/2014/main" id="{46288FAE-7DEE-4F24-BF16-E4F72DFD2EF4}"/>
              </a:ext>
            </a:extLst>
          </p:cNvPr>
          <p:cNvSpPr>
            <a:spLocks noGrp="1" noChangeArrowheads="1"/>
          </p:cNvSpPr>
          <p:nvPr>
            <p:ph type="body" idx="1"/>
          </p:nvPr>
        </p:nvSpPr>
        <p:spPr>
          <a:xfrm>
            <a:off x="1981200" y="1447801"/>
            <a:ext cx="8229600" cy="4525963"/>
          </a:xfrm>
        </p:spPr>
        <p:txBody>
          <a:bodyPr>
            <a:normAutofit lnSpcReduction="10000"/>
          </a:bodyPr>
          <a:lstStyle/>
          <a:p>
            <a:pPr marL="0" indent="0">
              <a:lnSpc>
                <a:spcPct val="95000"/>
              </a:lnSpc>
              <a:buClr>
                <a:srgbClr val="0070C0"/>
              </a:buClr>
            </a:pPr>
            <a:r>
              <a:rPr lang="en-US" altLang="zh-CN" sz="2400" b="1"/>
              <a:t>1</a:t>
            </a:r>
            <a:r>
              <a:rPr lang="zh-CN" altLang="en-US" sz="2400" b="1"/>
              <a:t>．用指针访问数组元素</a:t>
            </a:r>
          </a:p>
          <a:p>
            <a:pPr marL="0" indent="0">
              <a:lnSpc>
                <a:spcPct val="95000"/>
              </a:lnSpc>
              <a:buClr>
                <a:srgbClr val="0070C0"/>
              </a:buClr>
              <a:buFont typeface="Wingdings" panose="05000000000000000000" pitchFamily="2" charset="2"/>
              <a:buChar char="n"/>
            </a:pPr>
            <a:r>
              <a:rPr lang="zh-CN" altLang="en-US" sz="2400"/>
              <a:t> 对一维数组来说，指向数组的指针变量与指向数组元素的指针变量的定义方法都与普通变量的指针的定义方法一样。</a:t>
            </a:r>
            <a:endParaRPr lang="en-US" altLang="zh-CN" sz="2400"/>
          </a:p>
          <a:p>
            <a:pPr marL="0" indent="0">
              <a:lnSpc>
                <a:spcPct val="95000"/>
              </a:lnSpc>
              <a:buClr>
                <a:srgbClr val="0070C0"/>
              </a:buClr>
              <a:buFont typeface="Wingdings" panose="05000000000000000000" pitchFamily="2" charset="2"/>
              <a:buChar char="n"/>
            </a:pPr>
            <a:r>
              <a:rPr lang="zh-CN" altLang="en-US" sz="2400"/>
              <a:t>例如：</a:t>
            </a:r>
          </a:p>
          <a:p>
            <a:pPr marL="0" indent="0">
              <a:lnSpc>
                <a:spcPct val="95000"/>
              </a:lnSpc>
              <a:buClr>
                <a:srgbClr val="0070C0"/>
              </a:buClr>
            </a:pPr>
            <a:r>
              <a:rPr lang="en-US" altLang="zh-CN" sz="2400"/>
              <a:t>          int x[5],*p1; </a:t>
            </a:r>
          </a:p>
          <a:p>
            <a:pPr marL="0" indent="0">
              <a:lnSpc>
                <a:spcPct val="95000"/>
              </a:lnSpc>
              <a:buClr>
                <a:srgbClr val="0070C0"/>
              </a:buClr>
            </a:pPr>
            <a:r>
              <a:rPr lang="en-US" altLang="zh-CN" sz="2400"/>
              <a:t>          p1=x;              //p1</a:t>
            </a:r>
            <a:r>
              <a:rPr lang="zh-CN" altLang="en-US" sz="2400"/>
              <a:t>指向数组</a:t>
            </a:r>
            <a:r>
              <a:rPr lang="en-US" altLang="zh-CN" sz="2400"/>
              <a:t>x</a:t>
            </a:r>
          </a:p>
          <a:p>
            <a:pPr marL="0" indent="0">
              <a:lnSpc>
                <a:spcPct val="95000"/>
              </a:lnSpc>
              <a:buClr>
                <a:srgbClr val="0070C0"/>
              </a:buClr>
            </a:pPr>
            <a:r>
              <a:rPr lang="en-US" altLang="zh-CN" sz="2400"/>
              <a:t>       </a:t>
            </a:r>
            <a:r>
              <a:rPr lang="zh-CN" altLang="en-US" sz="2400"/>
              <a:t>数组名</a:t>
            </a:r>
            <a:r>
              <a:rPr lang="en-US" altLang="zh-CN" sz="2400"/>
              <a:t>x</a:t>
            </a:r>
            <a:r>
              <a:rPr lang="zh-CN" altLang="en-US" sz="2400"/>
              <a:t>代表数组的起始地址，是指向第一个元素</a:t>
            </a:r>
            <a:r>
              <a:rPr lang="en-US" altLang="zh-CN" sz="2400"/>
              <a:t>x[0]</a:t>
            </a:r>
            <a:r>
              <a:rPr lang="zh-CN" altLang="en-US" sz="2400"/>
              <a:t>的指针，*</a:t>
            </a:r>
            <a:r>
              <a:rPr lang="en-US" altLang="zh-CN" sz="2400"/>
              <a:t>x</a:t>
            </a:r>
            <a:r>
              <a:rPr lang="zh-CN" altLang="en-US" sz="2400"/>
              <a:t>表示的就是元素</a:t>
            </a:r>
            <a:r>
              <a:rPr lang="en-US" altLang="zh-CN" sz="2400"/>
              <a:t>x[0]</a:t>
            </a:r>
            <a:r>
              <a:rPr lang="zh-CN" altLang="en-US" sz="2400"/>
              <a:t>的值，而*</a:t>
            </a:r>
            <a:r>
              <a:rPr lang="en-US" altLang="zh-CN" sz="2400"/>
              <a:t>(x+2)</a:t>
            </a:r>
            <a:r>
              <a:rPr lang="zh-CN" altLang="en-US" sz="2400"/>
              <a:t>则表示元素</a:t>
            </a:r>
            <a:r>
              <a:rPr lang="en-US" altLang="zh-CN" sz="2400"/>
              <a:t>x[2]</a:t>
            </a:r>
            <a:r>
              <a:rPr lang="zh-CN" altLang="en-US" sz="2400"/>
              <a:t>的值。</a:t>
            </a:r>
            <a:endParaRPr lang="en-US" altLang="zh-CN" sz="2400"/>
          </a:p>
          <a:p>
            <a:pPr marL="0" indent="0">
              <a:lnSpc>
                <a:spcPct val="95000"/>
              </a:lnSpc>
              <a:buClr>
                <a:srgbClr val="0070C0"/>
              </a:buClr>
            </a:pPr>
            <a:endParaRPr lang="zh-CN" altLang="en-US" sz="2400"/>
          </a:p>
          <a:p>
            <a:pPr marL="0" indent="0">
              <a:lnSpc>
                <a:spcPct val="95000"/>
              </a:lnSpc>
              <a:buClr>
                <a:srgbClr val="0070C0"/>
              </a:buClr>
              <a:buFont typeface="Wingdings" panose="05000000000000000000" pitchFamily="2" charset="2"/>
              <a:buChar char="n"/>
            </a:pPr>
            <a:r>
              <a:rPr lang="zh-CN" altLang="en-US" sz="2400"/>
              <a:t>例：比较通过数组名和指向数组的指针访问数组元素。</a:t>
            </a:r>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E5C208-5D50-4B06-A503-198FB7549885}"/>
              </a:ext>
            </a:extLst>
          </p:cNvPr>
          <p:cNvSpPr>
            <a:spLocks noGrp="1" noChangeArrowheads="1"/>
          </p:cNvSpPr>
          <p:nvPr>
            <p:ph type="body" sz="half" idx="1"/>
          </p:nvPr>
        </p:nvSpPr>
        <p:spPr>
          <a:xfrm>
            <a:off x="1981200" y="838200"/>
            <a:ext cx="8229600" cy="5638800"/>
          </a:xfrm>
          <a:noFill/>
          <a:ln>
            <a:solidFill>
              <a:schemeClr val="tx1"/>
            </a:solidFill>
            <a:miter lim="800000"/>
            <a:headEnd/>
            <a:tailEnd/>
          </a:ln>
        </p:spPr>
        <p:txBody>
          <a:bodyPr>
            <a:normAutofit lnSpcReduction="10000"/>
          </a:bodyPr>
          <a:lstStyle/>
          <a:p>
            <a:pPr marL="0" indent="0"/>
            <a:r>
              <a:rPr lang="zh-CN" altLang="zh-CN" sz="2400" dirty="0"/>
              <a:t>【例</a:t>
            </a:r>
            <a:r>
              <a:rPr lang="en-US" altLang="zh-CN" sz="2400" dirty="0"/>
              <a:t>5.4</a:t>
            </a:r>
            <a:r>
              <a:rPr lang="zh-CN" altLang="zh-CN" sz="2400" dirty="0"/>
              <a:t>】通过数组名访问数组元素。</a:t>
            </a:r>
          </a:p>
          <a:p>
            <a:pPr marL="0" indent="0"/>
            <a:r>
              <a:rPr lang="en-US" altLang="zh-CN" sz="2400" dirty="0"/>
              <a:t>#include&lt;iostream&gt;</a:t>
            </a:r>
            <a:endParaRPr lang="zh-CN" altLang="zh-CN" sz="2400" dirty="0"/>
          </a:p>
          <a:p>
            <a:pPr marL="0" indent="0"/>
            <a:r>
              <a:rPr lang="en-US" altLang="zh-CN" sz="2400" dirty="0"/>
              <a:t>using namespace std;</a:t>
            </a:r>
            <a:endParaRPr lang="zh-CN" altLang="zh-CN" sz="2400" dirty="0"/>
          </a:p>
          <a:p>
            <a:pPr marL="0" indent="0"/>
            <a:r>
              <a:rPr lang="en-US" altLang="zh-CN" sz="2400" dirty="0"/>
              <a:t>int main()</a:t>
            </a:r>
            <a:endParaRPr lang="zh-CN" altLang="zh-CN" sz="2400" dirty="0"/>
          </a:p>
          <a:p>
            <a:pPr marL="0" indent="0"/>
            <a:r>
              <a:rPr lang="en-US" altLang="zh-CN" sz="2400" dirty="0"/>
              <a:t>{  int x[5]={10,12,14,16,18};</a:t>
            </a:r>
            <a:endParaRPr lang="zh-CN" altLang="zh-CN" sz="2400" dirty="0"/>
          </a:p>
          <a:p>
            <a:pPr marL="0" indent="0"/>
            <a:r>
              <a:rPr lang="en-US" altLang="zh-CN" sz="2400" dirty="0"/>
              <a:t>    for(int </a:t>
            </a:r>
            <a:r>
              <a:rPr lang="en-US" altLang="zh-CN" sz="2400" dirty="0" err="1"/>
              <a:t>i</a:t>
            </a:r>
            <a:r>
              <a:rPr lang="en-US" altLang="zh-CN" sz="2400" dirty="0"/>
              <a:t>=0;i&lt;5;i++)      	//</a:t>
            </a:r>
            <a:r>
              <a:rPr lang="zh-CN" altLang="zh-CN" sz="2400" dirty="0"/>
              <a:t>利用下标法输出数组元素</a:t>
            </a:r>
          </a:p>
          <a:p>
            <a:pPr marL="0" indent="0"/>
            <a:r>
              <a:rPr lang="en-US" altLang="zh-CN" sz="2400" dirty="0"/>
              <a:t>             </a:t>
            </a:r>
            <a:r>
              <a:rPr lang="en-US" altLang="zh-CN" sz="2400" dirty="0" err="1"/>
              <a:t>cout</a:t>
            </a:r>
            <a:r>
              <a:rPr lang="en-US" altLang="zh-CN" sz="2400" dirty="0"/>
              <a:t>&lt;&lt;x[</a:t>
            </a:r>
            <a:r>
              <a:rPr lang="en-US" altLang="zh-CN" sz="2400" dirty="0" err="1"/>
              <a:t>i</a:t>
            </a:r>
            <a:r>
              <a:rPr lang="en-US" altLang="zh-CN" sz="2400" dirty="0"/>
              <a:t>]&lt;&lt;'\t';     </a:t>
            </a:r>
            <a:endParaRPr lang="zh-CN" altLang="zh-CN" sz="2400" dirty="0"/>
          </a:p>
          <a:p>
            <a:pPr marL="0" indent="0"/>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endParaRPr lang="zh-CN" altLang="zh-CN" sz="2400" dirty="0"/>
          </a:p>
          <a:p>
            <a:pPr marL="0" indent="0"/>
            <a:r>
              <a:rPr lang="en-US" altLang="zh-CN" sz="2400" dirty="0"/>
              <a:t>    for(</a:t>
            </a:r>
            <a:r>
              <a:rPr lang="en-US" altLang="zh-CN" sz="2400" dirty="0" err="1"/>
              <a:t>i</a:t>
            </a:r>
            <a:r>
              <a:rPr lang="en-US" altLang="zh-CN" sz="2400" dirty="0"/>
              <a:t>=0;i&lt;5;i++)          	//</a:t>
            </a:r>
            <a:r>
              <a:rPr lang="zh-CN" altLang="zh-CN" sz="2400" dirty="0"/>
              <a:t>利用数组名输出数组元素</a:t>
            </a:r>
          </a:p>
          <a:p>
            <a:pPr marL="0" indent="0"/>
            <a:r>
              <a:rPr lang="en-US" altLang="zh-CN" sz="2400" dirty="0"/>
              <a:t>             </a:t>
            </a:r>
            <a:r>
              <a:rPr lang="en-US" altLang="zh-CN" sz="2400" dirty="0" err="1"/>
              <a:t>cout</a:t>
            </a:r>
            <a:r>
              <a:rPr lang="en-US" altLang="zh-CN" sz="2400" dirty="0"/>
              <a:t>&lt;&lt;*(</a:t>
            </a:r>
            <a:r>
              <a:rPr lang="en-US" altLang="zh-CN" sz="2400" dirty="0" err="1"/>
              <a:t>x+i</a:t>
            </a:r>
            <a:r>
              <a:rPr lang="en-US" altLang="zh-CN" sz="2400" dirty="0"/>
              <a:t>)&lt;&lt;'\t';</a:t>
            </a:r>
            <a:endParaRPr lang="zh-CN" altLang="zh-CN" sz="2400" dirty="0"/>
          </a:p>
          <a:p>
            <a:pPr marL="0" indent="0"/>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endParaRPr lang="zh-CN" altLang="zh-CN" sz="2400" dirty="0"/>
          </a:p>
          <a:p>
            <a:pPr marL="0" indent="0"/>
            <a:r>
              <a:rPr lang="en-US" altLang="zh-CN" sz="2400" dirty="0"/>
              <a:t>    return 0;</a:t>
            </a:r>
            <a:endParaRPr lang="zh-CN" altLang="zh-CN" sz="2400" dirty="0"/>
          </a:p>
          <a:p>
            <a:pPr marL="0" indent="0"/>
            <a:r>
              <a:rPr lang="en-US" altLang="zh-CN" sz="2400" dirty="0"/>
              <a:t>}</a:t>
            </a:r>
            <a:endParaRPr lang="zh-CN" altLang="zh-CN" sz="2400" dirty="0"/>
          </a:p>
        </p:txBody>
      </p:sp>
      <p:sp>
        <p:nvSpPr>
          <p:cNvPr id="75779" name="Rectangle 3">
            <a:extLst>
              <a:ext uri="{FF2B5EF4-FFF2-40B4-BE49-F238E27FC236}">
                <a16:creationId xmlns:a16="http://schemas.microsoft.com/office/drawing/2014/main" id="{6506E26C-18D8-41B1-B749-5AF321CE6A53}"/>
              </a:ext>
            </a:extLst>
          </p:cNvPr>
          <p:cNvSpPr>
            <a:spLocks noChangeArrowheads="1"/>
          </p:cNvSpPr>
          <p:nvPr/>
        </p:nvSpPr>
        <p:spPr bwMode="auto">
          <a:xfrm>
            <a:off x="5486400" y="1422400"/>
            <a:ext cx="4343400" cy="101600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en-US" altLang="zh-CN" sz="2000" dirty="0">
                <a:latin typeface="Arial" charset="0"/>
              </a:rPr>
              <a:t>10	12	14	16	18</a:t>
            </a:r>
            <a:endParaRPr lang="zh-CN" altLang="zh-CN" sz="2000" dirty="0">
              <a:latin typeface="Arial" charset="0"/>
            </a:endParaRPr>
          </a:p>
          <a:p>
            <a:pPr>
              <a:defRPr/>
            </a:pPr>
            <a:r>
              <a:rPr lang="en-US" altLang="zh-CN" sz="2000" dirty="0">
                <a:latin typeface="Arial" charset="0"/>
              </a:rPr>
              <a:t>10	12	14	16	18</a:t>
            </a:r>
            <a:endParaRPr lang="zh-CN" altLang="zh-CN" sz="2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A59EAD-E3AB-421A-9293-A0C793EBD75C}"/>
              </a:ext>
            </a:extLst>
          </p:cNvPr>
          <p:cNvSpPr>
            <a:spLocks noGrp="1" noChangeArrowheads="1"/>
          </p:cNvSpPr>
          <p:nvPr>
            <p:ph type="body" sz="half" idx="1"/>
          </p:nvPr>
        </p:nvSpPr>
        <p:spPr>
          <a:xfrm>
            <a:off x="1981200" y="457200"/>
            <a:ext cx="8229600" cy="6248400"/>
          </a:xfrm>
          <a:noFill/>
          <a:ln>
            <a:solidFill>
              <a:schemeClr val="tx1"/>
            </a:solidFill>
            <a:miter lim="800000"/>
            <a:headEnd/>
            <a:tailEnd/>
          </a:ln>
        </p:spPr>
        <p:txBody>
          <a:bodyPr>
            <a:normAutofit lnSpcReduction="10000"/>
          </a:bodyPr>
          <a:lstStyle/>
          <a:p>
            <a:pPr marL="0" indent="0"/>
            <a:r>
              <a:rPr lang="zh-CN" altLang="zh-CN" sz="2400" dirty="0"/>
              <a:t>【例</a:t>
            </a:r>
            <a:r>
              <a:rPr lang="en-US" altLang="zh-CN" sz="2400" dirty="0"/>
              <a:t>5.5</a:t>
            </a:r>
            <a:r>
              <a:rPr lang="zh-CN" altLang="zh-CN" sz="2400" dirty="0"/>
              <a:t>】利用指向数组的指针访问数组中的每个元素。</a:t>
            </a:r>
          </a:p>
          <a:p>
            <a:pPr marL="0" indent="0"/>
            <a:r>
              <a:rPr lang="en-US" altLang="zh-CN" sz="2400" dirty="0"/>
              <a:t>#include&lt;iostream&gt;</a:t>
            </a:r>
            <a:endParaRPr lang="zh-CN" altLang="zh-CN" sz="2400" dirty="0"/>
          </a:p>
          <a:p>
            <a:pPr marL="0" indent="0"/>
            <a:r>
              <a:rPr lang="en-US" altLang="zh-CN" sz="2400" dirty="0"/>
              <a:t>using namespace std;</a:t>
            </a:r>
            <a:endParaRPr lang="zh-CN" altLang="zh-CN" sz="2400" dirty="0"/>
          </a:p>
          <a:p>
            <a:pPr marL="0" indent="0"/>
            <a:r>
              <a:rPr lang="en-US" altLang="zh-CN" sz="2400" dirty="0"/>
              <a:t>int main()</a:t>
            </a:r>
            <a:endParaRPr lang="zh-CN" altLang="zh-CN" sz="2400" dirty="0"/>
          </a:p>
          <a:p>
            <a:pPr marL="0" indent="0"/>
            <a:r>
              <a:rPr lang="en-US" altLang="zh-CN" sz="2400" dirty="0"/>
              <a:t>{      int </a:t>
            </a:r>
            <a:r>
              <a:rPr lang="en-US" altLang="zh-CN" sz="2400" dirty="0" err="1"/>
              <a:t>i,x</a:t>
            </a:r>
            <a:r>
              <a:rPr lang="en-US" altLang="zh-CN" sz="2400" dirty="0"/>
              <a:t>[5];</a:t>
            </a:r>
            <a:endParaRPr lang="zh-CN" altLang="zh-CN" sz="2400" dirty="0"/>
          </a:p>
          <a:p>
            <a:pPr marL="0" indent="0"/>
            <a:r>
              <a:rPr lang="en-US" altLang="zh-CN" sz="2400" dirty="0"/>
              <a:t>       int *p=x;               //</a:t>
            </a:r>
            <a:r>
              <a:rPr lang="zh-CN" altLang="zh-CN" sz="2400" dirty="0"/>
              <a:t>声明一个指向数组的指针</a:t>
            </a:r>
          </a:p>
          <a:p>
            <a:pPr marL="0" indent="0"/>
            <a:r>
              <a:rPr lang="en-US" altLang="zh-CN" sz="2400" dirty="0"/>
              <a:t>       for(</a:t>
            </a:r>
            <a:r>
              <a:rPr lang="en-US" altLang="zh-CN" sz="2400" dirty="0" err="1"/>
              <a:t>i</a:t>
            </a:r>
            <a:r>
              <a:rPr lang="en-US" altLang="zh-CN" sz="2400" dirty="0"/>
              <a:t>=0;i&lt;5;i++)     //</a:t>
            </a:r>
            <a:r>
              <a:rPr lang="zh-CN" altLang="zh-CN" sz="2400" dirty="0"/>
              <a:t>利用指向数组的指针给数组元素赋值</a:t>
            </a:r>
          </a:p>
          <a:p>
            <a:pPr marL="0" indent="0"/>
            <a:r>
              <a:rPr lang="en-US" altLang="zh-CN" sz="2400" dirty="0"/>
              <a:t>               *p++=2*</a:t>
            </a:r>
            <a:r>
              <a:rPr lang="en-US" altLang="zh-CN" sz="2400" dirty="0" err="1"/>
              <a:t>i</a:t>
            </a:r>
            <a:r>
              <a:rPr lang="en-US" altLang="zh-CN" sz="2400" dirty="0"/>
              <a:t>;</a:t>
            </a:r>
            <a:endParaRPr lang="zh-CN" altLang="zh-CN" sz="2400" dirty="0"/>
          </a:p>
          <a:p>
            <a:pPr marL="0" indent="0"/>
            <a:r>
              <a:rPr lang="en-US" altLang="zh-CN" sz="2400" dirty="0"/>
              <a:t>       p=x;</a:t>
            </a:r>
            <a:endParaRPr lang="zh-CN" altLang="zh-CN" sz="2400" dirty="0"/>
          </a:p>
          <a:p>
            <a:pPr marL="0" indent="0"/>
            <a:r>
              <a:rPr lang="en-US" altLang="zh-CN" sz="2400" dirty="0"/>
              <a:t>       for(</a:t>
            </a:r>
            <a:r>
              <a:rPr lang="en-US" altLang="zh-CN" sz="2400" dirty="0" err="1"/>
              <a:t>i</a:t>
            </a:r>
            <a:r>
              <a:rPr lang="en-US" altLang="zh-CN" sz="2400" dirty="0"/>
              <a:t>=0;i&lt;5;i++)</a:t>
            </a:r>
            <a:endParaRPr lang="zh-CN" altLang="zh-CN" sz="2400" dirty="0"/>
          </a:p>
          <a:p>
            <a:pPr marL="0" indent="0"/>
            <a:r>
              <a:rPr lang="en-US" altLang="zh-CN" sz="2400" dirty="0"/>
              <a:t>               </a:t>
            </a:r>
            <a:r>
              <a:rPr lang="en-US" altLang="zh-CN" sz="2400" dirty="0" err="1"/>
              <a:t>cout</a:t>
            </a:r>
            <a:r>
              <a:rPr lang="en-US" altLang="zh-CN" sz="2400" dirty="0"/>
              <a:t>&lt;&lt;*p++&lt;&lt;'\t';</a:t>
            </a:r>
            <a:endParaRPr lang="zh-CN" altLang="zh-CN" sz="2400" dirty="0"/>
          </a:p>
          <a:p>
            <a:pPr marL="0" indent="0"/>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endParaRPr lang="zh-CN" altLang="zh-CN" sz="2400" dirty="0"/>
          </a:p>
          <a:p>
            <a:pPr marL="0" indent="0"/>
            <a:r>
              <a:rPr lang="en-US" altLang="zh-CN" sz="2400" dirty="0"/>
              <a:t>       return 0;</a:t>
            </a:r>
            <a:endParaRPr lang="zh-CN" altLang="zh-CN" sz="2400" dirty="0"/>
          </a:p>
          <a:p>
            <a:pPr marL="0" indent="0"/>
            <a:r>
              <a:rPr lang="en-US" altLang="zh-CN" sz="2400" dirty="0"/>
              <a:t>}</a:t>
            </a:r>
            <a:endParaRPr lang="zh-CN" altLang="zh-CN" sz="2400" dirty="0"/>
          </a:p>
        </p:txBody>
      </p:sp>
      <p:sp>
        <p:nvSpPr>
          <p:cNvPr id="75779" name="Rectangle 3">
            <a:extLst>
              <a:ext uri="{FF2B5EF4-FFF2-40B4-BE49-F238E27FC236}">
                <a16:creationId xmlns:a16="http://schemas.microsoft.com/office/drawing/2014/main" id="{76A58DDD-B216-4A4D-8F91-0536E6DF9E24}"/>
              </a:ext>
            </a:extLst>
          </p:cNvPr>
          <p:cNvSpPr>
            <a:spLocks noChangeArrowheads="1"/>
          </p:cNvSpPr>
          <p:nvPr/>
        </p:nvSpPr>
        <p:spPr bwMode="auto">
          <a:xfrm>
            <a:off x="5486400" y="1066801"/>
            <a:ext cx="4343400" cy="708025"/>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en-US" altLang="zh-CN" sz="2000" dirty="0">
                <a:latin typeface="Arial" charset="0"/>
              </a:rPr>
              <a:t>0	2	4	6	8</a:t>
            </a:r>
            <a:endParaRPr lang="zh-CN" altLang="zh-CN" sz="2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CB1DA608-9E7B-48CF-81BA-DB28B279B4B0}"/>
              </a:ext>
            </a:extLst>
          </p:cNvPr>
          <p:cNvSpPr>
            <a:spLocks noGrp="1" noChangeArrowheads="1"/>
          </p:cNvSpPr>
          <p:nvPr>
            <p:ph type="title"/>
          </p:nvPr>
        </p:nvSpPr>
        <p:spPr>
          <a:xfrm>
            <a:off x="1981200" y="579438"/>
            <a:ext cx="8229600" cy="868362"/>
          </a:xfrm>
        </p:spPr>
        <p:txBody>
          <a:bodyPr/>
          <a:lstStyle/>
          <a:p>
            <a:pPr eaLnBrk="1" hangingPunct="1"/>
            <a:r>
              <a:rPr lang="en-US" altLang="zh-CN" sz="3200" b="1"/>
              <a:t>5.1.2  </a:t>
            </a:r>
            <a:r>
              <a:rPr lang="zh-CN" altLang="en-US" sz="3200" b="1"/>
              <a:t>指针与数组</a:t>
            </a:r>
          </a:p>
        </p:txBody>
      </p:sp>
      <p:sp>
        <p:nvSpPr>
          <p:cNvPr id="19459" name="Rectangle 2">
            <a:extLst>
              <a:ext uri="{FF2B5EF4-FFF2-40B4-BE49-F238E27FC236}">
                <a16:creationId xmlns:a16="http://schemas.microsoft.com/office/drawing/2014/main" id="{817B2474-25C4-45DC-B37F-CCB241EC23F7}"/>
              </a:ext>
            </a:extLst>
          </p:cNvPr>
          <p:cNvSpPr>
            <a:spLocks noGrp="1" noChangeArrowheads="1"/>
          </p:cNvSpPr>
          <p:nvPr>
            <p:ph type="body" idx="1"/>
          </p:nvPr>
        </p:nvSpPr>
        <p:spPr>
          <a:xfrm>
            <a:off x="1981200" y="1447800"/>
            <a:ext cx="8229600" cy="5029200"/>
          </a:xfrm>
        </p:spPr>
        <p:txBody>
          <a:bodyPr>
            <a:normAutofit lnSpcReduction="10000"/>
          </a:bodyPr>
          <a:lstStyle/>
          <a:p>
            <a:pPr marL="0" indent="0">
              <a:lnSpc>
                <a:spcPct val="95000"/>
              </a:lnSpc>
              <a:buClr>
                <a:srgbClr val="0070C0"/>
              </a:buClr>
            </a:pPr>
            <a:r>
              <a:rPr lang="en-US" altLang="zh-CN" sz="2400" b="1"/>
              <a:t>1</a:t>
            </a:r>
            <a:r>
              <a:rPr lang="zh-CN" altLang="en-US" sz="2400" b="1"/>
              <a:t>．用指针访问数组元素</a:t>
            </a:r>
          </a:p>
          <a:p>
            <a:pPr marL="0" indent="0">
              <a:lnSpc>
                <a:spcPct val="95000"/>
              </a:lnSpc>
              <a:buClr>
                <a:srgbClr val="0070C0"/>
              </a:buClr>
              <a:buFont typeface="Wingdings" panose="05000000000000000000" pitchFamily="2" charset="2"/>
              <a:buChar char="n"/>
            </a:pPr>
            <a:r>
              <a:rPr lang="zh-CN" altLang="en-US" sz="2400"/>
              <a:t> 数组元素的访问方法有两种：</a:t>
            </a:r>
            <a:endParaRPr lang="en-US" altLang="zh-CN" sz="2400"/>
          </a:p>
          <a:p>
            <a:pPr marL="0" indent="0">
              <a:lnSpc>
                <a:spcPct val="95000"/>
              </a:lnSpc>
              <a:buClr>
                <a:srgbClr val="0070C0"/>
              </a:buClr>
            </a:pPr>
            <a:r>
              <a:rPr lang="en-US" altLang="zh-CN" sz="2400"/>
              <a:t>    </a:t>
            </a:r>
            <a:r>
              <a:rPr lang="zh-CN" altLang="en-US" sz="2400"/>
              <a:t>如果要访问一维数组的第</a:t>
            </a:r>
            <a:r>
              <a:rPr lang="en-US" altLang="zh-CN" sz="2400"/>
              <a:t>i+1</a:t>
            </a:r>
            <a:r>
              <a:rPr lang="zh-CN" altLang="en-US" sz="2400"/>
              <a:t>个元素，则：</a:t>
            </a:r>
          </a:p>
          <a:p>
            <a:pPr marL="0" indent="0">
              <a:lnSpc>
                <a:spcPct val="110000"/>
              </a:lnSpc>
            </a:pPr>
            <a:r>
              <a:rPr lang="zh-CN" altLang="en-US" sz="2400" b="1"/>
              <a:t>⑴下标法</a:t>
            </a:r>
          </a:p>
          <a:p>
            <a:pPr lvl="1" eaLnBrk="1" hangingPunct="1">
              <a:lnSpc>
                <a:spcPct val="110000"/>
              </a:lnSpc>
              <a:buClr>
                <a:srgbClr val="0070C0"/>
              </a:buClr>
              <a:buFont typeface="Wingdings" panose="05000000000000000000" pitchFamily="2" charset="2"/>
              <a:buChar char="ü"/>
            </a:pPr>
            <a:r>
              <a:rPr lang="zh-CN" altLang="en-US"/>
              <a:t>数组名下标法：</a:t>
            </a:r>
            <a:r>
              <a:rPr lang="en-US" altLang="zh-CN"/>
              <a:t>x[i]</a:t>
            </a:r>
            <a:endParaRPr lang="zh-CN" altLang="en-US"/>
          </a:p>
          <a:p>
            <a:pPr lvl="1" eaLnBrk="1" hangingPunct="1">
              <a:lnSpc>
                <a:spcPct val="110000"/>
              </a:lnSpc>
              <a:buClr>
                <a:srgbClr val="0070C0"/>
              </a:buClr>
              <a:buFont typeface="Wingdings" panose="05000000000000000000" pitchFamily="2" charset="2"/>
              <a:buChar char="ü"/>
            </a:pPr>
            <a:r>
              <a:rPr lang="zh-CN" altLang="en-US"/>
              <a:t>指针变量下标法：</a:t>
            </a:r>
            <a:r>
              <a:rPr lang="en-US" altLang="zh-CN"/>
              <a:t>p[i]</a:t>
            </a:r>
            <a:endParaRPr lang="zh-CN" altLang="en-US"/>
          </a:p>
          <a:p>
            <a:pPr marL="0" indent="0">
              <a:lnSpc>
                <a:spcPct val="110000"/>
              </a:lnSpc>
            </a:pPr>
            <a:r>
              <a:rPr lang="zh-CN" altLang="en-US" sz="2400" b="1"/>
              <a:t> ⑵指针法</a:t>
            </a:r>
          </a:p>
          <a:p>
            <a:pPr lvl="1" eaLnBrk="1" hangingPunct="1">
              <a:lnSpc>
                <a:spcPct val="110000"/>
              </a:lnSpc>
              <a:buClr>
                <a:srgbClr val="0070C0"/>
              </a:buClr>
              <a:buFont typeface="Wingdings" panose="05000000000000000000" pitchFamily="2" charset="2"/>
              <a:buChar char="ü"/>
            </a:pPr>
            <a:r>
              <a:rPr lang="zh-CN" altLang="en-US"/>
              <a:t>数组名指针法：</a:t>
            </a:r>
            <a:r>
              <a:rPr lang="en-US" altLang="zh-CN"/>
              <a:t>x+i</a:t>
            </a:r>
            <a:r>
              <a:rPr lang="zh-CN" altLang="en-US"/>
              <a:t>表示数组元素</a:t>
            </a:r>
            <a:r>
              <a:rPr lang="en-US" altLang="zh-CN"/>
              <a:t>x[i]</a:t>
            </a:r>
            <a:r>
              <a:rPr lang="zh-CN" altLang="en-US"/>
              <a:t>的地址，*</a:t>
            </a:r>
            <a:r>
              <a:rPr lang="en-US" altLang="zh-CN"/>
              <a:t>(x+i)</a:t>
            </a:r>
            <a:r>
              <a:rPr lang="zh-CN" altLang="en-US"/>
              <a:t>表示数组元素</a:t>
            </a:r>
            <a:r>
              <a:rPr lang="en-US" altLang="zh-CN"/>
              <a:t>x[i]</a:t>
            </a:r>
            <a:r>
              <a:rPr lang="zh-CN" altLang="en-US"/>
              <a:t>。</a:t>
            </a:r>
          </a:p>
          <a:p>
            <a:pPr lvl="1" eaLnBrk="1" hangingPunct="1">
              <a:lnSpc>
                <a:spcPct val="110000"/>
              </a:lnSpc>
              <a:buClr>
                <a:srgbClr val="0070C0"/>
              </a:buClr>
              <a:buFont typeface="Wingdings" panose="05000000000000000000" pitchFamily="2" charset="2"/>
              <a:buChar char="ü"/>
            </a:pPr>
            <a:r>
              <a:rPr lang="zh-CN" altLang="en-US"/>
              <a:t>指针变量指针法：</a:t>
            </a:r>
            <a:r>
              <a:rPr lang="en-US" altLang="zh-CN"/>
              <a:t>p+i</a:t>
            </a:r>
            <a:r>
              <a:rPr lang="zh-CN" altLang="en-US"/>
              <a:t>表示数组元素</a:t>
            </a:r>
            <a:r>
              <a:rPr lang="en-US" altLang="zh-CN"/>
              <a:t>x[i]</a:t>
            </a:r>
            <a:r>
              <a:rPr lang="zh-CN" altLang="en-US"/>
              <a:t>的地址，*</a:t>
            </a:r>
            <a:r>
              <a:rPr lang="en-US" altLang="zh-CN"/>
              <a:t>(p+i)</a:t>
            </a:r>
            <a:r>
              <a:rPr lang="zh-CN" altLang="en-US"/>
              <a:t>表示数组元素</a:t>
            </a:r>
            <a:r>
              <a:rPr lang="en-US" altLang="zh-CN"/>
              <a:t>x[i]</a:t>
            </a:r>
            <a:r>
              <a:rPr lang="zh-CN"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B1635487-3F07-4156-A3C0-D96FCCA90B99}"/>
              </a:ext>
            </a:extLst>
          </p:cNvPr>
          <p:cNvSpPr>
            <a:spLocks noGrp="1" noChangeArrowheads="1"/>
          </p:cNvSpPr>
          <p:nvPr>
            <p:ph type="title"/>
          </p:nvPr>
        </p:nvSpPr>
        <p:spPr>
          <a:xfrm>
            <a:off x="1981200" y="579438"/>
            <a:ext cx="8229600" cy="868362"/>
          </a:xfrm>
        </p:spPr>
        <p:txBody>
          <a:bodyPr/>
          <a:lstStyle/>
          <a:p>
            <a:pPr eaLnBrk="1" hangingPunct="1"/>
            <a:r>
              <a:rPr lang="en-US" altLang="zh-CN" sz="3200" b="1"/>
              <a:t>5.1.2  </a:t>
            </a:r>
            <a:r>
              <a:rPr lang="zh-CN" altLang="en-US" sz="3200" b="1"/>
              <a:t>指针与数组</a:t>
            </a:r>
          </a:p>
        </p:txBody>
      </p:sp>
      <p:sp>
        <p:nvSpPr>
          <p:cNvPr id="15363" name="Rectangle 2">
            <a:extLst>
              <a:ext uri="{FF2B5EF4-FFF2-40B4-BE49-F238E27FC236}">
                <a16:creationId xmlns:a16="http://schemas.microsoft.com/office/drawing/2014/main" id="{1B724777-82C3-4672-BA00-320F527A0688}"/>
              </a:ext>
            </a:extLst>
          </p:cNvPr>
          <p:cNvSpPr>
            <a:spLocks noGrp="1" noChangeArrowheads="1"/>
          </p:cNvSpPr>
          <p:nvPr>
            <p:ph type="body" idx="1"/>
          </p:nvPr>
        </p:nvSpPr>
        <p:spPr>
          <a:xfrm>
            <a:off x="1981200" y="1447800"/>
            <a:ext cx="8305800" cy="5029200"/>
          </a:xfrm>
        </p:spPr>
        <p:txBody>
          <a:bodyPr/>
          <a:lstStyle/>
          <a:p>
            <a:pPr marL="0" indent="0">
              <a:lnSpc>
                <a:spcPct val="95000"/>
              </a:lnSpc>
              <a:buClr>
                <a:srgbClr val="0070C0"/>
              </a:buClr>
              <a:defRPr/>
            </a:pPr>
            <a:r>
              <a:rPr lang="en-US" altLang="zh-CN" sz="2400" b="1" dirty="0"/>
              <a:t>1</a:t>
            </a:r>
            <a:r>
              <a:rPr lang="zh-CN" altLang="en-US" sz="2400" b="1" dirty="0"/>
              <a:t>．用指针访问数组元素</a:t>
            </a:r>
          </a:p>
          <a:p>
            <a:pPr marL="0" indent="0">
              <a:lnSpc>
                <a:spcPts val="2880"/>
              </a:lnSpc>
              <a:buClr>
                <a:srgbClr val="0070C0"/>
              </a:buClr>
              <a:buFont typeface="Wingdings" pitchFamily="2" charset="2"/>
              <a:buChar char="n"/>
              <a:defRPr/>
            </a:pPr>
            <a:r>
              <a:rPr lang="zh-CN" altLang="en-US" sz="2400" dirty="0">
                <a:solidFill>
                  <a:srgbClr val="FF0000"/>
                </a:solidFill>
              </a:rPr>
              <a:t> 注意：</a:t>
            </a:r>
            <a:endParaRPr lang="en-US" altLang="zh-CN" sz="2400" dirty="0">
              <a:solidFill>
                <a:srgbClr val="FF0000"/>
              </a:solidFill>
            </a:endParaRPr>
          </a:p>
          <a:p>
            <a:pPr marL="0" indent="0">
              <a:lnSpc>
                <a:spcPts val="2880"/>
              </a:lnSpc>
              <a:buClr>
                <a:srgbClr val="0070C0"/>
              </a:buClr>
              <a:defRPr/>
            </a:pPr>
            <a:r>
              <a:rPr lang="zh-CN" altLang="zh-CN" sz="2400" dirty="0"/>
              <a:t>（</a:t>
            </a:r>
            <a:r>
              <a:rPr lang="en-US" altLang="zh-CN" sz="2400" dirty="0"/>
              <a:t>1</a:t>
            </a:r>
            <a:r>
              <a:rPr lang="zh-CN" altLang="zh-CN" sz="2400" dirty="0"/>
              <a:t>）</a:t>
            </a:r>
            <a:r>
              <a:rPr lang="en-US" altLang="zh-CN" sz="2400" dirty="0" err="1"/>
              <a:t>p+i</a:t>
            </a:r>
            <a:r>
              <a:rPr lang="zh-CN" altLang="zh-CN" sz="2400" dirty="0"/>
              <a:t>并不是简单地使指针变量的值加上</a:t>
            </a:r>
            <a:r>
              <a:rPr lang="en-US" altLang="zh-CN" sz="2400" dirty="0" err="1"/>
              <a:t>i</a:t>
            </a:r>
            <a:r>
              <a:rPr lang="zh-CN" altLang="zh-CN" sz="2400" dirty="0"/>
              <a:t>，而是</a:t>
            </a:r>
            <a:r>
              <a:rPr lang="en-US" altLang="zh-CN" sz="2400" dirty="0" err="1"/>
              <a:t>p+i</a:t>
            </a:r>
            <a:r>
              <a:rPr lang="zh-CN" altLang="zh-CN" sz="2400" dirty="0"/>
              <a:t>×</a:t>
            </a:r>
            <a:r>
              <a:rPr lang="en-US" altLang="zh-CN" sz="2400" dirty="0"/>
              <a:t>n</a:t>
            </a:r>
            <a:r>
              <a:rPr lang="zh-CN" altLang="zh-CN" sz="2400" dirty="0"/>
              <a:t>，其中</a:t>
            </a:r>
            <a:r>
              <a:rPr lang="en-US" altLang="zh-CN" sz="2400" dirty="0"/>
              <a:t>n</a:t>
            </a:r>
            <a:r>
              <a:rPr lang="zh-CN" altLang="zh-CN" sz="2400" dirty="0"/>
              <a:t>是比例因子，即数组元素所占用的字节数。</a:t>
            </a:r>
          </a:p>
          <a:p>
            <a:pPr marL="0" indent="0">
              <a:lnSpc>
                <a:spcPts val="2880"/>
              </a:lnSpc>
              <a:buClr>
                <a:srgbClr val="0070C0"/>
              </a:buClr>
              <a:defRPr/>
            </a:pPr>
            <a:r>
              <a:rPr lang="zh-CN" altLang="zh-CN" sz="2400" dirty="0"/>
              <a:t>（</a:t>
            </a:r>
            <a:r>
              <a:rPr lang="en-US" altLang="zh-CN" sz="2400" dirty="0"/>
              <a:t>2</a:t>
            </a:r>
            <a:r>
              <a:rPr lang="zh-CN" altLang="zh-CN" sz="2400" dirty="0"/>
              <a:t>）利用指针对数组进行操作时，还必须注意越界问题。</a:t>
            </a:r>
            <a:endParaRPr lang="en-US" altLang="zh-CN" sz="2400" dirty="0"/>
          </a:p>
          <a:p>
            <a:pPr marL="0" indent="0">
              <a:lnSpc>
                <a:spcPts val="2880"/>
              </a:lnSpc>
              <a:buClr>
                <a:srgbClr val="0070C0"/>
              </a:buClr>
              <a:defRPr/>
            </a:pPr>
            <a:r>
              <a:rPr lang="en-US" altLang="zh-CN" sz="2400" dirty="0"/>
              <a:t>   </a:t>
            </a:r>
            <a:r>
              <a:rPr lang="zh-CN" altLang="zh-CN" sz="2400" dirty="0"/>
              <a:t>例如：</a:t>
            </a:r>
            <a:r>
              <a:rPr lang="en-US" altLang="zh-CN" sz="2400" dirty="0" err="1"/>
              <a:t>int</a:t>
            </a:r>
            <a:r>
              <a:rPr lang="en-US" altLang="zh-CN" sz="2400" dirty="0"/>
              <a:t> x[5];   </a:t>
            </a:r>
            <a:r>
              <a:rPr lang="en-US" altLang="zh-CN" sz="2400" dirty="0" err="1"/>
              <a:t>int</a:t>
            </a:r>
            <a:r>
              <a:rPr lang="en-US" altLang="zh-CN" sz="2400" dirty="0"/>
              <a:t> *p=x;   p=p+5;</a:t>
            </a:r>
            <a:r>
              <a:rPr lang="zh-CN" altLang="en-US" sz="2400" dirty="0"/>
              <a:t> </a:t>
            </a:r>
            <a:r>
              <a:rPr lang="en-US" altLang="zh-CN" sz="2400" dirty="0"/>
              <a:t>//p</a:t>
            </a:r>
            <a:r>
              <a:rPr lang="zh-CN" altLang="zh-CN" sz="2400" dirty="0"/>
              <a:t>指向第</a:t>
            </a:r>
            <a:r>
              <a:rPr lang="en-US" altLang="zh-CN" sz="2400" dirty="0"/>
              <a:t>6</a:t>
            </a:r>
            <a:r>
              <a:rPr lang="zh-CN" altLang="zh-CN" sz="2400" dirty="0"/>
              <a:t>个元素，</a:t>
            </a:r>
            <a:r>
              <a:rPr lang="zh-CN" altLang="en-US" sz="2400" dirty="0"/>
              <a:t>越</a:t>
            </a:r>
            <a:r>
              <a:rPr lang="zh-CN" altLang="zh-CN" sz="2400" dirty="0"/>
              <a:t>界</a:t>
            </a:r>
          </a:p>
          <a:p>
            <a:pPr>
              <a:lnSpc>
                <a:spcPts val="2880"/>
              </a:lnSpc>
              <a:defRPr/>
            </a:pPr>
            <a:r>
              <a:rPr lang="zh-CN" altLang="zh-CN" sz="2400" dirty="0"/>
              <a:t>（</a:t>
            </a:r>
            <a:r>
              <a:rPr lang="en-US" altLang="zh-CN" sz="2400" dirty="0"/>
              <a:t>3</a:t>
            </a:r>
            <a:r>
              <a:rPr lang="zh-CN" altLang="zh-CN" sz="2400" dirty="0"/>
              <a:t>）可通过改变指针变量本身值的方法（如</a:t>
            </a:r>
            <a:r>
              <a:rPr lang="en-US" altLang="zh-CN" sz="2400" dirty="0"/>
              <a:t>p++</a:t>
            </a:r>
            <a:r>
              <a:rPr lang="zh-CN" altLang="zh-CN" sz="2400" dirty="0"/>
              <a:t>）来指向不同的数组元素，但是数组名是一个地址常量，是不能改变的，如写成</a:t>
            </a:r>
            <a:r>
              <a:rPr lang="en-US" altLang="zh-CN" sz="2400" dirty="0"/>
              <a:t>x++</a:t>
            </a:r>
            <a:r>
              <a:rPr lang="zh-CN" altLang="zh-CN" sz="2400" dirty="0"/>
              <a:t>是错误的。</a:t>
            </a:r>
          </a:p>
          <a:p>
            <a:pPr>
              <a:lnSpc>
                <a:spcPts val="2880"/>
              </a:lnSpc>
              <a:defRPr/>
            </a:pPr>
            <a:r>
              <a:rPr lang="zh-CN" altLang="zh-CN" sz="2400" dirty="0"/>
              <a:t>（</a:t>
            </a:r>
            <a:r>
              <a:rPr lang="en-US" altLang="zh-CN" sz="2400" dirty="0"/>
              <a:t>4</a:t>
            </a:r>
            <a:r>
              <a:rPr lang="zh-CN" altLang="zh-CN" sz="2400" dirty="0"/>
              <a:t>）要注意指针变量的当前值。</a:t>
            </a:r>
            <a:endParaRPr lang="zh-CN" alt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B2156A8-EBB9-47F2-8E91-05E096D37A91}"/>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5.1.1  </a:t>
            </a:r>
            <a:r>
              <a:rPr lang="zh-CN" altLang="en-US">
                <a:hlinkClick r:id="rId2" action="ppaction://hlinksldjump"/>
              </a:rPr>
              <a:t>指针的概念</a:t>
            </a:r>
            <a:endParaRPr lang="zh-CN" altLang="en-US"/>
          </a:p>
          <a:p>
            <a:pPr eaLnBrk="1" hangingPunct="1"/>
            <a:r>
              <a:rPr lang="en-US" altLang="zh-CN">
                <a:hlinkClick r:id="rId3" action="ppaction://hlinksldjump"/>
              </a:rPr>
              <a:t>5.1.2  </a:t>
            </a:r>
            <a:r>
              <a:rPr lang="zh-CN" altLang="en-US">
                <a:hlinkClick r:id="rId3" action="ppaction://hlinksldjump"/>
              </a:rPr>
              <a:t>指针与数组</a:t>
            </a:r>
            <a:endParaRPr lang="zh-CN" altLang="en-US"/>
          </a:p>
          <a:p>
            <a:pPr eaLnBrk="1" hangingPunct="1"/>
            <a:r>
              <a:rPr lang="en-US" altLang="zh-CN">
                <a:hlinkClick r:id="rId4" action="ppaction://hlinksldjump"/>
              </a:rPr>
              <a:t>5.1.3  </a:t>
            </a:r>
            <a:r>
              <a:rPr lang="zh-CN" altLang="en-US">
                <a:hlinkClick r:id="rId4" action="ppaction://hlinksldjump"/>
              </a:rPr>
              <a:t>指针与函数</a:t>
            </a:r>
            <a:endParaRPr lang="en-US" altLang="zh-CN"/>
          </a:p>
          <a:p>
            <a:pPr eaLnBrk="1" hangingPunct="1"/>
            <a:r>
              <a:rPr lang="en-US" altLang="zh-CN">
                <a:hlinkClick r:id="rId5" action="ppaction://hlinksldjump"/>
              </a:rPr>
              <a:t>5.1.4  </a:t>
            </a:r>
            <a:r>
              <a:rPr lang="zh-CN" altLang="en-US">
                <a:hlinkClick r:id="rId5" action="ppaction://hlinksldjump"/>
              </a:rPr>
              <a:t>指针与字符串</a:t>
            </a:r>
            <a:endParaRPr lang="zh-CN" altLang="en-US"/>
          </a:p>
          <a:p>
            <a:pPr eaLnBrk="1" hangingPunct="1"/>
            <a:r>
              <a:rPr lang="en-US" altLang="zh-CN">
                <a:hlinkClick r:id="rId6" action="ppaction://hlinksldjump"/>
              </a:rPr>
              <a:t>5.1.5  </a:t>
            </a:r>
            <a:r>
              <a:rPr lang="zh-CN" altLang="en-US">
                <a:hlinkClick r:id="rId6" action="ppaction://hlinksldjump"/>
              </a:rPr>
              <a:t>动态内存分配</a:t>
            </a:r>
            <a:endParaRPr lang="zh-CN" altLang="en-US"/>
          </a:p>
        </p:txBody>
      </p:sp>
      <p:sp>
        <p:nvSpPr>
          <p:cNvPr id="3075" name="Rectangle 3">
            <a:extLst>
              <a:ext uri="{FF2B5EF4-FFF2-40B4-BE49-F238E27FC236}">
                <a16:creationId xmlns:a16="http://schemas.microsoft.com/office/drawing/2014/main" id="{E2B4DD89-33E5-49E3-9177-5AF88817FE14}"/>
              </a:ext>
            </a:extLst>
          </p:cNvPr>
          <p:cNvSpPr>
            <a:spLocks noGrp="1" noChangeArrowheads="1"/>
          </p:cNvSpPr>
          <p:nvPr>
            <p:ph type="title"/>
          </p:nvPr>
        </p:nvSpPr>
        <p:spPr>
          <a:xfrm>
            <a:off x="1981200" y="838200"/>
            <a:ext cx="8229600" cy="762000"/>
          </a:xfrm>
        </p:spPr>
        <p:txBody>
          <a:bodyPr/>
          <a:lstStyle/>
          <a:p>
            <a:pPr eaLnBrk="1" hangingPunct="1"/>
            <a:r>
              <a:rPr lang="en-US" altLang="zh-CN" sz="4000"/>
              <a:t>5.1  </a:t>
            </a:r>
            <a:r>
              <a:rPr lang="zh-CN" altLang="en-US" sz="4000"/>
              <a:t>指针</a:t>
            </a:r>
          </a:p>
        </p:txBody>
      </p:sp>
      <p:sp>
        <p:nvSpPr>
          <p:cNvPr id="64516" name="AutoShape 4">
            <a:hlinkClick r:id="rId7" action="ppaction://hlinksldjump"/>
            <a:extLst>
              <a:ext uri="{FF2B5EF4-FFF2-40B4-BE49-F238E27FC236}">
                <a16:creationId xmlns:a16="http://schemas.microsoft.com/office/drawing/2014/main" id="{EA91C2BB-0F15-41E3-AD41-425C4BAA27F4}"/>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F73D9449-6762-42E2-A7E9-AA43B5EC996F}"/>
              </a:ext>
            </a:extLst>
          </p:cNvPr>
          <p:cNvSpPr>
            <a:spLocks noGrp="1" noChangeArrowheads="1"/>
          </p:cNvSpPr>
          <p:nvPr>
            <p:ph type="title"/>
          </p:nvPr>
        </p:nvSpPr>
        <p:spPr>
          <a:xfrm>
            <a:off x="1981200" y="579438"/>
            <a:ext cx="8229600" cy="868362"/>
          </a:xfrm>
        </p:spPr>
        <p:txBody>
          <a:bodyPr/>
          <a:lstStyle/>
          <a:p>
            <a:pPr eaLnBrk="1" hangingPunct="1"/>
            <a:r>
              <a:rPr lang="en-US" altLang="zh-CN" sz="3200" b="1"/>
              <a:t>5.1.2  </a:t>
            </a:r>
            <a:r>
              <a:rPr lang="zh-CN" altLang="en-US" sz="3200" b="1"/>
              <a:t>指针与数组</a:t>
            </a:r>
          </a:p>
        </p:txBody>
      </p:sp>
      <p:sp>
        <p:nvSpPr>
          <p:cNvPr id="21507" name="Rectangle 2">
            <a:extLst>
              <a:ext uri="{FF2B5EF4-FFF2-40B4-BE49-F238E27FC236}">
                <a16:creationId xmlns:a16="http://schemas.microsoft.com/office/drawing/2014/main" id="{2E1FC6DB-DACA-424C-965B-1AD5C898CEEA}"/>
              </a:ext>
            </a:extLst>
          </p:cNvPr>
          <p:cNvSpPr>
            <a:spLocks noGrp="1" noChangeArrowheads="1"/>
          </p:cNvSpPr>
          <p:nvPr>
            <p:ph type="body" idx="1"/>
          </p:nvPr>
        </p:nvSpPr>
        <p:spPr>
          <a:xfrm>
            <a:off x="1981200" y="1447800"/>
            <a:ext cx="8305800" cy="5029200"/>
          </a:xfrm>
        </p:spPr>
        <p:txBody>
          <a:bodyPr/>
          <a:lstStyle/>
          <a:p>
            <a:pPr marL="0" indent="0">
              <a:lnSpc>
                <a:spcPct val="95000"/>
              </a:lnSpc>
              <a:buClr>
                <a:srgbClr val="0070C0"/>
              </a:buClr>
            </a:pPr>
            <a:r>
              <a:rPr lang="en-US" altLang="zh-CN" sz="2400" b="1"/>
              <a:t>2</a:t>
            </a:r>
            <a:r>
              <a:rPr lang="zh-CN" altLang="en-US" sz="2400" b="1"/>
              <a:t>．指针数组</a:t>
            </a:r>
          </a:p>
          <a:p>
            <a:pPr marL="0" indent="0">
              <a:lnSpc>
                <a:spcPts val="2875"/>
              </a:lnSpc>
              <a:buClr>
                <a:srgbClr val="0070C0"/>
              </a:buClr>
              <a:buFont typeface="Wingdings" panose="05000000000000000000" pitchFamily="2" charset="2"/>
              <a:buChar char="n"/>
            </a:pPr>
            <a:r>
              <a:rPr lang="zh-CN" altLang="en-US" sz="2400"/>
              <a:t>指针数组：数组的每一个元素都是指针。常用于指向多个字符串。</a:t>
            </a:r>
            <a:endParaRPr lang="en-US" altLang="zh-CN" sz="2400"/>
          </a:p>
          <a:p>
            <a:pPr marL="0" indent="0">
              <a:lnSpc>
                <a:spcPts val="2875"/>
              </a:lnSpc>
              <a:buClr>
                <a:srgbClr val="0070C0"/>
              </a:buClr>
              <a:buFont typeface="Wingdings" panose="05000000000000000000" pitchFamily="2" charset="2"/>
              <a:buChar char="n"/>
            </a:pPr>
            <a:r>
              <a:rPr lang="zh-CN" altLang="en-US" sz="2400"/>
              <a:t>声明指针数组格式：</a:t>
            </a:r>
          </a:p>
          <a:p>
            <a:pPr marL="0" indent="0">
              <a:lnSpc>
                <a:spcPct val="110000"/>
              </a:lnSpc>
            </a:pPr>
            <a:r>
              <a:rPr lang="zh-CN" altLang="en-US" sz="2400">
                <a:solidFill>
                  <a:srgbClr val="CC3300"/>
                </a:solidFill>
              </a:rPr>
              <a:t>          数据类型  *数组名</a:t>
            </a:r>
            <a:r>
              <a:rPr lang="en-US" altLang="zh-CN" sz="2400">
                <a:solidFill>
                  <a:srgbClr val="CC3300"/>
                </a:solidFill>
              </a:rPr>
              <a:t>[</a:t>
            </a:r>
            <a:r>
              <a:rPr lang="zh-CN" altLang="en-US" sz="2400">
                <a:solidFill>
                  <a:srgbClr val="CC3300"/>
                </a:solidFill>
              </a:rPr>
              <a:t>常量表达式</a:t>
            </a:r>
            <a:r>
              <a:rPr lang="en-US" altLang="zh-CN" sz="2400">
                <a:solidFill>
                  <a:srgbClr val="CC3300"/>
                </a:solidFill>
              </a:rPr>
              <a:t>1][</a:t>
            </a:r>
            <a:r>
              <a:rPr lang="zh-CN" altLang="en-US" sz="2400">
                <a:solidFill>
                  <a:srgbClr val="CC3300"/>
                </a:solidFill>
              </a:rPr>
              <a:t>常量表达式</a:t>
            </a:r>
            <a:r>
              <a:rPr lang="en-US" altLang="zh-CN" sz="2400">
                <a:solidFill>
                  <a:srgbClr val="CC3300"/>
                </a:solidFill>
              </a:rPr>
              <a:t>2]…</a:t>
            </a:r>
            <a:r>
              <a:rPr lang="zh-CN" altLang="en-US" sz="2400">
                <a:solidFill>
                  <a:srgbClr val="CC3300"/>
                </a:solidFill>
              </a:rPr>
              <a:t>；</a:t>
            </a:r>
          </a:p>
          <a:p>
            <a:pPr marL="0" indent="0">
              <a:lnSpc>
                <a:spcPts val="2875"/>
              </a:lnSpc>
              <a:buClr>
                <a:srgbClr val="0070C0"/>
              </a:buClr>
              <a:buFont typeface="Wingdings" panose="05000000000000000000" pitchFamily="2" charset="2"/>
              <a:buChar char="n"/>
            </a:pPr>
            <a:r>
              <a:rPr lang="zh-CN" altLang="en-US" sz="2400"/>
              <a:t>例如：</a:t>
            </a:r>
          </a:p>
          <a:p>
            <a:pPr marL="0" indent="0">
              <a:lnSpc>
                <a:spcPct val="110000"/>
              </a:lnSpc>
            </a:pPr>
            <a:r>
              <a:rPr lang="zh-CN" altLang="en-US" sz="2400"/>
              <a:t>      </a:t>
            </a:r>
            <a:r>
              <a:rPr lang="en-US" altLang="zh-CN" sz="2400"/>
              <a:t>int *p1[6];       //</a:t>
            </a:r>
            <a:r>
              <a:rPr lang="zh-CN" altLang="en-US" sz="2400"/>
              <a:t>声明含有</a:t>
            </a:r>
            <a:r>
              <a:rPr lang="en-US" altLang="zh-CN" sz="2400"/>
              <a:t>6</a:t>
            </a:r>
            <a:r>
              <a:rPr lang="zh-CN" altLang="en-US" sz="2400"/>
              <a:t>个元素的一维</a:t>
            </a:r>
            <a:r>
              <a:rPr lang="en-US" altLang="zh-CN" sz="2400"/>
              <a:t>int</a:t>
            </a:r>
            <a:r>
              <a:rPr lang="zh-CN" altLang="en-US" sz="2400"/>
              <a:t>型指针数组</a:t>
            </a:r>
            <a:endParaRPr lang="en-US" altLang="zh-CN" sz="2400"/>
          </a:p>
          <a:p>
            <a:pPr marL="0" indent="0">
              <a:lnSpc>
                <a:spcPct val="110000"/>
              </a:lnSpc>
            </a:pPr>
            <a:r>
              <a:rPr lang="en-US" altLang="zh-CN" sz="2400"/>
              <a:t>      double *p2[3][4]</a:t>
            </a:r>
            <a:r>
              <a:rPr lang="zh-CN" altLang="en-US" sz="2400"/>
              <a:t>；</a:t>
            </a:r>
          </a:p>
          <a:p>
            <a:pPr marL="0" indent="0">
              <a:lnSpc>
                <a:spcPct val="110000"/>
              </a:lnSpc>
            </a:pPr>
            <a:r>
              <a:rPr lang="zh-CN" altLang="en-US" sz="2400"/>
              <a:t>      </a:t>
            </a:r>
            <a:r>
              <a:rPr lang="en-US" altLang="zh-CN" sz="2400"/>
              <a:t>//</a:t>
            </a:r>
            <a:r>
              <a:rPr lang="zh-CN" altLang="en-US" sz="2400"/>
              <a:t>声明含有</a:t>
            </a:r>
            <a:r>
              <a:rPr lang="en-US" altLang="zh-CN" sz="2400"/>
              <a:t>12</a:t>
            </a:r>
            <a:r>
              <a:rPr lang="zh-CN" altLang="en-US" sz="2400"/>
              <a:t>个元素的二维</a:t>
            </a:r>
            <a:r>
              <a:rPr lang="en-US" altLang="zh-CN" sz="2400"/>
              <a:t>double</a:t>
            </a:r>
            <a:r>
              <a:rPr lang="zh-CN" altLang="en-US" sz="2400"/>
              <a:t>型指针数组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3441155-8165-4E39-90F2-9FE95CBA6C0A}"/>
              </a:ext>
            </a:extLst>
          </p:cNvPr>
          <p:cNvSpPr>
            <a:spLocks noGrp="1" noChangeArrowheads="1"/>
          </p:cNvSpPr>
          <p:nvPr>
            <p:ph type="body" sz="half" idx="1"/>
          </p:nvPr>
        </p:nvSpPr>
        <p:spPr>
          <a:xfrm>
            <a:off x="1981200" y="457200"/>
            <a:ext cx="8229600" cy="6248400"/>
          </a:xfrm>
          <a:noFill/>
          <a:ln>
            <a:solidFill>
              <a:schemeClr val="tx1"/>
            </a:solidFill>
            <a:miter lim="800000"/>
            <a:headEnd/>
            <a:tailEnd/>
          </a:ln>
        </p:spPr>
        <p:txBody>
          <a:bodyPr>
            <a:normAutofit lnSpcReduction="10000"/>
          </a:bodyPr>
          <a:lstStyle/>
          <a:p>
            <a:pPr marL="0" indent="0"/>
            <a:r>
              <a:rPr lang="zh-CN" altLang="zh-CN" sz="2400" dirty="0"/>
              <a:t>【例</a:t>
            </a:r>
            <a:r>
              <a:rPr lang="en-US" altLang="zh-CN" sz="2400" dirty="0"/>
              <a:t>5.6</a:t>
            </a:r>
            <a:r>
              <a:rPr lang="zh-CN" altLang="zh-CN" sz="2400" dirty="0"/>
              <a:t>】指针数组的使用。</a:t>
            </a:r>
          </a:p>
          <a:p>
            <a:pPr marL="0" indent="0"/>
            <a:r>
              <a:rPr lang="en-US" altLang="zh-CN" sz="2400" dirty="0"/>
              <a:t>#include&lt;iostream&gt; </a:t>
            </a:r>
            <a:endParaRPr lang="zh-CN" altLang="zh-CN" sz="2400" dirty="0"/>
          </a:p>
          <a:p>
            <a:pPr marL="0" indent="0"/>
            <a:r>
              <a:rPr lang="en-US" altLang="zh-CN" sz="2400" dirty="0"/>
              <a:t>using namespace std;</a:t>
            </a:r>
            <a:endParaRPr lang="zh-CN" altLang="zh-CN" sz="2400" dirty="0"/>
          </a:p>
          <a:p>
            <a:pPr marL="0" indent="0"/>
            <a:r>
              <a:rPr lang="en-US" altLang="zh-CN" sz="2400" dirty="0"/>
              <a:t>int main()</a:t>
            </a:r>
            <a:endParaRPr lang="zh-CN" altLang="zh-CN" sz="2400" dirty="0"/>
          </a:p>
          <a:p>
            <a:pPr marL="0" indent="0"/>
            <a:r>
              <a:rPr lang="en-US" altLang="zh-CN" sz="2400" dirty="0"/>
              <a:t>{   int x[2][3]={{1,2,3},{4,5,6}};</a:t>
            </a:r>
            <a:endParaRPr lang="zh-CN" altLang="zh-CN" sz="2400" dirty="0"/>
          </a:p>
          <a:p>
            <a:pPr marL="0" indent="0"/>
            <a:r>
              <a:rPr lang="en-US" altLang="zh-CN" sz="2400" dirty="0"/>
              <a:t>    int </a:t>
            </a:r>
            <a:r>
              <a:rPr lang="en-US" altLang="zh-CN" sz="2400" dirty="0" err="1"/>
              <a:t>i,j</a:t>
            </a:r>
            <a:r>
              <a:rPr lang="en-US" altLang="zh-CN" sz="2400" dirty="0"/>
              <a:t>;</a:t>
            </a:r>
            <a:endParaRPr lang="zh-CN" altLang="zh-CN" sz="2400" dirty="0"/>
          </a:p>
          <a:p>
            <a:pPr marL="0" indent="0"/>
            <a:r>
              <a:rPr lang="en-US" altLang="zh-CN" sz="2400" dirty="0"/>
              <a:t>    int *p[2]={x[0],x[1]};                //</a:t>
            </a:r>
            <a:r>
              <a:rPr lang="zh-CN" altLang="zh-CN" sz="2400" dirty="0"/>
              <a:t>声明指针数组并初始化</a:t>
            </a:r>
          </a:p>
          <a:p>
            <a:pPr marL="0" indent="0"/>
            <a:r>
              <a:rPr lang="en-US" altLang="zh-CN" sz="2400" dirty="0"/>
              <a:t>    for(</a:t>
            </a:r>
            <a:r>
              <a:rPr lang="en-US" altLang="zh-CN" sz="2400" dirty="0" err="1"/>
              <a:t>i</a:t>
            </a:r>
            <a:r>
              <a:rPr lang="en-US" altLang="zh-CN" sz="2400" dirty="0"/>
              <a:t>=0;i&lt;2;i++)</a:t>
            </a:r>
            <a:endParaRPr lang="zh-CN" altLang="zh-CN" sz="2400" dirty="0"/>
          </a:p>
          <a:p>
            <a:pPr marL="0" indent="0"/>
            <a:r>
              <a:rPr lang="en-US" altLang="zh-CN" sz="2400" dirty="0"/>
              <a:t>    {     for(j=0;j&lt;3;j++)</a:t>
            </a:r>
            <a:endParaRPr lang="zh-CN" altLang="zh-CN" sz="2400" dirty="0"/>
          </a:p>
          <a:p>
            <a:pPr marL="0" indent="0"/>
            <a:r>
              <a:rPr lang="en-US" altLang="zh-CN" sz="2400" dirty="0"/>
              <a:t>               </a:t>
            </a:r>
            <a:r>
              <a:rPr lang="en-US" altLang="zh-CN" sz="2400" dirty="0" err="1"/>
              <a:t>cout</a:t>
            </a:r>
            <a:r>
              <a:rPr lang="en-US" altLang="zh-CN" sz="2400" dirty="0"/>
              <a:t>&lt;&lt;*(p[</a:t>
            </a:r>
            <a:r>
              <a:rPr lang="en-US" altLang="zh-CN" sz="2400" dirty="0" err="1"/>
              <a:t>i</a:t>
            </a:r>
            <a:r>
              <a:rPr lang="en-US" altLang="zh-CN" sz="2400" dirty="0"/>
              <a:t>]+j)&lt;&lt;‘\t’;     //</a:t>
            </a:r>
            <a:r>
              <a:rPr lang="zh-CN" altLang="zh-CN" sz="2400" dirty="0"/>
              <a:t>利用指针</a:t>
            </a:r>
            <a:r>
              <a:rPr lang="zh-CN" altLang="en-US" sz="2400" dirty="0"/>
              <a:t>数组</a:t>
            </a:r>
            <a:r>
              <a:rPr lang="zh-CN" altLang="zh-CN" sz="2400" dirty="0"/>
              <a:t>输出元素值</a:t>
            </a:r>
          </a:p>
          <a:p>
            <a:pPr marL="0" indent="0"/>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endParaRPr lang="zh-CN" altLang="zh-CN" sz="2400" dirty="0"/>
          </a:p>
          <a:p>
            <a:pPr marL="0" indent="0"/>
            <a:r>
              <a:rPr lang="en-US" altLang="zh-CN" sz="2400" dirty="0"/>
              <a:t>    }</a:t>
            </a:r>
            <a:endParaRPr lang="zh-CN" altLang="zh-CN" sz="2400" dirty="0"/>
          </a:p>
          <a:p>
            <a:pPr marL="0" indent="0"/>
            <a:r>
              <a:rPr lang="en-US" altLang="zh-CN" sz="2400" dirty="0"/>
              <a:t>    return 0;</a:t>
            </a:r>
            <a:endParaRPr lang="zh-CN" altLang="zh-CN" sz="2400" dirty="0"/>
          </a:p>
          <a:p>
            <a:pPr marL="0" indent="0"/>
            <a:r>
              <a:rPr lang="en-US" altLang="zh-CN" sz="2400" dirty="0"/>
              <a:t>}</a:t>
            </a:r>
            <a:endParaRPr lang="zh-CN" altLang="zh-CN" sz="2400" dirty="0"/>
          </a:p>
        </p:txBody>
      </p:sp>
      <p:sp>
        <p:nvSpPr>
          <p:cNvPr id="75779" name="Rectangle 3">
            <a:extLst>
              <a:ext uri="{FF2B5EF4-FFF2-40B4-BE49-F238E27FC236}">
                <a16:creationId xmlns:a16="http://schemas.microsoft.com/office/drawing/2014/main" id="{B35BC207-9241-450A-BC7B-6D30C7A92883}"/>
              </a:ext>
            </a:extLst>
          </p:cNvPr>
          <p:cNvSpPr>
            <a:spLocks noChangeArrowheads="1"/>
          </p:cNvSpPr>
          <p:nvPr/>
        </p:nvSpPr>
        <p:spPr bwMode="auto">
          <a:xfrm>
            <a:off x="7467600" y="762000"/>
            <a:ext cx="2438400" cy="101600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en-US" altLang="zh-CN" sz="2000" dirty="0">
                <a:latin typeface="Arial" charset="0"/>
              </a:rPr>
              <a:t>1	2	3</a:t>
            </a:r>
            <a:endParaRPr lang="zh-CN" altLang="zh-CN" sz="2000" dirty="0">
              <a:latin typeface="Arial" charset="0"/>
            </a:endParaRPr>
          </a:p>
          <a:p>
            <a:pPr>
              <a:defRPr/>
            </a:pPr>
            <a:r>
              <a:rPr lang="en-US" altLang="zh-CN" sz="2000" dirty="0">
                <a:latin typeface="Arial" charset="0"/>
              </a:rPr>
              <a:t>4	5	6</a:t>
            </a:r>
            <a:endParaRPr lang="zh-CN" altLang="zh-CN" sz="2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E8185544-BCCF-4721-8F46-10B72741DB75}"/>
              </a:ext>
            </a:extLst>
          </p:cNvPr>
          <p:cNvSpPr>
            <a:spLocks noGrp="1" noChangeArrowheads="1"/>
          </p:cNvSpPr>
          <p:nvPr>
            <p:ph type="title"/>
          </p:nvPr>
        </p:nvSpPr>
        <p:spPr>
          <a:xfrm>
            <a:off x="1981200" y="579438"/>
            <a:ext cx="8229600" cy="868362"/>
          </a:xfrm>
        </p:spPr>
        <p:txBody>
          <a:bodyPr/>
          <a:lstStyle/>
          <a:p>
            <a:pPr eaLnBrk="1" hangingPunct="1"/>
            <a:r>
              <a:rPr lang="en-US" altLang="zh-CN" sz="3200" b="1"/>
              <a:t>5.1.2  </a:t>
            </a:r>
            <a:r>
              <a:rPr lang="zh-CN" altLang="en-US" sz="3200" b="1"/>
              <a:t>指针与数组</a:t>
            </a:r>
          </a:p>
        </p:txBody>
      </p:sp>
      <p:sp>
        <p:nvSpPr>
          <p:cNvPr id="23555" name="Rectangle 2">
            <a:extLst>
              <a:ext uri="{FF2B5EF4-FFF2-40B4-BE49-F238E27FC236}">
                <a16:creationId xmlns:a16="http://schemas.microsoft.com/office/drawing/2014/main" id="{173396E2-649D-4D66-A04E-21A72A362FC2}"/>
              </a:ext>
            </a:extLst>
          </p:cNvPr>
          <p:cNvSpPr>
            <a:spLocks noGrp="1" noChangeArrowheads="1"/>
          </p:cNvSpPr>
          <p:nvPr>
            <p:ph type="body" idx="1"/>
          </p:nvPr>
        </p:nvSpPr>
        <p:spPr>
          <a:xfrm>
            <a:off x="1981200" y="1447800"/>
            <a:ext cx="8305800" cy="5029200"/>
          </a:xfrm>
        </p:spPr>
        <p:txBody>
          <a:bodyPr/>
          <a:lstStyle/>
          <a:p>
            <a:pPr marL="0" indent="0">
              <a:lnSpc>
                <a:spcPct val="95000"/>
              </a:lnSpc>
              <a:buClr>
                <a:srgbClr val="0070C0"/>
              </a:buClr>
            </a:pPr>
            <a:r>
              <a:rPr lang="en-US" altLang="zh-CN" sz="2400" b="1"/>
              <a:t>3</a:t>
            </a:r>
            <a:r>
              <a:rPr lang="zh-CN" altLang="en-US" sz="2400" b="1"/>
              <a:t>．数组指针</a:t>
            </a:r>
          </a:p>
          <a:p>
            <a:pPr marL="0" indent="0">
              <a:lnSpc>
                <a:spcPts val="2875"/>
              </a:lnSpc>
              <a:buClr>
                <a:srgbClr val="0070C0"/>
              </a:buClr>
              <a:buFont typeface="Wingdings" panose="05000000000000000000" pitchFamily="2" charset="2"/>
              <a:buChar char="n"/>
            </a:pPr>
            <a:r>
              <a:rPr lang="zh-CN" altLang="en-US" sz="2400"/>
              <a:t>数组指针：一个指向数组的指针。</a:t>
            </a:r>
            <a:endParaRPr lang="en-US" altLang="zh-CN" sz="2400"/>
          </a:p>
          <a:p>
            <a:pPr marL="0" indent="0">
              <a:lnSpc>
                <a:spcPts val="2875"/>
              </a:lnSpc>
              <a:buClr>
                <a:srgbClr val="0070C0"/>
              </a:buClr>
              <a:buFont typeface="Wingdings" panose="05000000000000000000" pitchFamily="2" charset="2"/>
              <a:buChar char="n"/>
            </a:pPr>
            <a:r>
              <a:rPr lang="zh-CN" altLang="en-US" sz="2400"/>
              <a:t>声明格式：</a:t>
            </a:r>
          </a:p>
          <a:p>
            <a:pPr marL="0" indent="0"/>
            <a:r>
              <a:rPr lang="zh-CN" altLang="en-US" sz="2400">
                <a:solidFill>
                  <a:srgbClr val="CC3300"/>
                </a:solidFill>
              </a:rPr>
              <a:t>             数据类型 （*指针名）</a:t>
            </a:r>
            <a:r>
              <a:rPr lang="en-US" altLang="zh-CN" sz="2400">
                <a:solidFill>
                  <a:srgbClr val="CC3300"/>
                </a:solidFill>
              </a:rPr>
              <a:t>[</a:t>
            </a:r>
            <a:r>
              <a:rPr lang="zh-CN" altLang="en-US" sz="2400">
                <a:solidFill>
                  <a:srgbClr val="CC3300"/>
                </a:solidFill>
              </a:rPr>
              <a:t>常量表达式</a:t>
            </a:r>
            <a:r>
              <a:rPr lang="en-US" altLang="zh-CN" sz="2400">
                <a:solidFill>
                  <a:srgbClr val="CC3300"/>
                </a:solidFill>
              </a:rPr>
              <a:t>1][</a:t>
            </a:r>
            <a:r>
              <a:rPr lang="zh-CN" altLang="en-US" sz="2400">
                <a:solidFill>
                  <a:srgbClr val="CC3300"/>
                </a:solidFill>
              </a:rPr>
              <a:t>常量表达式</a:t>
            </a:r>
            <a:r>
              <a:rPr lang="en-US" altLang="zh-CN" sz="2400">
                <a:solidFill>
                  <a:srgbClr val="CC3300"/>
                </a:solidFill>
              </a:rPr>
              <a:t>2]…</a:t>
            </a:r>
            <a:r>
              <a:rPr lang="zh-CN" altLang="en-US" sz="2400">
                <a:solidFill>
                  <a:srgbClr val="CC3300"/>
                </a:solidFill>
              </a:rPr>
              <a:t>；</a:t>
            </a:r>
          </a:p>
          <a:p>
            <a:pPr marL="0" indent="0"/>
            <a:r>
              <a:rPr lang="zh-CN" altLang="en-US" sz="2400"/>
              <a:t>      其中，（*指针名）中的圆括号不能省略</a:t>
            </a:r>
            <a:endParaRPr lang="en-US" altLang="zh-CN" sz="2400"/>
          </a:p>
          <a:p>
            <a:pPr marL="0" indent="0">
              <a:lnSpc>
                <a:spcPts val="2875"/>
              </a:lnSpc>
              <a:buClr>
                <a:srgbClr val="0070C0"/>
              </a:buClr>
              <a:buFont typeface="Wingdings" panose="05000000000000000000" pitchFamily="2" charset="2"/>
              <a:buChar char="n"/>
            </a:pPr>
            <a:r>
              <a:rPr lang="zh-CN" altLang="en-US" sz="2400"/>
              <a:t>例如： </a:t>
            </a:r>
            <a:r>
              <a:rPr lang="en-US" altLang="zh-CN" sz="2400"/>
              <a:t>int (*p)[5];</a:t>
            </a:r>
          </a:p>
          <a:p>
            <a:pPr marL="0" indent="0">
              <a:lnSpc>
                <a:spcPts val="2875"/>
              </a:lnSpc>
              <a:buClr>
                <a:srgbClr val="0070C0"/>
              </a:buClr>
            </a:pPr>
            <a:r>
              <a:rPr lang="en-US" altLang="zh-CN" sz="2400"/>
              <a:t>       </a:t>
            </a:r>
            <a:r>
              <a:rPr lang="zh-CN" altLang="en-US" sz="2400"/>
              <a:t>该语句声明了一个指向具有</a:t>
            </a:r>
            <a:r>
              <a:rPr lang="en-US" altLang="zh-CN" sz="2400"/>
              <a:t>5</a:t>
            </a:r>
            <a:r>
              <a:rPr lang="zh-CN" altLang="en-US" sz="2400"/>
              <a:t>个元素的</a:t>
            </a:r>
            <a:r>
              <a:rPr lang="en-US" altLang="zh-CN" sz="2400"/>
              <a:t>int</a:t>
            </a:r>
            <a:r>
              <a:rPr lang="zh-CN" altLang="en-US" sz="2400"/>
              <a:t>型数组的指针。</a:t>
            </a:r>
            <a:endParaRPr lang="en-US" altLang="zh-CN" sz="2400"/>
          </a:p>
          <a:p>
            <a:pPr marL="0" indent="0">
              <a:lnSpc>
                <a:spcPts val="2875"/>
              </a:lnSpc>
              <a:buClr>
                <a:srgbClr val="0070C0"/>
              </a:buClr>
              <a:buFont typeface="Wingdings" panose="05000000000000000000" pitchFamily="2" charset="2"/>
              <a:buChar char="n"/>
            </a:pPr>
            <a:r>
              <a:rPr lang="zh-CN" altLang="en-US" sz="2400"/>
              <a:t>若把一个指针定义为指向具有</a:t>
            </a:r>
            <a:r>
              <a:rPr lang="en-US" altLang="zh-CN" sz="2400"/>
              <a:t>N</a:t>
            </a:r>
            <a:r>
              <a:rPr lang="zh-CN" altLang="en-US" sz="2400"/>
              <a:t>个元素的一维数组的类型，并用一个列数为</a:t>
            </a:r>
            <a:r>
              <a:rPr lang="en-US" altLang="zh-CN" sz="2400"/>
              <a:t>N</a:t>
            </a:r>
            <a:r>
              <a:rPr lang="zh-CN" altLang="en-US" sz="2400"/>
              <a:t>的二位数组的数组名进行初始化，则该指针就指向了这个二维数组。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21B8405-4F8F-4173-81BF-FC2C9D9F74CD}"/>
              </a:ext>
            </a:extLst>
          </p:cNvPr>
          <p:cNvSpPr>
            <a:spLocks noGrp="1" noChangeArrowheads="1"/>
          </p:cNvSpPr>
          <p:nvPr>
            <p:ph type="body" sz="half" idx="1"/>
          </p:nvPr>
        </p:nvSpPr>
        <p:spPr>
          <a:xfrm>
            <a:off x="1981200" y="457200"/>
            <a:ext cx="8229600" cy="6248400"/>
          </a:xfrm>
          <a:noFill/>
          <a:ln>
            <a:solidFill>
              <a:schemeClr val="tx1"/>
            </a:solidFill>
            <a:miter lim="800000"/>
            <a:headEnd/>
            <a:tailEnd/>
          </a:ln>
        </p:spPr>
        <p:txBody>
          <a:bodyPr>
            <a:normAutofit lnSpcReduction="10000"/>
          </a:bodyPr>
          <a:lstStyle/>
          <a:p>
            <a:pPr marL="0" indent="0"/>
            <a:r>
              <a:rPr lang="zh-CN" altLang="zh-CN" sz="2400" dirty="0"/>
              <a:t>【例</a:t>
            </a:r>
            <a:r>
              <a:rPr lang="en-US" altLang="zh-CN" sz="2400" dirty="0"/>
              <a:t>5.7</a:t>
            </a:r>
            <a:r>
              <a:rPr lang="zh-CN" altLang="zh-CN" sz="2400" dirty="0"/>
              <a:t>】利用数组指针改写例</a:t>
            </a:r>
            <a:r>
              <a:rPr lang="en-US" altLang="zh-CN" sz="2400" dirty="0"/>
              <a:t>5.6</a:t>
            </a:r>
            <a:r>
              <a:rPr lang="zh-CN" altLang="zh-CN" sz="2400" dirty="0"/>
              <a:t>。</a:t>
            </a:r>
          </a:p>
          <a:p>
            <a:pPr marL="0" indent="0"/>
            <a:r>
              <a:rPr lang="en-US" altLang="zh-CN" sz="2400" dirty="0"/>
              <a:t>#include&lt;iostream&gt;</a:t>
            </a:r>
            <a:endParaRPr lang="zh-CN" altLang="zh-CN" sz="2400" dirty="0"/>
          </a:p>
          <a:p>
            <a:pPr marL="0" indent="0"/>
            <a:r>
              <a:rPr lang="en-US" altLang="zh-CN" sz="2400" dirty="0"/>
              <a:t>using namespace std;</a:t>
            </a:r>
            <a:endParaRPr lang="zh-CN" altLang="zh-CN" sz="2400" dirty="0"/>
          </a:p>
          <a:p>
            <a:pPr marL="0" indent="0"/>
            <a:r>
              <a:rPr lang="en-US" altLang="zh-CN" sz="2400" dirty="0"/>
              <a:t>int main()</a:t>
            </a:r>
            <a:endParaRPr lang="zh-CN" altLang="zh-CN" sz="2400" dirty="0"/>
          </a:p>
          <a:p>
            <a:pPr marL="0" indent="0"/>
            <a:r>
              <a:rPr lang="en-US" altLang="zh-CN" sz="2400" dirty="0"/>
              <a:t>{   int x[2][3]={{1,2,3},{4,5,6}};</a:t>
            </a:r>
            <a:endParaRPr lang="zh-CN" altLang="zh-CN" sz="2400" dirty="0"/>
          </a:p>
          <a:p>
            <a:pPr marL="0" indent="0"/>
            <a:r>
              <a:rPr lang="en-US" altLang="zh-CN" sz="2400" dirty="0"/>
              <a:t>    int </a:t>
            </a:r>
            <a:r>
              <a:rPr lang="en-US" altLang="zh-CN" sz="2400" dirty="0" err="1"/>
              <a:t>i,j</a:t>
            </a:r>
            <a:r>
              <a:rPr lang="en-US" altLang="zh-CN" sz="2400" dirty="0"/>
              <a:t>;</a:t>
            </a:r>
            <a:endParaRPr lang="zh-CN" altLang="zh-CN" sz="2400" dirty="0"/>
          </a:p>
          <a:p>
            <a:pPr marL="0" indent="0"/>
            <a:r>
              <a:rPr lang="en-US" altLang="zh-CN" sz="2400" dirty="0">
                <a:solidFill>
                  <a:srgbClr val="FF0000"/>
                </a:solidFill>
              </a:rPr>
              <a:t>    int (*p)[3]=x;        </a:t>
            </a:r>
            <a:r>
              <a:rPr lang="en-US" altLang="zh-CN" sz="2400" dirty="0"/>
              <a:t>	//</a:t>
            </a:r>
            <a:r>
              <a:rPr lang="zh-CN" altLang="zh-CN" sz="2400" dirty="0"/>
              <a:t>指针</a:t>
            </a:r>
            <a:r>
              <a:rPr lang="en-US" altLang="zh-CN" sz="2400" dirty="0"/>
              <a:t>p</a:t>
            </a:r>
            <a:r>
              <a:rPr lang="zh-CN" altLang="zh-CN" sz="2400" dirty="0"/>
              <a:t>被声明为数组指针</a:t>
            </a:r>
          </a:p>
          <a:p>
            <a:pPr marL="0" indent="0"/>
            <a:r>
              <a:rPr lang="en-US" altLang="zh-CN" sz="2400" dirty="0"/>
              <a:t>    for(</a:t>
            </a:r>
            <a:r>
              <a:rPr lang="en-US" altLang="zh-CN" sz="2400" dirty="0" err="1"/>
              <a:t>i</a:t>
            </a:r>
            <a:r>
              <a:rPr lang="en-US" altLang="zh-CN" sz="2400" dirty="0"/>
              <a:t>=0;i&lt;2;i++)</a:t>
            </a:r>
            <a:endParaRPr lang="zh-CN" altLang="zh-CN" sz="2400" dirty="0"/>
          </a:p>
          <a:p>
            <a:pPr marL="0" indent="0"/>
            <a:r>
              <a:rPr lang="en-US" altLang="zh-CN" sz="2400" dirty="0"/>
              <a:t>    {      for(j=0;j&lt;3;j++)</a:t>
            </a:r>
          </a:p>
          <a:p>
            <a:pPr marL="0" indent="0"/>
            <a:r>
              <a:rPr lang="en-US" altLang="zh-CN" sz="2400" dirty="0"/>
              <a:t>                  </a:t>
            </a:r>
            <a:r>
              <a:rPr lang="en-US" altLang="zh-CN" sz="2400" dirty="0" err="1"/>
              <a:t>cout</a:t>
            </a:r>
            <a:r>
              <a:rPr lang="en-US" altLang="zh-CN" sz="2400" dirty="0"/>
              <a:t>&lt;&lt;*(*(</a:t>
            </a:r>
            <a:r>
              <a:rPr lang="en-US" altLang="zh-CN" sz="2400" dirty="0" err="1"/>
              <a:t>p+i</a:t>
            </a:r>
            <a:r>
              <a:rPr lang="en-US" altLang="zh-CN" sz="2400" dirty="0"/>
              <a:t>)+j)&lt;&lt;'\t';</a:t>
            </a:r>
            <a:endParaRPr lang="zh-CN" altLang="zh-CN" sz="2400" dirty="0"/>
          </a:p>
          <a:p>
            <a:pPr marL="0" indent="0"/>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endParaRPr lang="zh-CN" altLang="zh-CN" sz="2400" dirty="0"/>
          </a:p>
          <a:p>
            <a:pPr marL="0" indent="0"/>
            <a:r>
              <a:rPr lang="en-US" altLang="zh-CN" sz="2400" dirty="0"/>
              <a:t>    }</a:t>
            </a:r>
            <a:endParaRPr lang="zh-CN" altLang="zh-CN" sz="2400" dirty="0"/>
          </a:p>
          <a:p>
            <a:pPr marL="0" indent="0"/>
            <a:r>
              <a:rPr lang="en-US" altLang="zh-CN" sz="2400" dirty="0"/>
              <a:t>    return 0;</a:t>
            </a:r>
            <a:endParaRPr lang="zh-CN" altLang="zh-CN" sz="2400" dirty="0"/>
          </a:p>
          <a:p>
            <a:pPr marL="0" indent="0"/>
            <a:r>
              <a:rPr lang="en-US" altLang="zh-CN" sz="2400" dirty="0"/>
              <a:t>}</a:t>
            </a:r>
            <a:endParaRPr lang="zh-CN" altLang="zh-CN" sz="2400" dirty="0"/>
          </a:p>
        </p:txBody>
      </p:sp>
      <p:sp>
        <p:nvSpPr>
          <p:cNvPr id="4" name="AutoShape 3">
            <a:hlinkClick r:id="rId2" action="ppaction://hlinksldjump"/>
            <a:extLst>
              <a:ext uri="{FF2B5EF4-FFF2-40B4-BE49-F238E27FC236}">
                <a16:creationId xmlns:a16="http://schemas.microsoft.com/office/drawing/2014/main" id="{5F44E4D8-69D3-4B3A-9475-1E191F9506BA}"/>
              </a:ext>
            </a:extLst>
          </p:cNvPr>
          <p:cNvSpPr>
            <a:spLocks noChangeArrowheads="1"/>
          </p:cNvSpPr>
          <p:nvPr/>
        </p:nvSpPr>
        <p:spPr bwMode="auto">
          <a:xfrm>
            <a:off x="92964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E1AEC74-73DF-4824-9138-BB4BC6D2051F}"/>
              </a:ext>
            </a:extLst>
          </p:cNvPr>
          <p:cNvSpPr>
            <a:spLocks noGrp="1" noChangeArrowheads="1"/>
          </p:cNvSpPr>
          <p:nvPr>
            <p:ph type="body" idx="1"/>
          </p:nvPr>
        </p:nvSpPr>
        <p:spPr>
          <a:xfrm>
            <a:off x="1981200" y="1447800"/>
            <a:ext cx="8001000" cy="4876800"/>
          </a:xfrm>
        </p:spPr>
        <p:txBody>
          <a:bodyPr/>
          <a:lstStyle/>
          <a:p>
            <a:pPr marL="0" indent="0">
              <a:lnSpc>
                <a:spcPts val="2875"/>
              </a:lnSpc>
              <a:buClr>
                <a:srgbClr val="0070C0"/>
              </a:buClr>
              <a:buFont typeface="Wingdings" panose="05000000000000000000" pitchFamily="2" charset="2"/>
              <a:buChar char="n"/>
            </a:pPr>
            <a:r>
              <a:rPr lang="zh-CN" altLang="zh-CN" sz="2400"/>
              <a:t>函数的参数传递方式共有</a:t>
            </a:r>
            <a:r>
              <a:rPr lang="en-US" altLang="zh-CN" sz="2400"/>
              <a:t>3</a:t>
            </a:r>
            <a:r>
              <a:rPr lang="zh-CN" altLang="zh-CN" sz="2400"/>
              <a:t>种</a:t>
            </a:r>
            <a:r>
              <a:rPr lang="zh-CN" altLang="en-US" sz="2400"/>
              <a:t>：</a:t>
            </a:r>
            <a:r>
              <a:rPr lang="zh-CN" altLang="zh-CN" sz="2400"/>
              <a:t>值传递</a:t>
            </a:r>
            <a:r>
              <a:rPr lang="zh-CN" altLang="en-US" sz="2400"/>
              <a:t>、</a:t>
            </a:r>
            <a:r>
              <a:rPr lang="zh-CN" altLang="zh-CN" sz="2400"/>
              <a:t>指针传递</a:t>
            </a:r>
            <a:r>
              <a:rPr lang="zh-CN" altLang="en-US" sz="2400"/>
              <a:t>和引用</a:t>
            </a:r>
            <a:r>
              <a:rPr lang="zh-CN" altLang="zh-CN" sz="2400"/>
              <a:t>。</a:t>
            </a:r>
            <a:endParaRPr lang="en-US" altLang="zh-CN" sz="2400"/>
          </a:p>
          <a:p>
            <a:pPr marL="0" indent="0">
              <a:lnSpc>
                <a:spcPts val="2875"/>
              </a:lnSpc>
              <a:buClr>
                <a:srgbClr val="0070C0"/>
              </a:buClr>
              <a:buFont typeface="Wingdings" panose="05000000000000000000" pitchFamily="2" charset="2"/>
              <a:buChar char="n"/>
            </a:pPr>
            <a:r>
              <a:rPr lang="zh-CN" altLang="zh-CN" sz="2400"/>
              <a:t>指针传递是指函数的参数间传递的是一个地址。</a:t>
            </a:r>
            <a:endParaRPr lang="en-US" altLang="zh-CN" sz="2400"/>
          </a:p>
          <a:p>
            <a:pPr marL="0" indent="0">
              <a:lnSpc>
                <a:spcPct val="95000"/>
              </a:lnSpc>
              <a:buClr>
                <a:srgbClr val="0070C0"/>
              </a:buClr>
            </a:pPr>
            <a:r>
              <a:rPr lang="en-US" altLang="zh-CN" sz="2400" b="1"/>
              <a:t>1</a:t>
            </a:r>
            <a:r>
              <a:rPr lang="zh-CN" altLang="en-US" sz="2400" b="1"/>
              <a:t>．指针作为函数的参数</a:t>
            </a:r>
            <a:endParaRPr lang="en-US" altLang="zh-CN" sz="2400" b="1"/>
          </a:p>
          <a:p>
            <a:pPr marL="0" indent="0">
              <a:lnSpc>
                <a:spcPts val="2875"/>
              </a:lnSpc>
              <a:buClr>
                <a:srgbClr val="0070C0"/>
              </a:buClr>
              <a:buFont typeface="Wingdings" panose="05000000000000000000" pitchFamily="2" charset="2"/>
              <a:buChar char="n"/>
            </a:pPr>
            <a:r>
              <a:rPr lang="zh-CN" altLang="zh-CN" sz="2400"/>
              <a:t>指针传递过程中，函数的实参传递给形参的是一个地址，从而使得形参指针和实参指针指向同一个地址。</a:t>
            </a:r>
            <a:endParaRPr lang="en-US" altLang="zh-CN" sz="2400"/>
          </a:p>
          <a:p>
            <a:pPr marL="0" indent="0">
              <a:lnSpc>
                <a:spcPts val="2875"/>
              </a:lnSpc>
              <a:buClr>
                <a:srgbClr val="0070C0"/>
              </a:buClr>
              <a:buFont typeface="Wingdings" panose="05000000000000000000" pitchFamily="2" charset="2"/>
              <a:buChar char="n"/>
            </a:pPr>
            <a:r>
              <a:rPr lang="zh-CN" altLang="zh-CN" sz="2400"/>
              <a:t>被调用函数中对形参指针所指向的地址中内容的任何改变都会影响到实参。</a:t>
            </a:r>
            <a:endParaRPr lang="en-US" altLang="zh-CN" sz="2400"/>
          </a:p>
          <a:p>
            <a:pPr marL="0" indent="0">
              <a:lnSpc>
                <a:spcPts val="2875"/>
              </a:lnSpc>
              <a:buClr>
                <a:srgbClr val="0070C0"/>
              </a:buClr>
              <a:buFont typeface="Wingdings" panose="05000000000000000000" pitchFamily="2" charset="2"/>
              <a:buChar char="n"/>
            </a:pPr>
            <a:r>
              <a:rPr lang="zh-CN" altLang="en-US" sz="2400"/>
              <a:t>例：</a:t>
            </a:r>
            <a:endParaRPr lang="zh-CN" altLang="zh-CN" sz="2400"/>
          </a:p>
          <a:p>
            <a:pPr marL="0" indent="0">
              <a:lnSpc>
                <a:spcPct val="95000"/>
              </a:lnSpc>
              <a:buClr>
                <a:srgbClr val="0070C0"/>
              </a:buClr>
            </a:pPr>
            <a:endParaRPr lang="en-US" altLang="zh-CN" sz="2400" b="1"/>
          </a:p>
          <a:p>
            <a:pPr marL="0" indent="0">
              <a:lnSpc>
                <a:spcPct val="95000"/>
              </a:lnSpc>
              <a:buClr>
                <a:srgbClr val="0070C0"/>
              </a:buClr>
            </a:pPr>
            <a:endParaRPr lang="zh-CN" altLang="en-US" sz="2400" b="1"/>
          </a:p>
        </p:txBody>
      </p:sp>
      <p:sp>
        <p:nvSpPr>
          <p:cNvPr id="25603" name="Rectangle 3">
            <a:extLst>
              <a:ext uri="{FF2B5EF4-FFF2-40B4-BE49-F238E27FC236}">
                <a16:creationId xmlns:a16="http://schemas.microsoft.com/office/drawing/2014/main" id="{E0BB77BC-2182-4BB5-BB17-78CEA92918B6}"/>
              </a:ext>
            </a:extLst>
          </p:cNvPr>
          <p:cNvSpPr>
            <a:spLocks noGrp="1" noChangeArrowheads="1"/>
          </p:cNvSpPr>
          <p:nvPr>
            <p:ph type="title"/>
          </p:nvPr>
        </p:nvSpPr>
        <p:spPr>
          <a:xfrm>
            <a:off x="1981200" y="533400"/>
            <a:ext cx="8229600" cy="762000"/>
          </a:xfrm>
        </p:spPr>
        <p:txBody>
          <a:bodyPr/>
          <a:lstStyle/>
          <a:p>
            <a:pPr eaLnBrk="1" hangingPunct="1"/>
            <a:r>
              <a:rPr lang="en-US" altLang="zh-CN" sz="3200" b="1"/>
              <a:t>5.1.3  </a:t>
            </a:r>
            <a:r>
              <a:rPr lang="zh-CN" altLang="en-US" sz="3200" b="1"/>
              <a:t>指针与函数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237EF6E-A57C-4B54-9F37-DDA6E2EE42DF}"/>
              </a:ext>
            </a:extLst>
          </p:cNvPr>
          <p:cNvSpPr txBox="1">
            <a:spLocks noChangeArrowheads="1"/>
          </p:cNvSpPr>
          <p:nvPr/>
        </p:nvSpPr>
        <p:spPr bwMode="auto">
          <a:xfrm>
            <a:off x="1828800" y="228600"/>
            <a:ext cx="8458200" cy="64008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dirty="0"/>
              <a:t>【例</a:t>
            </a:r>
            <a:r>
              <a:rPr lang="en-US" altLang="zh-CN" sz="2000" dirty="0"/>
              <a:t>5.8</a:t>
            </a:r>
            <a:r>
              <a:rPr lang="zh-CN" altLang="zh-CN" sz="2000" dirty="0"/>
              <a:t>】利用指针作为函数参数交换实参变量的值。</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void swap(int *</a:t>
            </a:r>
            <a:r>
              <a:rPr lang="en-US" altLang="zh-CN" sz="2000" dirty="0" err="1"/>
              <a:t>a,int</a:t>
            </a:r>
            <a:r>
              <a:rPr lang="en-US" altLang="zh-CN" sz="2000" dirty="0"/>
              <a:t> *b);</a:t>
            </a:r>
            <a:endParaRPr lang="zh-CN" altLang="zh-CN" sz="2000" dirty="0"/>
          </a:p>
          <a:p>
            <a:r>
              <a:rPr lang="en-US" altLang="zh-CN" sz="2000" dirty="0"/>
              <a:t>int main()</a:t>
            </a:r>
            <a:endParaRPr lang="zh-CN" altLang="zh-CN" sz="2000" dirty="0"/>
          </a:p>
          <a:p>
            <a:r>
              <a:rPr lang="en-US" altLang="zh-CN" sz="2000" dirty="0"/>
              <a:t>{   int x=1,y=2;</a:t>
            </a:r>
            <a:endParaRPr lang="zh-CN" altLang="zh-CN" sz="2000" dirty="0"/>
          </a:p>
          <a:p>
            <a:r>
              <a:rPr lang="en-US" altLang="zh-CN" sz="2000" dirty="0"/>
              <a:t>    </a:t>
            </a:r>
            <a:r>
              <a:rPr lang="en-US" altLang="zh-CN" sz="2000" dirty="0" err="1"/>
              <a:t>cout</a:t>
            </a:r>
            <a:r>
              <a:rPr lang="en-US" altLang="zh-CN" sz="2000" dirty="0"/>
              <a:t>&lt;&lt;"</a:t>
            </a:r>
            <a:r>
              <a:rPr lang="zh-CN" altLang="zh-CN" sz="2000" dirty="0"/>
              <a:t>交换前</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cout</a:t>
            </a:r>
            <a:r>
              <a:rPr lang="en-US" altLang="zh-CN" sz="2000" dirty="0"/>
              <a:t>&lt;&lt;"x="&lt;&lt;x&lt;&lt;",y="&lt;&lt;y&lt;&lt;</a:t>
            </a:r>
            <a:r>
              <a:rPr lang="en-US" altLang="zh-CN" sz="2000" dirty="0" err="1"/>
              <a:t>endl</a:t>
            </a:r>
            <a:r>
              <a:rPr lang="en-US" altLang="zh-CN" sz="2000" dirty="0"/>
              <a:t>;</a:t>
            </a:r>
            <a:endParaRPr lang="zh-CN" altLang="zh-CN" sz="2000" dirty="0"/>
          </a:p>
          <a:p>
            <a:r>
              <a:rPr lang="en-US" altLang="zh-CN" sz="2000" dirty="0">
                <a:solidFill>
                  <a:srgbClr val="FF0000"/>
                </a:solidFill>
              </a:rPr>
              <a:t>    swap(&amp;</a:t>
            </a:r>
            <a:r>
              <a:rPr lang="en-US" altLang="zh-CN" sz="2000" dirty="0" err="1">
                <a:solidFill>
                  <a:srgbClr val="FF0000"/>
                </a:solidFill>
              </a:rPr>
              <a:t>x,&amp;y</a:t>
            </a:r>
            <a:r>
              <a:rPr lang="en-US" altLang="zh-CN" sz="2000" dirty="0">
                <a:solidFill>
                  <a:srgbClr val="FF0000"/>
                </a:solidFill>
              </a:rPr>
              <a:t>);</a:t>
            </a:r>
            <a:endParaRPr lang="zh-CN" altLang="zh-CN" sz="2000" dirty="0">
              <a:solidFill>
                <a:srgbClr val="FF0000"/>
              </a:solidFill>
            </a:endParaRPr>
          </a:p>
          <a:p>
            <a:r>
              <a:rPr lang="en-US" altLang="zh-CN" sz="2000" dirty="0"/>
              <a:t>    </a:t>
            </a:r>
            <a:r>
              <a:rPr lang="en-US" altLang="zh-CN" sz="2000" dirty="0" err="1"/>
              <a:t>cout</a:t>
            </a:r>
            <a:r>
              <a:rPr lang="en-US" altLang="zh-CN" sz="2000" dirty="0"/>
              <a:t>&lt;&lt;"</a:t>
            </a:r>
            <a:r>
              <a:rPr lang="zh-CN" altLang="zh-CN" sz="2000" dirty="0"/>
              <a:t>交换后</a:t>
            </a:r>
            <a:r>
              <a:rPr lang="en-US" altLang="zh-CN" sz="2000" dirty="0"/>
              <a:t>"&lt;&lt;</a:t>
            </a:r>
            <a:r>
              <a:rPr lang="en-US" altLang="zh-CN" sz="2000" dirty="0" err="1"/>
              <a:t>endl</a:t>
            </a:r>
            <a:r>
              <a:rPr lang="en-US" altLang="zh-CN" sz="2000" dirty="0"/>
              <a:t>;</a:t>
            </a:r>
            <a:endParaRPr lang="zh-CN" altLang="zh-CN" sz="2000" dirty="0"/>
          </a:p>
          <a:p>
            <a:r>
              <a:rPr lang="en-US" altLang="zh-CN" sz="2000" dirty="0"/>
              <a:t>    </a:t>
            </a:r>
            <a:r>
              <a:rPr lang="en-US" altLang="zh-CN" sz="2000" dirty="0" err="1"/>
              <a:t>cout</a:t>
            </a:r>
            <a:r>
              <a:rPr lang="en-US" altLang="zh-CN" sz="2000" dirty="0"/>
              <a:t>&lt;&lt;"x="&lt;&lt;x&lt;&lt;",y="&lt;&lt;y&lt;&lt;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a:p>
            <a:r>
              <a:rPr lang="en-US" altLang="zh-CN" sz="2000" dirty="0"/>
              <a:t>void swap(</a:t>
            </a:r>
            <a:r>
              <a:rPr lang="en-US" altLang="zh-CN" sz="2000" dirty="0">
                <a:solidFill>
                  <a:srgbClr val="FF0000"/>
                </a:solidFill>
              </a:rPr>
              <a:t>int *</a:t>
            </a:r>
            <a:r>
              <a:rPr lang="en-US" altLang="zh-CN" sz="2000" dirty="0" err="1">
                <a:solidFill>
                  <a:srgbClr val="FF0000"/>
                </a:solidFill>
              </a:rPr>
              <a:t>a,int</a:t>
            </a:r>
            <a:r>
              <a:rPr lang="en-US" altLang="zh-CN" sz="2000" dirty="0">
                <a:solidFill>
                  <a:srgbClr val="FF0000"/>
                </a:solidFill>
              </a:rPr>
              <a:t> *b</a:t>
            </a:r>
            <a:r>
              <a:rPr lang="en-US" altLang="zh-CN" sz="2000" dirty="0"/>
              <a:t>)</a:t>
            </a:r>
            <a:endParaRPr lang="zh-CN" altLang="zh-CN" sz="2000" dirty="0"/>
          </a:p>
          <a:p>
            <a:r>
              <a:rPr lang="en-US" altLang="zh-CN" sz="2000" dirty="0"/>
              <a:t>{   int temp;</a:t>
            </a:r>
            <a:endParaRPr lang="zh-CN" altLang="zh-CN" sz="2000" dirty="0"/>
          </a:p>
          <a:p>
            <a:r>
              <a:rPr lang="en-US" altLang="zh-CN" sz="2000" dirty="0"/>
              <a:t>    temp=*a;    *a=*b;    *b=temp;</a:t>
            </a:r>
            <a:endParaRPr lang="zh-CN" altLang="zh-CN" sz="2000" dirty="0"/>
          </a:p>
          <a:p>
            <a:r>
              <a:rPr lang="en-US" altLang="zh-CN" sz="2000" dirty="0"/>
              <a:t>}</a:t>
            </a:r>
            <a:endParaRPr lang="zh-CN" altLang="zh-CN" sz="2000" dirty="0"/>
          </a:p>
        </p:txBody>
      </p:sp>
      <p:sp>
        <p:nvSpPr>
          <p:cNvPr id="7" name="Rectangle 3">
            <a:extLst>
              <a:ext uri="{FF2B5EF4-FFF2-40B4-BE49-F238E27FC236}">
                <a16:creationId xmlns:a16="http://schemas.microsoft.com/office/drawing/2014/main" id="{C58B7312-06FC-4436-8C24-38693DC6D642}"/>
              </a:ext>
            </a:extLst>
          </p:cNvPr>
          <p:cNvSpPr>
            <a:spLocks noChangeArrowheads="1"/>
          </p:cNvSpPr>
          <p:nvPr/>
        </p:nvSpPr>
        <p:spPr bwMode="auto">
          <a:xfrm>
            <a:off x="8153400" y="609600"/>
            <a:ext cx="1752600" cy="163195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zh-CN" altLang="zh-CN" sz="2000" dirty="0">
                <a:latin typeface="Arial" charset="0"/>
              </a:rPr>
              <a:t>交换前</a:t>
            </a:r>
          </a:p>
          <a:p>
            <a:pPr>
              <a:defRPr/>
            </a:pPr>
            <a:r>
              <a:rPr lang="en-US" altLang="zh-CN" sz="2000" dirty="0">
                <a:latin typeface="Arial" charset="0"/>
              </a:rPr>
              <a:t>x=1,y=2</a:t>
            </a:r>
            <a:endParaRPr lang="zh-CN" altLang="zh-CN" sz="2000" dirty="0">
              <a:latin typeface="Arial" charset="0"/>
            </a:endParaRPr>
          </a:p>
          <a:p>
            <a:pPr>
              <a:defRPr/>
            </a:pPr>
            <a:r>
              <a:rPr lang="zh-CN" altLang="zh-CN" sz="2000" dirty="0">
                <a:latin typeface="Arial" charset="0"/>
              </a:rPr>
              <a:t>交换后</a:t>
            </a:r>
          </a:p>
          <a:p>
            <a:pPr>
              <a:defRPr/>
            </a:pPr>
            <a:r>
              <a:rPr lang="en-US" altLang="zh-CN" sz="2000" dirty="0">
                <a:latin typeface="Arial" charset="0"/>
              </a:rPr>
              <a:t>x=2,y=1</a:t>
            </a:r>
            <a:endParaRPr lang="zh-CN" altLang="zh-CN" sz="20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F134DDF-3955-4948-9F66-E5635ABD1941}"/>
              </a:ext>
            </a:extLst>
          </p:cNvPr>
          <p:cNvSpPr>
            <a:spLocks noGrp="1" noChangeArrowheads="1"/>
          </p:cNvSpPr>
          <p:nvPr>
            <p:ph type="body" idx="1"/>
          </p:nvPr>
        </p:nvSpPr>
        <p:spPr>
          <a:xfrm>
            <a:off x="1981200" y="1447800"/>
            <a:ext cx="8001000" cy="4876800"/>
          </a:xfrm>
        </p:spPr>
        <p:txBody>
          <a:bodyPr/>
          <a:lstStyle/>
          <a:p>
            <a:pPr marL="0" indent="0">
              <a:lnSpc>
                <a:spcPts val="2880"/>
              </a:lnSpc>
              <a:buClr>
                <a:srgbClr val="0070C0"/>
              </a:buClr>
              <a:buFont typeface="Wingdings" pitchFamily="2" charset="2"/>
              <a:buChar char="n"/>
              <a:defRPr/>
            </a:pPr>
            <a:r>
              <a:rPr lang="zh-CN" altLang="zh-CN" sz="2400" dirty="0"/>
              <a:t>函数的参数传递方式共有</a:t>
            </a:r>
            <a:r>
              <a:rPr lang="en-US" altLang="zh-CN" sz="2400" dirty="0"/>
              <a:t>3</a:t>
            </a:r>
            <a:r>
              <a:rPr lang="zh-CN" altLang="zh-CN" sz="2400" dirty="0"/>
              <a:t>种</a:t>
            </a:r>
            <a:r>
              <a:rPr lang="zh-CN" altLang="en-US" sz="2400" dirty="0"/>
              <a:t>：</a:t>
            </a:r>
            <a:r>
              <a:rPr lang="zh-CN" altLang="zh-CN" sz="2400" dirty="0"/>
              <a:t>值传递</a:t>
            </a:r>
            <a:r>
              <a:rPr lang="zh-CN" altLang="en-US" sz="2400" dirty="0"/>
              <a:t>、</a:t>
            </a:r>
            <a:r>
              <a:rPr lang="zh-CN" altLang="zh-CN" sz="2400" dirty="0"/>
              <a:t>指针传递</a:t>
            </a:r>
            <a:r>
              <a:rPr lang="zh-CN" altLang="en-US" sz="2400" dirty="0"/>
              <a:t>和引用</a:t>
            </a:r>
            <a:r>
              <a:rPr lang="zh-CN" altLang="zh-CN" sz="2400" dirty="0"/>
              <a:t>。</a:t>
            </a:r>
            <a:endParaRPr lang="en-US" altLang="zh-CN" sz="2400" dirty="0"/>
          </a:p>
          <a:p>
            <a:pPr marL="0" indent="0">
              <a:lnSpc>
                <a:spcPts val="2880"/>
              </a:lnSpc>
              <a:buClr>
                <a:srgbClr val="0070C0"/>
              </a:buClr>
              <a:buFont typeface="Wingdings" pitchFamily="2" charset="2"/>
              <a:buChar char="n"/>
              <a:defRPr/>
            </a:pPr>
            <a:r>
              <a:rPr lang="zh-CN" altLang="zh-CN" sz="2400" dirty="0"/>
              <a:t>指针传递是指函数的参数间传递的是一个地址。</a:t>
            </a:r>
            <a:endParaRPr lang="en-US" altLang="zh-CN" sz="2400" dirty="0"/>
          </a:p>
          <a:p>
            <a:pPr marL="0" indent="0">
              <a:lnSpc>
                <a:spcPct val="95000"/>
              </a:lnSpc>
              <a:buClr>
                <a:srgbClr val="0070C0"/>
              </a:buClr>
              <a:defRPr/>
            </a:pPr>
            <a:r>
              <a:rPr lang="en-US" altLang="zh-CN" sz="2400" b="1" dirty="0"/>
              <a:t>1</a:t>
            </a:r>
            <a:r>
              <a:rPr lang="zh-CN" altLang="en-US" sz="2400" b="1" dirty="0"/>
              <a:t>．指针作为函数的参数</a:t>
            </a:r>
            <a:endParaRPr lang="en-US" altLang="zh-CN" sz="2400" b="1" dirty="0"/>
          </a:p>
          <a:p>
            <a:pPr marL="0" indent="0">
              <a:lnSpc>
                <a:spcPts val="2880"/>
              </a:lnSpc>
              <a:buClr>
                <a:srgbClr val="0070C0"/>
              </a:buClr>
              <a:buFont typeface="Wingdings" pitchFamily="2" charset="2"/>
              <a:buChar char="n"/>
              <a:defRPr/>
            </a:pPr>
            <a:r>
              <a:rPr lang="zh-CN" altLang="en-US" sz="2400" dirty="0">
                <a:solidFill>
                  <a:srgbClr val="FF0000"/>
                </a:solidFill>
              </a:rPr>
              <a:t>注意：</a:t>
            </a:r>
            <a:endParaRPr lang="en-US" altLang="zh-CN" sz="2400" dirty="0">
              <a:solidFill>
                <a:srgbClr val="FF0000"/>
              </a:solidFill>
            </a:endParaRPr>
          </a:p>
          <a:p>
            <a:pPr>
              <a:lnSpc>
                <a:spcPts val="2880"/>
              </a:lnSpc>
              <a:buClr>
                <a:srgbClr val="0070C0"/>
              </a:buClr>
              <a:buFont typeface="Wingdings" panose="05000000000000000000" pitchFamily="2" charset="2"/>
              <a:buChar char="ü"/>
              <a:defRPr/>
            </a:pPr>
            <a:r>
              <a:rPr lang="zh-CN" altLang="zh-CN" sz="2400" dirty="0"/>
              <a:t>（</a:t>
            </a:r>
            <a:r>
              <a:rPr lang="en-US" altLang="zh-CN" sz="2400" dirty="0"/>
              <a:t>1</a:t>
            </a:r>
            <a:r>
              <a:rPr lang="zh-CN" altLang="zh-CN" sz="2400" dirty="0"/>
              <a:t>）函数的指针传递过程中，传递参数的值并不改变，即形参指针本身的值并不改变，</a:t>
            </a:r>
            <a:r>
              <a:rPr lang="zh-CN" altLang="zh-CN" sz="2400" dirty="0">
                <a:solidFill>
                  <a:srgbClr val="FF0000"/>
                </a:solidFill>
              </a:rPr>
              <a:t>改变的是它指向的值</a:t>
            </a:r>
            <a:r>
              <a:rPr lang="zh-CN" altLang="zh-CN" sz="2400" dirty="0"/>
              <a:t>。</a:t>
            </a:r>
          </a:p>
          <a:p>
            <a:pPr>
              <a:lnSpc>
                <a:spcPts val="2880"/>
              </a:lnSpc>
              <a:buClr>
                <a:srgbClr val="0070C0"/>
              </a:buClr>
              <a:buFont typeface="Wingdings" panose="05000000000000000000" pitchFamily="2" charset="2"/>
              <a:buChar char="ü"/>
              <a:defRPr/>
            </a:pPr>
            <a:r>
              <a:rPr lang="zh-CN" altLang="zh-CN" sz="2400" dirty="0"/>
              <a:t>（</a:t>
            </a:r>
            <a:r>
              <a:rPr lang="en-US" altLang="zh-CN" sz="2400" dirty="0"/>
              <a:t>2</a:t>
            </a:r>
            <a:r>
              <a:rPr lang="zh-CN" altLang="zh-CN" sz="2400" dirty="0"/>
              <a:t>）若想通过函数的形参去影响对应的实参的值，必须满足以下</a:t>
            </a:r>
            <a:r>
              <a:rPr lang="en-US" altLang="zh-CN" sz="2400" dirty="0"/>
              <a:t>3</a:t>
            </a:r>
            <a:r>
              <a:rPr lang="zh-CN" altLang="zh-CN" sz="2400" dirty="0"/>
              <a:t>个条件：函数的形参是指针变量；与形参对应的实参也必须是指针；通过形参指针间接访问对应的实参。</a:t>
            </a:r>
            <a:endParaRPr lang="en-US" altLang="zh-CN" sz="2400" dirty="0"/>
          </a:p>
          <a:p>
            <a:pPr marL="0" indent="0">
              <a:lnSpc>
                <a:spcPct val="95000"/>
              </a:lnSpc>
              <a:buClr>
                <a:srgbClr val="0070C0"/>
              </a:buClr>
              <a:defRPr/>
            </a:pPr>
            <a:endParaRPr lang="zh-CN" altLang="en-US" sz="2400" b="1" dirty="0"/>
          </a:p>
        </p:txBody>
      </p:sp>
      <p:sp>
        <p:nvSpPr>
          <p:cNvPr id="27651" name="Rectangle 3">
            <a:extLst>
              <a:ext uri="{FF2B5EF4-FFF2-40B4-BE49-F238E27FC236}">
                <a16:creationId xmlns:a16="http://schemas.microsoft.com/office/drawing/2014/main" id="{EDE63621-6FAB-49EF-9F3B-D3971C2C633B}"/>
              </a:ext>
            </a:extLst>
          </p:cNvPr>
          <p:cNvSpPr>
            <a:spLocks noGrp="1" noChangeArrowheads="1"/>
          </p:cNvSpPr>
          <p:nvPr>
            <p:ph type="title"/>
          </p:nvPr>
        </p:nvSpPr>
        <p:spPr>
          <a:xfrm>
            <a:off x="1981200" y="533400"/>
            <a:ext cx="8229600" cy="762000"/>
          </a:xfrm>
        </p:spPr>
        <p:txBody>
          <a:bodyPr/>
          <a:lstStyle/>
          <a:p>
            <a:pPr eaLnBrk="1" hangingPunct="1"/>
            <a:r>
              <a:rPr lang="en-US" altLang="zh-CN" sz="3200" b="1"/>
              <a:t>5.1.3  </a:t>
            </a:r>
            <a:r>
              <a:rPr lang="zh-CN" altLang="en-US" sz="3200" b="1"/>
              <a:t>指针与函数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C2188B7-AAD2-41B5-839F-0036A9D3ECE2}"/>
              </a:ext>
            </a:extLst>
          </p:cNvPr>
          <p:cNvSpPr>
            <a:spLocks noGrp="1" noChangeArrowheads="1"/>
          </p:cNvSpPr>
          <p:nvPr>
            <p:ph type="body" idx="1"/>
          </p:nvPr>
        </p:nvSpPr>
        <p:spPr>
          <a:xfrm>
            <a:off x="1981200" y="1447800"/>
            <a:ext cx="8001000" cy="4876800"/>
          </a:xfrm>
        </p:spPr>
        <p:txBody>
          <a:bodyPr/>
          <a:lstStyle/>
          <a:p>
            <a:pPr marL="0" indent="0">
              <a:lnSpc>
                <a:spcPts val="3100"/>
              </a:lnSpc>
              <a:buClr>
                <a:srgbClr val="0070C0"/>
              </a:buClr>
              <a:buFont typeface="Wingdings" panose="05000000000000000000" pitchFamily="2" charset="2"/>
              <a:buChar char="n"/>
            </a:pPr>
            <a:r>
              <a:rPr lang="zh-CN" altLang="zh-CN" sz="2400"/>
              <a:t>函数的参数传递方式共有</a:t>
            </a:r>
            <a:r>
              <a:rPr lang="en-US" altLang="zh-CN" sz="2400"/>
              <a:t>3</a:t>
            </a:r>
            <a:r>
              <a:rPr lang="zh-CN" altLang="zh-CN" sz="2400"/>
              <a:t>种</a:t>
            </a:r>
            <a:r>
              <a:rPr lang="zh-CN" altLang="en-US" sz="2400"/>
              <a:t>：</a:t>
            </a:r>
            <a:r>
              <a:rPr lang="zh-CN" altLang="zh-CN" sz="2400"/>
              <a:t>值传递</a:t>
            </a:r>
            <a:r>
              <a:rPr lang="zh-CN" altLang="en-US" sz="2400"/>
              <a:t>、</a:t>
            </a:r>
            <a:r>
              <a:rPr lang="zh-CN" altLang="zh-CN" sz="2400"/>
              <a:t>指针传递</a:t>
            </a:r>
            <a:r>
              <a:rPr lang="zh-CN" altLang="en-US" sz="2400"/>
              <a:t>和引用</a:t>
            </a:r>
            <a:r>
              <a:rPr lang="zh-CN" altLang="zh-CN" sz="2400"/>
              <a:t>。</a:t>
            </a:r>
            <a:endParaRPr lang="en-US" altLang="zh-CN" sz="2400"/>
          </a:p>
          <a:p>
            <a:pPr marL="0" indent="0">
              <a:lnSpc>
                <a:spcPts val="3100"/>
              </a:lnSpc>
              <a:buClr>
                <a:srgbClr val="0070C0"/>
              </a:buClr>
              <a:buFont typeface="Wingdings" panose="05000000000000000000" pitchFamily="2" charset="2"/>
              <a:buChar char="n"/>
            </a:pPr>
            <a:r>
              <a:rPr lang="zh-CN" altLang="zh-CN" sz="2400"/>
              <a:t>指针传递是指函数的参数间传递的是一个地址。</a:t>
            </a:r>
            <a:endParaRPr lang="en-US" altLang="zh-CN" sz="2400"/>
          </a:p>
          <a:p>
            <a:pPr marL="0" indent="0">
              <a:lnSpc>
                <a:spcPts val="3100"/>
              </a:lnSpc>
              <a:buClr>
                <a:srgbClr val="0070C0"/>
              </a:buClr>
            </a:pPr>
            <a:r>
              <a:rPr lang="en-US" altLang="zh-CN" sz="2400" b="1"/>
              <a:t>2</a:t>
            </a:r>
            <a:r>
              <a:rPr lang="zh-CN" altLang="en-US" sz="2400" b="1"/>
              <a:t>．数组名作为函数的参数</a:t>
            </a:r>
            <a:endParaRPr lang="en-US" altLang="zh-CN" sz="2400" b="1"/>
          </a:p>
          <a:p>
            <a:pPr marL="0" indent="0">
              <a:lnSpc>
                <a:spcPts val="3100"/>
              </a:lnSpc>
              <a:buClr>
                <a:srgbClr val="0070C0"/>
              </a:buClr>
              <a:buFont typeface="Wingdings" panose="05000000000000000000" pitchFamily="2" charset="2"/>
              <a:buChar char="n"/>
            </a:pPr>
            <a:r>
              <a:rPr lang="zh-CN" altLang="zh-CN" sz="2400"/>
              <a:t>数组名代表数组所在存储空间的首地址，它本身就是一个指针，故数组名也可以作为函数的参数，这也属于指针传递。</a:t>
            </a:r>
            <a:endParaRPr lang="en-US" altLang="zh-CN" sz="2400"/>
          </a:p>
          <a:p>
            <a:pPr marL="0" indent="0">
              <a:lnSpc>
                <a:spcPts val="3100"/>
              </a:lnSpc>
              <a:buClr>
                <a:srgbClr val="0070C0"/>
              </a:buClr>
              <a:buFont typeface="Wingdings" panose="05000000000000000000" pitchFamily="2" charset="2"/>
              <a:buChar char="n"/>
            </a:pPr>
            <a:r>
              <a:rPr lang="zh-CN" altLang="en-US" sz="2400"/>
              <a:t>例：</a:t>
            </a:r>
            <a:endParaRPr lang="zh-CN" altLang="zh-CN" sz="2400"/>
          </a:p>
          <a:p>
            <a:pPr marL="0" indent="0">
              <a:lnSpc>
                <a:spcPct val="95000"/>
              </a:lnSpc>
              <a:buClr>
                <a:srgbClr val="0070C0"/>
              </a:buClr>
            </a:pPr>
            <a:endParaRPr lang="zh-CN" altLang="en-US" sz="2400" b="1"/>
          </a:p>
        </p:txBody>
      </p:sp>
      <p:sp>
        <p:nvSpPr>
          <p:cNvPr id="28675" name="Rectangle 3">
            <a:extLst>
              <a:ext uri="{FF2B5EF4-FFF2-40B4-BE49-F238E27FC236}">
                <a16:creationId xmlns:a16="http://schemas.microsoft.com/office/drawing/2014/main" id="{46F21CEF-654E-48A8-AADC-3731866BC118}"/>
              </a:ext>
            </a:extLst>
          </p:cNvPr>
          <p:cNvSpPr>
            <a:spLocks noGrp="1" noChangeArrowheads="1"/>
          </p:cNvSpPr>
          <p:nvPr>
            <p:ph type="title"/>
          </p:nvPr>
        </p:nvSpPr>
        <p:spPr>
          <a:xfrm>
            <a:off x="1981200" y="533400"/>
            <a:ext cx="8229600" cy="762000"/>
          </a:xfrm>
        </p:spPr>
        <p:txBody>
          <a:bodyPr/>
          <a:lstStyle/>
          <a:p>
            <a:pPr eaLnBrk="1" hangingPunct="1"/>
            <a:r>
              <a:rPr lang="en-US" altLang="zh-CN" sz="3200" b="1"/>
              <a:t>5.1.3  </a:t>
            </a:r>
            <a:r>
              <a:rPr lang="zh-CN" altLang="en-US" sz="3200" b="1"/>
              <a:t>指针与函数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D0212F6-08B6-400A-9E87-0A6210367A2C}"/>
              </a:ext>
            </a:extLst>
          </p:cNvPr>
          <p:cNvSpPr txBox="1">
            <a:spLocks noChangeArrowheads="1"/>
          </p:cNvSpPr>
          <p:nvPr/>
        </p:nvSpPr>
        <p:spPr bwMode="auto">
          <a:xfrm>
            <a:off x="1752600" y="152400"/>
            <a:ext cx="8610600" cy="66294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dirty="0"/>
              <a:t>【例</a:t>
            </a:r>
            <a:r>
              <a:rPr lang="en-US" altLang="zh-CN" sz="2000" dirty="0"/>
              <a:t>5.9</a:t>
            </a:r>
            <a:r>
              <a:rPr lang="zh-CN" altLang="zh-CN" sz="2000" dirty="0"/>
              <a:t>】定义一个数组元素逆置的函数，在主函数中调用该函数测试。</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solidFill>
                  <a:srgbClr val="FF0000"/>
                </a:solidFill>
              </a:rPr>
              <a:t>void transpose(char x[],int n);     </a:t>
            </a:r>
            <a:r>
              <a:rPr lang="en-US" altLang="zh-CN" sz="2000" dirty="0"/>
              <a:t>	//</a:t>
            </a:r>
            <a:r>
              <a:rPr lang="zh-CN" altLang="zh-CN" sz="2000" dirty="0"/>
              <a:t>逆置函数原型声明</a:t>
            </a:r>
          </a:p>
          <a:p>
            <a:r>
              <a:rPr lang="en-US" altLang="zh-CN" sz="2000" dirty="0"/>
              <a:t>int main()</a:t>
            </a:r>
            <a:endParaRPr lang="zh-CN" altLang="zh-CN" sz="2000" dirty="0"/>
          </a:p>
          <a:p>
            <a:r>
              <a:rPr lang="en-US" altLang="zh-CN" sz="2000" dirty="0"/>
              <a:t>{ </a:t>
            </a:r>
            <a:r>
              <a:rPr lang="zh-CN" altLang="en-US" sz="2000" dirty="0"/>
              <a:t>  </a:t>
            </a:r>
            <a:r>
              <a:rPr lang="en-US" altLang="zh-CN" sz="2000" dirty="0"/>
              <a:t>char a[5]={'A','B','C','D','E'};     int </a:t>
            </a:r>
            <a:r>
              <a:rPr lang="en-US" altLang="zh-CN" sz="2000" dirty="0" err="1"/>
              <a:t>i</a:t>
            </a:r>
            <a:r>
              <a:rPr lang="en-US" altLang="zh-CN" sz="2000" dirty="0"/>
              <a:t>;</a:t>
            </a:r>
            <a:endParaRPr lang="zh-CN" altLang="zh-CN" sz="2000" dirty="0"/>
          </a:p>
          <a:p>
            <a:r>
              <a:rPr lang="en-US" altLang="zh-CN" sz="2000" dirty="0"/>
              <a:t>    </a:t>
            </a:r>
            <a:r>
              <a:rPr lang="en-US" altLang="zh-CN" sz="2000" dirty="0" err="1"/>
              <a:t>cout</a:t>
            </a:r>
            <a:r>
              <a:rPr lang="en-US" altLang="zh-CN" sz="2000" dirty="0"/>
              <a:t>&lt;&lt;"</a:t>
            </a:r>
            <a:r>
              <a:rPr lang="zh-CN" altLang="zh-CN" sz="2000" dirty="0"/>
              <a:t>原数组：</a:t>
            </a:r>
            <a:r>
              <a:rPr lang="en-US" altLang="zh-CN" sz="2000" dirty="0"/>
              <a:t>";</a:t>
            </a:r>
            <a:endParaRPr lang="zh-CN" altLang="zh-CN" sz="2000" dirty="0"/>
          </a:p>
          <a:p>
            <a:r>
              <a:rPr lang="en-US" altLang="zh-CN" sz="2000" dirty="0"/>
              <a:t>    for(</a:t>
            </a:r>
            <a:r>
              <a:rPr lang="en-US" altLang="zh-CN" sz="2000" dirty="0" err="1"/>
              <a:t>i</a:t>
            </a:r>
            <a:r>
              <a:rPr lang="en-US" altLang="zh-CN" sz="2000" dirty="0"/>
              <a:t>=0;i&lt;5;i++)     </a:t>
            </a:r>
            <a:r>
              <a:rPr lang="en-US" altLang="zh-CN" sz="2000" dirty="0" err="1"/>
              <a:t>cout</a:t>
            </a:r>
            <a:r>
              <a:rPr lang="en-US" altLang="zh-CN" sz="2000" dirty="0"/>
              <a:t>&lt;&lt;'\t'&lt;&lt;a[</a:t>
            </a:r>
            <a:r>
              <a:rPr lang="en-US" altLang="zh-CN" sz="2000" dirty="0" err="1"/>
              <a:t>i</a:t>
            </a:r>
            <a:r>
              <a:rPr lang="en-US" altLang="zh-CN" sz="2000" dirty="0"/>
              <a:t>];     </a:t>
            </a:r>
            <a:r>
              <a:rPr lang="en-US" altLang="zh-CN" sz="2000" dirty="0" err="1"/>
              <a:t>cout</a:t>
            </a:r>
            <a:r>
              <a:rPr lang="en-US" altLang="zh-CN" sz="2000" dirty="0"/>
              <a:t>&lt;&lt;</a:t>
            </a:r>
            <a:r>
              <a:rPr lang="en-US" altLang="zh-CN" sz="2000" dirty="0" err="1"/>
              <a:t>endl</a:t>
            </a:r>
            <a:r>
              <a:rPr lang="en-US" altLang="zh-CN" sz="2000" dirty="0"/>
              <a:t>;</a:t>
            </a:r>
            <a:endParaRPr lang="zh-CN" altLang="zh-CN" sz="2000" dirty="0"/>
          </a:p>
          <a:p>
            <a:r>
              <a:rPr lang="en-US" altLang="zh-CN" sz="2000" dirty="0">
                <a:solidFill>
                  <a:srgbClr val="FF0000"/>
                </a:solidFill>
              </a:rPr>
              <a:t>    transpose(a,5); </a:t>
            </a:r>
          </a:p>
          <a:p>
            <a:r>
              <a:rPr lang="en-US" altLang="zh-CN" sz="2000" dirty="0"/>
              <a:t>    </a:t>
            </a:r>
            <a:r>
              <a:rPr lang="en-US" altLang="zh-CN" sz="2000" dirty="0" err="1"/>
              <a:t>cout</a:t>
            </a:r>
            <a:r>
              <a:rPr lang="en-US" altLang="zh-CN" sz="2000" dirty="0"/>
              <a:t>&lt;&lt;"</a:t>
            </a:r>
            <a:r>
              <a:rPr lang="zh-CN" altLang="zh-CN" sz="2000" dirty="0"/>
              <a:t>逆置后：</a:t>
            </a:r>
            <a:r>
              <a:rPr lang="en-US" altLang="zh-CN" sz="2000" dirty="0"/>
              <a:t>";</a:t>
            </a:r>
            <a:endParaRPr lang="zh-CN" altLang="zh-CN" sz="2000" dirty="0"/>
          </a:p>
          <a:p>
            <a:r>
              <a:rPr lang="en-US" altLang="zh-CN" sz="2000" dirty="0"/>
              <a:t>    for(</a:t>
            </a:r>
            <a:r>
              <a:rPr lang="en-US" altLang="zh-CN" sz="2000" dirty="0" err="1"/>
              <a:t>i</a:t>
            </a:r>
            <a:r>
              <a:rPr lang="en-US" altLang="zh-CN" sz="2000" dirty="0"/>
              <a:t>=0;i&lt;5;i++)     </a:t>
            </a:r>
            <a:r>
              <a:rPr lang="en-US" altLang="zh-CN" sz="2000" dirty="0" err="1"/>
              <a:t>cout</a:t>
            </a:r>
            <a:r>
              <a:rPr lang="en-US" altLang="zh-CN" sz="2000" dirty="0"/>
              <a:t>&lt;&lt;'\t'&lt;&lt;a[</a:t>
            </a:r>
            <a:r>
              <a:rPr lang="en-US" altLang="zh-CN" sz="2000" dirty="0" err="1"/>
              <a:t>i</a:t>
            </a:r>
            <a:r>
              <a:rPr lang="en-US" altLang="zh-CN" sz="2000" dirty="0"/>
              <a:t>];     </a:t>
            </a:r>
            <a:r>
              <a:rPr lang="en-US" altLang="zh-CN" sz="2000" dirty="0" err="1"/>
              <a:t>cout</a:t>
            </a:r>
            <a:r>
              <a:rPr lang="en-US" altLang="zh-CN" sz="2000" dirty="0"/>
              <a:t>&lt;&lt;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a:p>
            <a:r>
              <a:rPr lang="en-US" altLang="zh-CN" sz="2000" dirty="0"/>
              <a:t>void transpose(char x[],int n) </a:t>
            </a:r>
          </a:p>
          <a:p>
            <a:r>
              <a:rPr lang="en-US" altLang="zh-CN" sz="2000" dirty="0"/>
              <a:t>{   char temp;     int </a:t>
            </a:r>
            <a:r>
              <a:rPr lang="en-US" altLang="zh-CN" sz="2000" dirty="0" err="1"/>
              <a:t>i</a:t>
            </a:r>
            <a:r>
              <a:rPr lang="en-US" altLang="zh-CN" sz="2000" dirty="0"/>
              <a:t>;</a:t>
            </a:r>
            <a:endParaRPr lang="zh-CN" altLang="zh-CN" sz="2000" dirty="0"/>
          </a:p>
          <a:p>
            <a:r>
              <a:rPr lang="en-US" altLang="zh-CN" sz="2000" dirty="0"/>
              <a:t>    for(</a:t>
            </a:r>
            <a:r>
              <a:rPr lang="en-US" altLang="zh-CN" sz="2000" dirty="0" err="1"/>
              <a:t>i</a:t>
            </a:r>
            <a:r>
              <a:rPr lang="en-US" altLang="zh-CN" sz="2000" dirty="0"/>
              <a:t>=0;i&lt;</a:t>
            </a:r>
            <a:r>
              <a:rPr lang="en-US" altLang="zh-CN" sz="2000" dirty="0" err="1"/>
              <a:t>n;i</a:t>
            </a:r>
            <a:r>
              <a:rPr lang="en-US" altLang="zh-CN" sz="2000" dirty="0"/>
              <a:t>++,n--)</a:t>
            </a:r>
            <a:endParaRPr lang="zh-CN" altLang="zh-CN" sz="2000" dirty="0"/>
          </a:p>
          <a:p>
            <a:r>
              <a:rPr lang="en-US" altLang="zh-CN" sz="2000" dirty="0"/>
              <a:t>    {      temp=x[</a:t>
            </a:r>
            <a:r>
              <a:rPr lang="en-US" altLang="zh-CN" sz="2000" dirty="0" err="1"/>
              <a:t>i</a:t>
            </a:r>
            <a:r>
              <a:rPr lang="en-US" altLang="zh-CN" sz="2000" dirty="0"/>
              <a:t>];     x[</a:t>
            </a:r>
            <a:r>
              <a:rPr lang="en-US" altLang="zh-CN" sz="2000" dirty="0" err="1"/>
              <a:t>i</a:t>
            </a:r>
            <a:r>
              <a:rPr lang="en-US" altLang="zh-CN" sz="2000" dirty="0"/>
              <a:t>]=x[n-1];     x[n-1]=temp;    }</a:t>
            </a:r>
            <a:endParaRPr lang="zh-CN" altLang="zh-CN" sz="2000" dirty="0"/>
          </a:p>
          <a:p>
            <a:r>
              <a:rPr lang="en-US" altLang="zh-CN" sz="2000" dirty="0"/>
              <a:t>}</a:t>
            </a:r>
            <a:endParaRPr lang="zh-CN" altLang="zh-CN" sz="2000" dirty="0"/>
          </a:p>
        </p:txBody>
      </p:sp>
      <p:sp>
        <p:nvSpPr>
          <p:cNvPr id="7" name="Rectangle 3">
            <a:extLst>
              <a:ext uri="{FF2B5EF4-FFF2-40B4-BE49-F238E27FC236}">
                <a16:creationId xmlns:a16="http://schemas.microsoft.com/office/drawing/2014/main" id="{0ED86993-28FD-4164-AEBF-06BBB03271AF}"/>
              </a:ext>
            </a:extLst>
          </p:cNvPr>
          <p:cNvSpPr>
            <a:spLocks noChangeArrowheads="1"/>
          </p:cNvSpPr>
          <p:nvPr/>
        </p:nvSpPr>
        <p:spPr bwMode="auto">
          <a:xfrm>
            <a:off x="5410200" y="4572000"/>
            <a:ext cx="4800600" cy="101600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zh-CN" altLang="zh-CN" sz="2000" dirty="0">
                <a:latin typeface="Arial" charset="0"/>
              </a:rPr>
              <a:t>原数组：</a:t>
            </a:r>
            <a:r>
              <a:rPr lang="en-US" altLang="zh-CN" sz="2000" dirty="0">
                <a:latin typeface="Arial" charset="0"/>
              </a:rPr>
              <a:t>        A       B       C       D       E</a:t>
            </a:r>
            <a:endParaRPr lang="zh-CN" altLang="zh-CN" sz="2000" dirty="0">
              <a:latin typeface="Arial" charset="0"/>
            </a:endParaRPr>
          </a:p>
          <a:p>
            <a:pPr>
              <a:defRPr/>
            </a:pPr>
            <a:r>
              <a:rPr lang="zh-CN" altLang="zh-CN" sz="2000" dirty="0">
                <a:latin typeface="Arial" charset="0"/>
              </a:rPr>
              <a:t>逆置后：</a:t>
            </a:r>
            <a:r>
              <a:rPr lang="en-US" altLang="zh-CN" sz="2000" dirty="0">
                <a:latin typeface="Arial" charset="0"/>
              </a:rPr>
              <a:t>        E       D       C       B       A</a:t>
            </a:r>
            <a:endParaRPr lang="zh-CN" altLang="zh-CN" sz="2000" dirty="0">
              <a:latin typeface="Arial" charset="0"/>
            </a:endParaRPr>
          </a:p>
        </p:txBody>
      </p:sp>
      <p:sp>
        <p:nvSpPr>
          <p:cNvPr id="5" name="AutoShape 3">
            <a:hlinkClick r:id="rId2" action="ppaction://hlinksldjump"/>
            <a:extLst>
              <a:ext uri="{FF2B5EF4-FFF2-40B4-BE49-F238E27FC236}">
                <a16:creationId xmlns:a16="http://schemas.microsoft.com/office/drawing/2014/main" id="{B6061077-255D-4F4E-8377-3DCC26A97B4A}"/>
              </a:ext>
            </a:extLst>
          </p:cNvPr>
          <p:cNvSpPr>
            <a:spLocks noChangeArrowheads="1"/>
          </p:cNvSpPr>
          <p:nvPr/>
        </p:nvSpPr>
        <p:spPr bwMode="auto">
          <a:xfrm>
            <a:off x="92964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DE4ADCF-A789-44F9-9DAC-118BD94B0864}"/>
              </a:ext>
            </a:extLst>
          </p:cNvPr>
          <p:cNvSpPr>
            <a:spLocks noGrp="1" noChangeArrowheads="1"/>
          </p:cNvSpPr>
          <p:nvPr>
            <p:ph type="body" idx="1"/>
          </p:nvPr>
        </p:nvSpPr>
        <p:spPr>
          <a:xfrm>
            <a:off x="2209800" y="1371600"/>
            <a:ext cx="7924800" cy="4876800"/>
          </a:xfrm>
        </p:spPr>
        <p:txBody>
          <a:bodyPr/>
          <a:lstStyle/>
          <a:p>
            <a:pPr marL="0" indent="0">
              <a:lnSpc>
                <a:spcPts val="3100"/>
              </a:lnSpc>
              <a:buClr>
                <a:srgbClr val="0070C0"/>
              </a:buClr>
              <a:buFont typeface="Wingdings" panose="05000000000000000000" pitchFamily="2" charset="2"/>
              <a:buChar char="n"/>
            </a:pPr>
            <a:r>
              <a:rPr lang="en-US" altLang="zh-CN" sz="2400"/>
              <a:t>C++</a:t>
            </a:r>
            <a:r>
              <a:rPr lang="zh-CN" altLang="en-US" sz="2400"/>
              <a:t>中，字符串表示方法：字符数组、指向字符的指针。</a:t>
            </a:r>
          </a:p>
          <a:p>
            <a:pPr marL="0" indent="0">
              <a:lnSpc>
                <a:spcPts val="3100"/>
              </a:lnSpc>
              <a:buClr>
                <a:srgbClr val="0070C0"/>
              </a:buClr>
              <a:buFont typeface="Wingdings" panose="05000000000000000000" pitchFamily="2" charset="2"/>
              <a:buChar char="n"/>
            </a:pPr>
            <a:r>
              <a:rPr lang="zh-CN" altLang="en-US" sz="2400"/>
              <a:t>利用字符数组：</a:t>
            </a:r>
            <a:endParaRPr lang="en-US" altLang="zh-CN" sz="2400"/>
          </a:p>
          <a:p>
            <a:pPr marL="0" indent="0">
              <a:lnSpc>
                <a:spcPts val="3100"/>
              </a:lnSpc>
              <a:buClr>
                <a:srgbClr val="0070C0"/>
              </a:buClr>
            </a:pPr>
            <a:r>
              <a:rPr lang="en-US" altLang="zh-CN" sz="2400"/>
              <a:t>           char  str[10]=“ABCD”;</a:t>
            </a:r>
          </a:p>
          <a:p>
            <a:pPr marL="0" indent="0">
              <a:lnSpc>
                <a:spcPts val="3100"/>
              </a:lnSpc>
              <a:buClr>
                <a:srgbClr val="0070C0"/>
              </a:buClr>
              <a:buFont typeface="Wingdings" panose="05000000000000000000" pitchFamily="2" charset="2"/>
              <a:buChar char="n"/>
            </a:pPr>
            <a:r>
              <a:rPr lang="zh-CN" altLang="en-US" sz="2400"/>
              <a:t>利用指向字符的指针：</a:t>
            </a:r>
            <a:endParaRPr lang="en-US" altLang="zh-CN" sz="2400"/>
          </a:p>
          <a:p>
            <a:pPr marL="0" indent="0">
              <a:lnSpc>
                <a:spcPts val="3100"/>
              </a:lnSpc>
              <a:buClr>
                <a:srgbClr val="0070C0"/>
              </a:buClr>
            </a:pPr>
            <a:r>
              <a:rPr lang="en-US" altLang="zh-CN" sz="2400"/>
              <a:t>           char  *s1="Hello World!";</a:t>
            </a:r>
            <a:endParaRPr lang="zh-CN" altLang="en-US" sz="2400"/>
          </a:p>
          <a:p>
            <a:pPr marL="0" indent="0">
              <a:lnSpc>
                <a:spcPts val="3100"/>
              </a:lnSpc>
              <a:buClr>
                <a:srgbClr val="0070C0"/>
              </a:buClr>
              <a:buFont typeface="Wingdings" panose="05000000000000000000" pitchFamily="2" charset="2"/>
              <a:buChar char="n"/>
            </a:pPr>
            <a:r>
              <a:rPr lang="en-US" altLang="zh-CN" sz="2400"/>
              <a:t>C++</a:t>
            </a:r>
            <a:r>
              <a:rPr lang="zh-CN" altLang="en-US" sz="2400"/>
              <a:t>规定，字符数组的最后一个元素必须是‘</a:t>
            </a:r>
            <a:r>
              <a:rPr lang="en-US" altLang="zh-CN" sz="2400"/>
              <a:t>\0’</a:t>
            </a:r>
            <a:r>
              <a:rPr lang="zh-CN" altLang="en-US" sz="2400"/>
              <a:t>字符。</a:t>
            </a:r>
          </a:p>
          <a:p>
            <a:pPr marL="0" indent="0">
              <a:lnSpc>
                <a:spcPts val="3100"/>
              </a:lnSpc>
              <a:buClr>
                <a:srgbClr val="0070C0"/>
              </a:buClr>
              <a:buFont typeface="Wingdings" panose="05000000000000000000" pitchFamily="2" charset="2"/>
              <a:buChar char="n"/>
            </a:pPr>
            <a:r>
              <a:rPr lang="zh-CN" altLang="en-US" sz="2400"/>
              <a:t>引用字符串时，既可以逐个字符引用，也可以作为一个整体引用。</a:t>
            </a:r>
            <a:endParaRPr lang="en-US" altLang="zh-CN" sz="2400"/>
          </a:p>
          <a:p>
            <a:pPr marL="0" indent="0">
              <a:lnSpc>
                <a:spcPts val="3100"/>
              </a:lnSpc>
              <a:buClr>
                <a:srgbClr val="0070C0"/>
              </a:buClr>
              <a:buFont typeface="Wingdings" panose="05000000000000000000" pitchFamily="2" charset="2"/>
              <a:buChar char="n"/>
            </a:pPr>
            <a:r>
              <a:rPr lang="zh-CN" altLang="en-US" sz="2400"/>
              <a:t>例：</a:t>
            </a:r>
          </a:p>
        </p:txBody>
      </p:sp>
      <p:sp>
        <p:nvSpPr>
          <p:cNvPr id="30723" name="Rectangle 3">
            <a:extLst>
              <a:ext uri="{FF2B5EF4-FFF2-40B4-BE49-F238E27FC236}">
                <a16:creationId xmlns:a16="http://schemas.microsoft.com/office/drawing/2014/main" id="{867BCE00-ACF7-4140-A71B-8969CF576FB2}"/>
              </a:ext>
            </a:extLst>
          </p:cNvPr>
          <p:cNvSpPr>
            <a:spLocks noGrp="1" noChangeArrowheads="1"/>
          </p:cNvSpPr>
          <p:nvPr>
            <p:ph type="title"/>
          </p:nvPr>
        </p:nvSpPr>
        <p:spPr>
          <a:xfrm>
            <a:off x="1981200" y="533400"/>
            <a:ext cx="8229600" cy="762000"/>
          </a:xfrm>
        </p:spPr>
        <p:txBody>
          <a:bodyPr/>
          <a:lstStyle/>
          <a:p>
            <a:pPr eaLnBrk="1" hangingPunct="1"/>
            <a:r>
              <a:rPr lang="en-US" altLang="zh-CN" sz="3200" b="1"/>
              <a:t>5.1.4  </a:t>
            </a:r>
            <a:r>
              <a:rPr lang="zh-CN" altLang="en-US" sz="3200" b="1"/>
              <a:t>指针与字符串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E41CD1A-A6D1-4EB1-AE9B-DC03618215DE}"/>
              </a:ext>
            </a:extLst>
          </p:cNvPr>
          <p:cNvSpPr>
            <a:spLocks noGrp="1" noChangeArrowheads="1"/>
          </p:cNvSpPr>
          <p:nvPr>
            <p:ph type="body" idx="1"/>
          </p:nvPr>
        </p:nvSpPr>
        <p:spPr>
          <a:xfrm>
            <a:off x="1981200" y="1600200"/>
            <a:ext cx="8305800" cy="4572000"/>
          </a:xfrm>
        </p:spPr>
        <p:txBody>
          <a:bodyPr/>
          <a:lstStyle/>
          <a:p>
            <a:pPr eaLnBrk="1" hangingPunct="1">
              <a:buClr>
                <a:srgbClr val="0070C0"/>
              </a:buClr>
              <a:buFont typeface="Wingdings" panose="05000000000000000000" pitchFamily="2" charset="2"/>
              <a:buChar char="n"/>
              <a:defRPr/>
            </a:pPr>
            <a:r>
              <a:rPr lang="zh-CN" altLang="en-US" sz="2400" dirty="0">
                <a:solidFill>
                  <a:srgbClr val="FF0000"/>
                </a:solidFill>
              </a:rPr>
              <a:t>地址：</a:t>
            </a:r>
            <a:r>
              <a:rPr lang="zh-CN" altLang="en-US" sz="2400" dirty="0"/>
              <a:t>系统对每个存储单元按其顺序进行的编号，编号能唯一地确定任何一个字节的位置。</a:t>
            </a:r>
          </a:p>
          <a:p>
            <a:pPr eaLnBrk="1" hangingPunct="1">
              <a:buClr>
                <a:srgbClr val="0070C0"/>
              </a:buClr>
              <a:buFont typeface="Wingdings" panose="05000000000000000000" pitchFamily="2" charset="2"/>
              <a:buChar char="n"/>
              <a:defRPr/>
            </a:pPr>
            <a:r>
              <a:rPr lang="zh-CN" altLang="en-US" sz="2400" dirty="0"/>
              <a:t>数据在内存中的存储时按其所属的数据类型，占据一定数量的连续内存单元，具有固定的存储地址。所以地址指示了字节在存储器中的位置，该地址被形象地称为</a:t>
            </a:r>
            <a:r>
              <a:rPr lang="zh-CN" altLang="en-US" sz="2400" dirty="0">
                <a:solidFill>
                  <a:srgbClr val="FF0000"/>
                </a:solidFill>
              </a:rPr>
              <a:t>指针（</a:t>
            </a:r>
            <a:r>
              <a:rPr lang="en-US" altLang="zh-CN" sz="2400" dirty="0">
                <a:solidFill>
                  <a:srgbClr val="FF0000"/>
                </a:solidFill>
              </a:rPr>
              <a:t>pointer</a:t>
            </a:r>
            <a:r>
              <a:rPr lang="zh-CN" altLang="en-US" sz="2400" dirty="0">
                <a:solidFill>
                  <a:srgbClr val="FF0000"/>
                </a:solidFill>
              </a:rPr>
              <a:t>）</a:t>
            </a:r>
            <a:r>
              <a:rPr lang="zh-CN" altLang="en-US" sz="2400" dirty="0"/>
              <a:t>。</a:t>
            </a:r>
            <a:endParaRPr lang="en-US" altLang="zh-CN" sz="2400" dirty="0"/>
          </a:p>
          <a:p>
            <a:pPr eaLnBrk="1" hangingPunct="1">
              <a:buClr>
                <a:srgbClr val="0070C0"/>
              </a:buClr>
              <a:buFont typeface="Wingdings" panose="05000000000000000000" pitchFamily="2" charset="2"/>
              <a:buChar char="n"/>
              <a:defRPr/>
            </a:pPr>
            <a:r>
              <a:rPr lang="zh-CN" altLang="en-US" sz="2400" dirty="0"/>
              <a:t>指针：一个存储单元的地址值，用来存放地址（即指针）的变量称为指针变量。</a:t>
            </a:r>
            <a:endParaRPr lang="en-US" altLang="zh-CN" sz="2400" dirty="0"/>
          </a:p>
          <a:p>
            <a:pPr eaLnBrk="1" hangingPunct="1">
              <a:buClr>
                <a:srgbClr val="0070C0"/>
              </a:buClr>
              <a:buFont typeface="Wingdings" panose="05000000000000000000" pitchFamily="2" charset="2"/>
              <a:buChar char="n"/>
              <a:defRPr/>
            </a:pPr>
            <a:r>
              <a:rPr lang="zh-CN" altLang="en-US" sz="2400" dirty="0"/>
              <a:t>指针变量和普通变量一样占有一定的存储空间，区别在于指针变量的中存放的是一个地址值</a:t>
            </a:r>
            <a:r>
              <a:rPr lang="en-US" altLang="zh-CN" sz="2400" dirty="0"/>
              <a:t>——</a:t>
            </a:r>
            <a:r>
              <a:rPr lang="zh-CN" altLang="en-US" sz="2400" dirty="0"/>
              <a:t>指针。 </a:t>
            </a:r>
            <a:endParaRPr lang="en-US" altLang="zh-CN" sz="2400" dirty="0"/>
          </a:p>
          <a:p>
            <a:pPr marL="0" indent="0">
              <a:buClr>
                <a:srgbClr val="0070C0"/>
              </a:buClr>
              <a:defRPr/>
            </a:pPr>
            <a:endParaRPr lang="zh-CN" altLang="en-US" sz="2000" dirty="0"/>
          </a:p>
        </p:txBody>
      </p:sp>
      <p:sp>
        <p:nvSpPr>
          <p:cNvPr id="4099" name="Rectangle 3">
            <a:extLst>
              <a:ext uri="{FF2B5EF4-FFF2-40B4-BE49-F238E27FC236}">
                <a16:creationId xmlns:a16="http://schemas.microsoft.com/office/drawing/2014/main" id="{AB944753-42C3-47CC-9BD1-7C6BC26A3D31}"/>
              </a:ext>
            </a:extLst>
          </p:cNvPr>
          <p:cNvSpPr>
            <a:spLocks noGrp="1" noChangeArrowheads="1"/>
          </p:cNvSpPr>
          <p:nvPr>
            <p:ph type="title"/>
          </p:nvPr>
        </p:nvSpPr>
        <p:spPr>
          <a:xfrm>
            <a:off x="1981200" y="533400"/>
            <a:ext cx="8229600" cy="762000"/>
          </a:xfrm>
        </p:spPr>
        <p:txBody>
          <a:bodyPr/>
          <a:lstStyle/>
          <a:p>
            <a:pPr eaLnBrk="1" hangingPunct="1"/>
            <a:r>
              <a:rPr lang="en-US" altLang="zh-CN" sz="3200" b="1"/>
              <a:t>5.1.1  </a:t>
            </a:r>
            <a:r>
              <a:rPr lang="zh-CN" altLang="en-US" sz="3200" b="1"/>
              <a:t>指针的概念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74F573B-E13A-4DD8-BBB9-0F4B76FB0408}"/>
              </a:ext>
            </a:extLst>
          </p:cNvPr>
          <p:cNvSpPr txBox="1">
            <a:spLocks noChangeArrowheads="1"/>
          </p:cNvSpPr>
          <p:nvPr/>
        </p:nvSpPr>
        <p:spPr bwMode="auto">
          <a:xfrm>
            <a:off x="1752600" y="838200"/>
            <a:ext cx="8610600" cy="54102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dirty="0"/>
              <a:t>【例</a:t>
            </a:r>
            <a:r>
              <a:rPr lang="en-US" altLang="zh-CN" sz="2000" dirty="0"/>
              <a:t>5.11</a:t>
            </a:r>
            <a:r>
              <a:rPr lang="zh-CN" altLang="zh-CN" sz="2000" dirty="0"/>
              <a:t>】分析下面程序的运行结果。</a:t>
            </a:r>
          </a:p>
          <a:p>
            <a:r>
              <a:rPr lang="en-US" altLang="zh-CN" sz="2000" dirty="0"/>
              <a:t>#include &lt;iostream&gt;</a:t>
            </a:r>
            <a:endParaRPr lang="zh-CN" altLang="zh-CN" sz="2000" dirty="0"/>
          </a:p>
          <a:p>
            <a:r>
              <a:rPr lang="en-US" altLang="zh-CN" sz="2000" dirty="0"/>
              <a:t>using namespace std;</a:t>
            </a:r>
            <a:endParaRPr lang="zh-CN" altLang="zh-CN" sz="2000" dirty="0"/>
          </a:p>
          <a:p>
            <a:r>
              <a:rPr lang="en-US" altLang="zh-CN" sz="2000" dirty="0"/>
              <a:t>int main()</a:t>
            </a:r>
            <a:endParaRPr lang="zh-CN" altLang="zh-CN" sz="2000" dirty="0"/>
          </a:p>
          <a:p>
            <a:r>
              <a:rPr lang="en-US" altLang="zh-CN" sz="2000" dirty="0"/>
              <a:t>{</a:t>
            </a:r>
            <a:endParaRPr lang="zh-CN" altLang="zh-CN" sz="2000" dirty="0"/>
          </a:p>
          <a:p>
            <a:r>
              <a:rPr lang="en-US" altLang="zh-CN" sz="2000" dirty="0"/>
              <a:t>    char a[]="01234";         	//</a:t>
            </a:r>
            <a:r>
              <a:rPr lang="zh-CN" altLang="zh-CN" sz="2000" dirty="0"/>
              <a:t>字符数组形式表示字符串</a:t>
            </a:r>
          </a:p>
          <a:p>
            <a:r>
              <a:rPr lang="en-US" altLang="zh-CN" sz="2000" dirty="0"/>
              <a:t>    char *b="56789";         	//</a:t>
            </a:r>
            <a:r>
              <a:rPr lang="zh-CN" altLang="zh-CN" sz="2000" dirty="0"/>
              <a:t>字符指针形式表示字符串</a:t>
            </a:r>
          </a:p>
          <a:p>
            <a:r>
              <a:rPr lang="en-US" altLang="zh-CN" sz="2000" dirty="0"/>
              <a:t>    char *</a:t>
            </a:r>
            <a:r>
              <a:rPr lang="en-US" altLang="zh-CN" sz="2000" dirty="0" err="1"/>
              <a:t>sa</a:t>
            </a:r>
            <a:r>
              <a:rPr lang="en-US" altLang="zh-CN" sz="2000" dirty="0"/>
              <a:t>=a,*sb=b;</a:t>
            </a:r>
            <a:endParaRPr lang="zh-CN" altLang="zh-CN" sz="2000" dirty="0"/>
          </a:p>
          <a:p>
            <a:r>
              <a:rPr lang="en-US" altLang="zh-CN" sz="2000" dirty="0"/>
              <a:t>    for(int </a:t>
            </a:r>
            <a:r>
              <a:rPr lang="en-US" altLang="zh-CN" sz="2000" dirty="0" err="1"/>
              <a:t>i</a:t>
            </a:r>
            <a:r>
              <a:rPr lang="en-US" altLang="zh-CN" sz="2000" dirty="0"/>
              <a:t>=0;i&lt;5;i++)</a:t>
            </a:r>
            <a:endParaRPr lang="zh-CN" altLang="zh-CN" sz="2000" dirty="0"/>
          </a:p>
          <a:p>
            <a:r>
              <a:rPr lang="en-US" altLang="zh-CN" sz="2000" dirty="0"/>
              <a:t>        *</a:t>
            </a:r>
            <a:r>
              <a:rPr lang="en-US" altLang="zh-CN" sz="2000" dirty="0" err="1"/>
              <a:t>sa</a:t>
            </a:r>
            <a:r>
              <a:rPr lang="en-US" altLang="zh-CN" sz="2000" dirty="0"/>
              <a:t>++=*sb++;           	//</a:t>
            </a:r>
            <a:r>
              <a:rPr lang="zh-CN" altLang="zh-CN" sz="2000" dirty="0"/>
              <a:t>逐个字符引用字符串</a:t>
            </a:r>
          </a:p>
          <a:p>
            <a:r>
              <a:rPr lang="en-US" altLang="zh-CN" sz="2000" dirty="0"/>
              <a:t>    </a:t>
            </a:r>
            <a:r>
              <a:rPr lang="en-US" altLang="zh-CN" sz="2000" dirty="0" err="1"/>
              <a:t>cout</a:t>
            </a:r>
            <a:r>
              <a:rPr lang="en-US" altLang="zh-CN" sz="2000" dirty="0"/>
              <a:t>&lt;&lt;a&lt;&lt;</a:t>
            </a:r>
            <a:r>
              <a:rPr lang="en-US" altLang="zh-CN" sz="2000" dirty="0" err="1"/>
              <a:t>endl</a:t>
            </a:r>
            <a:r>
              <a:rPr lang="en-US" altLang="zh-CN" sz="2000" dirty="0"/>
              <a:t>;          	             //</a:t>
            </a:r>
            <a:r>
              <a:rPr lang="zh-CN" altLang="zh-CN" sz="2000" dirty="0"/>
              <a:t>整体引用字符串</a:t>
            </a:r>
          </a:p>
          <a:p>
            <a:r>
              <a:rPr lang="en-US" altLang="zh-CN" sz="2000" dirty="0"/>
              <a:t>    </a:t>
            </a:r>
            <a:r>
              <a:rPr lang="en-US" altLang="zh-CN" sz="2000" dirty="0" err="1"/>
              <a:t>cout</a:t>
            </a:r>
            <a:r>
              <a:rPr lang="en-US" altLang="zh-CN" sz="2000" dirty="0"/>
              <a:t>&lt;&lt;b&lt;&lt;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7" name="Rectangle 3">
            <a:extLst>
              <a:ext uri="{FF2B5EF4-FFF2-40B4-BE49-F238E27FC236}">
                <a16:creationId xmlns:a16="http://schemas.microsoft.com/office/drawing/2014/main" id="{44B09585-E9D8-4463-BD1A-21AEA2F5CAD3}"/>
              </a:ext>
            </a:extLst>
          </p:cNvPr>
          <p:cNvSpPr>
            <a:spLocks noChangeArrowheads="1"/>
          </p:cNvSpPr>
          <p:nvPr/>
        </p:nvSpPr>
        <p:spPr bwMode="auto">
          <a:xfrm>
            <a:off x="8382000" y="1041400"/>
            <a:ext cx="1828800" cy="101600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en-US" altLang="zh-CN" sz="2000" dirty="0">
                <a:latin typeface="Arial" charset="0"/>
              </a:rPr>
              <a:t>56789</a:t>
            </a:r>
            <a:endParaRPr lang="zh-CN" altLang="zh-CN" sz="2000" dirty="0">
              <a:latin typeface="Arial" charset="0"/>
            </a:endParaRPr>
          </a:p>
          <a:p>
            <a:pPr>
              <a:defRPr/>
            </a:pPr>
            <a:r>
              <a:rPr lang="en-US" altLang="zh-CN" sz="2000" dirty="0">
                <a:latin typeface="Arial" charset="0"/>
              </a:rPr>
              <a:t>56789</a:t>
            </a:r>
            <a:endParaRPr lang="zh-CN" altLang="zh-CN" sz="20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2D2BCB8-2B0B-4578-983D-9DD9B80E6F1D}"/>
              </a:ext>
            </a:extLst>
          </p:cNvPr>
          <p:cNvSpPr txBox="1">
            <a:spLocks noChangeArrowheads="1"/>
          </p:cNvSpPr>
          <p:nvPr/>
        </p:nvSpPr>
        <p:spPr bwMode="auto">
          <a:xfrm>
            <a:off x="1752600" y="838200"/>
            <a:ext cx="8610600" cy="56388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dirty="0"/>
              <a:t>【例</a:t>
            </a:r>
            <a:r>
              <a:rPr lang="en-US" altLang="zh-CN" sz="2000" dirty="0"/>
              <a:t>5.12</a:t>
            </a:r>
            <a:r>
              <a:rPr lang="zh-CN" altLang="zh-CN" sz="2000" dirty="0"/>
              <a:t>】将字符串中的小写字母转换为大写字母。</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int main()</a:t>
            </a:r>
            <a:endParaRPr lang="zh-CN" altLang="zh-CN" sz="2000" dirty="0"/>
          </a:p>
          <a:p>
            <a:r>
              <a:rPr lang="en-US" altLang="zh-CN" sz="2000" dirty="0"/>
              <a:t>{   char string[]="Hello World!";</a:t>
            </a:r>
            <a:endParaRPr lang="zh-CN" altLang="zh-CN" sz="2000" dirty="0"/>
          </a:p>
          <a:p>
            <a:r>
              <a:rPr lang="en-US" altLang="zh-CN" sz="2000" dirty="0"/>
              <a:t>    </a:t>
            </a:r>
            <a:r>
              <a:rPr lang="en-US" altLang="zh-CN" sz="2000" dirty="0" err="1"/>
              <a:t>cout</a:t>
            </a:r>
            <a:r>
              <a:rPr lang="en-US" altLang="zh-CN" sz="2000" dirty="0"/>
              <a:t>&lt;&lt;"</a:t>
            </a:r>
            <a:r>
              <a:rPr lang="zh-CN" altLang="zh-CN" sz="2000" dirty="0"/>
              <a:t>转换前字符串为：</a:t>
            </a:r>
            <a:r>
              <a:rPr lang="en-US" altLang="zh-CN" sz="2000" dirty="0"/>
              <a:t>"&lt;&lt;string&lt;&lt;</a:t>
            </a:r>
            <a:r>
              <a:rPr lang="en-US" altLang="zh-CN" sz="2000" dirty="0" err="1"/>
              <a:t>endl</a:t>
            </a:r>
            <a:r>
              <a:rPr lang="en-US" altLang="zh-CN" sz="2000" dirty="0"/>
              <a:t>;</a:t>
            </a:r>
            <a:endParaRPr lang="zh-CN" altLang="zh-CN" sz="2000" dirty="0"/>
          </a:p>
          <a:p>
            <a:r>
              <a:rPr lang="en-US" altLang="zh-CN" sz="2000" dirty="0"/>
              <a:t>    char *s=string;</a:t>
            </a:r>
            <a:endParaRPr lang="zh-CN" altLang="zh-CN" sz="2000" dirty="0"/>
          </a:p>
          <a:p>
            <a:r>
              <a:rPr lang="en-US" altLang="zh-CN" sz="2000" dirty="0"/>
              <a:t>    while (*s!='\0')</a:t>
            </a:r>
            <a:endParaRPr lang="zh-CN" altLang="zh-CN" sz="2000" dirty="0"/>
          </a:p>
          <a:p>
            <a:r>
              <a:rPr lang="en-US" altLang="zh-CN" sz="2000" dirty="0"/>
              <a:t>    {      if(*s&gt;='a'&amp;&amp;*s&lt;='z')</a:t>
            </a:r>
            <a:endParaRPr lang="zh-CN" altLang="zh-CN" sz="2000" dirty="0"/>
          </a:p>
          <a:p>
            <a:r>
              <a:rPr lang="en-US" altLang="zh-CN" sz="2000" dirty="0"/>
              <a:t>                   *s-=32;</a:t>
            </a:r>
            <a:endParaRPr lang="zh-CN" altLang="zh-CN" sz="2000" dirty="0"/>
          </a:p>
          <a:p>
            <a:r>
              <a:rPr lang="en-US" altLang="zh-CN" sz="2000" dirty="0"/>
              <a:t>           ++s;</a:t>
            </a:r>
            <a:endParaRPr lang="zh-CN" altLang="zh-CN" sz="2000" dirty="0"/>
          </a:p>
          <a:p>
            <a:r>
              <a:rPr lang="en-US" altLang="zh-CN" sz="2000" dirty="0"/>
              <a:t>    }</a:t>
            </a:r>
            <a:endParaRPr lang="zh-CN" altLang="zh-CN" sz="2000" dirty="0"/>
          </a:p>
          <a:p>
            <a:r>
              <a:rPr lang="en-US" altLang="zh-CN" sz="2000" dirty="0"/>
              <a:t>    </a:t>
            </a:r>
            <a:r>
              <a:rPr lang="en-US" altLang="zh-CN" sz="2000" dirty="0" err="1"/>
              <a:t>cout</a:t>
            </a:r>
            <a:r>
              <a:rPr lang="en-US" altLang="zh-CN" sz="2000" dirty="0"/>
              <a:t>&lt;&lt;"</a:t>
            </a:r>
            <a:r>
              <a:rPr lang="zh-CN" altLang="zh-CN" sz="2000" dirty="0"/>
              <a:t>转换后字符串为：</a:t>
            </a:r>
            <a:r>
              <a:rPr lang="en-US" altLang="zh-CN" sz="2000" dirty="0"/>
              <a:t>"&lt;&lt;string&lt;&lt;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7" name="Rectangle 3">
            <a:extLst>
              <a:ext uri="{FF2B5EF4-FFF2-40B4-BE49-F238E27FC236}">
                <a16:creationId xmlns:a16="http://schemas.microsoft.com/office/drawing/2014/main" id="{44B1B35E-B0CB-416E-9DF8-B808A42D765E}"/>
              </a:ext>
            </a:extLst>
          </p:cNvPr>
          <p:cNvSpPr>
            <a:spLocks noChangeArrowheads="1"/>
          </p:cNvSpPr>
          <p:nvPr/>
        </p:nvSpPr>
        <p:spPr bwMode="auto">
          <a:xfrm>
            <a:off x="5943600" y="1143000"/>
            <a:ext cx="4152900" cy="101600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zh-CN" altLang="zh-CN" sz="2000" dirty="0">
                <a:latin typeface="Arial" charset="0"/>
              </a:rPr>
              <a:t>转换前字符串为：</a:t>
            </a:r>
            <a:r>
              <a:rPr lang="en-US" altLang="zh-CN" sz="2000" dirty="0">
                <a:latin typeface="Arial" charset="0"/>
              </a:rPr>
              <a:t>Hello World!</a:t>
            </a:r>
            <a:endParaRPr lang="zh-CN" altLang="zh-CN" sz="2000" dirty="0">
              <a:latin typeface="Arial" charset="0"/>
            </a:endParaRPr>
          </a:p>
          <a:p>
            <a:pPr>
              <a:defRPr/>
            </a:pPr>
            <a:r>
              <a:rPr lang="zh-CN" altLang="zh-CN" sz="2000" dirty="0">
                <a:latin typeface="Arial" charset="0"/>
              </a:rPr>
              <a:t>转换后字符串为：</a:t>
            </a:r>
            <a:r>
              <a:rPr lang="en-US" altLang="zh-CN" sz="2000" dirty="0">
                <a:latin typeface="Arial" charset="0"/>
              </a:rPr>
              <a:t>HELLO WORLD!</a:t>
            </a:r>
            <a:endParaRPr lang="zh-CN" altLang="zh-CN" sz="2000" dirty="0">
              <a:latin typeface="Arial" charset="0"/>
            </a:endParaRPr>
          </a:p>
        </p:txBody>
      </p:sp>
      <p:sp>
        <p:nvSpPr>
          <p:cNvPr id="5" name="AutoShape 6">
            <a:hlinkClick r:id="rId2" action="ppaction://hlinksldjump"/>
            <a:extLst>
              <a:ext uri="{FF2B5EF4-FFF2-40B4-BE49-F238E27FC236}">
                <a16:creationId xmlns:a16="http://schemas.microsoft.com/office/drawing/2014/main" id="{3009E130-74D2-4EFD-B55C-3212293A4244}"/>
              </a:ext>
            </a:extLst>
          </p:cNvPr>
          <p:cNvSpPr>
            <a:spLocks noChangeArrowheads="1"/>
          </p:cNvSpPr>
          <p:nvPr/>
        </p:nvSpPr>
        <p:spPr bwMode="auto">
          <a:xfrm>
            <a:off x="9448800" y="58674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FB591F5-92B0-4FE3-84F8-493C553E2ACA}"/>
              </a:ext>
            </a:extLst>
          </p:cNvPr>
          <p:cNvSpPr>
            <a:spLocks noGrp="1" noChangeArrowheads="1"/>
          </p:cNvSpPr>
          <p:nvPr>
            <p:ph type="body" idx="1"/>
          </p:nvPr>
        </p:nvSpPr>
        <p:spPr>
          <a:xfrm>
            <a:off x="1981200" y="1600200"/>
            <a:ext cx="8382000" cy="4800600"/>
          </a:xfrm>
        </p:spPr>
        <p:txBody>
          <a:bodyPr/>
          <a:lstStyle/>
          <a:p>
            <a:pPr marL="0" indent="0">
              <a:lnSpc>
                <a:spcPts val="3100"/>
              </a:lnSpc>
              <a:buClr>
                <a:srgbClr val="0070C0"/>
              </a:buClr>
              <a:buFont typeface="Wingdings" panose="05000000000000000000" pitchFamily="2" charset="2"/>
              <a:buChar char="n"/>
            </a:pPr>
            <a:r>
              <a:rPr lang="zh-CN" altLang="en-US" sz="2400"/>
              <a:t>静态内存分配：</a:t>
            </a:r>
            <a:r>
              <a:rPr lang="en-US" altLang="zh-CN" sz="2400"/>
              <a:t>C++</a:t>
            </a:r>
            <a:r>
              <a:rPr lang="zh-CN" altLang="en-US" sz="2400"/>
              <a:t>语言要求程序中的变量在使用前必须先声明，以便编译器预先为每个变量分配相应的内存空间。</a:t>
            </a:r>
            <a:endParaRPr lang="en-US" altLang="zh-CN" sz="2400"/>
          </a:p>
          <a:p>
            <a:pPr marL="0" indent="0">
              <a:lnSpc>
                <a:spcPts val="3100"/>
              </a:lnSpc>
              <a:buClr>
                <a:srgbClr val="0070C0"/>
              </a:buClr>
              <a:buFont typeface="Wingdings" panose="05000000000000000000" pitchFamily="2" charset="2"/>
              <a:buChar char="n"/>
            </a:pPr>
            <a:r>
              <a:rPr lang="zh-CN" altLang="en-US" sz="2400"/>
              <a:t>动态内存分配：指在程序运行期间根据实际需要随时申请内存，并在不需要时释放内存。</a:t>
            </a:r>
          </a:p>
          <a:p>
            <a:pPr marL="0" indent="0">
              <a:lnSpc>
                <a:spcPts val="3100"/>
              </a:lnSpc>
              <a:buClr>
                <a:srgbClr val="0070C0"/>
              </a:buClr>
              <a:buFont typeface="Wingdings" panose="05000000000000000000" pitchFamily="2" charset="2"/>
              <a:buChar char="n"/>
            </a:pPr>
            <a:r>
              <a:rPr lang="zh-CN" altLang="en-US" sz="2400"/>
              <a:t>应用程序数据所占的内存可分为</a:t>
            </a:r>
            <a:r>
              <a:rPr lang="en-US" altLang="zh-CN" sz="2400"/>
              <a:t>3</a:t>
            </a:r>
            <a:r>
              <a:rPr lang="zh-CN" altLang="en-US" sz="2400"/>
              <a:t>类：静态存储区、栈和堆。</a:t>
            </a:r>
            <a:endParaRPr lang="en-US" altLang="zh-CN" sz="2400"/>
          </a:p>
          <a:p>
            <a:pPr marL="0" indent="0">
              <a:lnSpc>
                <a:spcPts val="3100"/>
              </a:lnSpc>
              <a:buClr>
                <a:srgbClr val="0070C0"/>
              </a:buClr>
              <a:buFont typeface="Wingdings" panose="05000000000000000000" pitchFamily="2" charset="2"/>
              <a:buChar char="n"/>
            </a:pPr>
            <a:r>
              <a:rPr lang="zh-CN" altLang="en-US" sz="2400"/>
              <a:t>静态存储区：在程序运行前就分配的存储空间。</a:t>
            </a:r>
            <a:endParaRPr lang="en-US" altLang="zh-CN" sz="2400"/>
          </a:p>
          <a:p>
            <a:pPr marL="0" indent="0">
              <a:lnSpc>
                <a:spcPts val="3100"/>
              </a:lnSpc>
              <a:buClr>
                <a:srgbClr val="0070C0"/>
              </a:buClr>
              <a:buFont typeface="Wingdings" panose="05000000000000000000" pitchFamily="2" charset="2"/>
              <a:buChar char="n"/>
            </a:pPr>
            <a:r>
              <a:rPr lang="zh-CN" altLang="en-US" sz="2400"/>
              <a:t>栈：局部变量分配存储空间。</a:t>
            </a:r>
            <a:endParaRPr lang="en-US" altLang="zh-CN" sz="2400"/>
          </a:p>
          <a:p>
            <a:pPr marL="0" indent="0">
              <a:lnSpc>
                <a:spcPts val="3100"/>
              </a:lnSpc>
              <a:buClr>
                <a:srgbClr val="0070C0"/>
              </a:buClr>
              <a:buFont typeface="Wingdings" panose="05000000000000000000" pitchFamily="2" charset="2"/>
              <a:buChar char="n"/>
            </a:pPr>
            <a:r>
              <a:rPr lang="zh-CN" altLang="en-US" sz="2400"/>
              <a:t>堆（自由存储单元）：动态内存分配就是在堆中进行的。</a:t>
            </a:r>
            <a:endParaRPr lang="en-US" altLang="zh-CN" sz="2400"/>
          </a:p>
          <a:p>
            <a:pPr marL="0" indent="0">
              <a:lnSpc>
                <a:spcPts val="3100"/>
              </a:lnSpc>
              <a:buClr>
                <a:srgbClr val="0070C0"/>
              </a:buClr>
              <a:buFont typeface="Wingdings" panose="05000000000000000000" pitchFamily="2" charset="2"/>
              <a:buChar char="n"/>
            </a:pPr>
            <a:r>
              <a:rPr lang="en-US" altLang="zh-CN" sz="2400"/>
              <a:t>C++</a:t>
            </a:r>
            <a:r>
              <a:rPr lang="zh-CN" altLang="en-US" sz="2400"/>
              <a:t>中，用运算符</a:t>
            </a:r>
            <a:r>
              <a:rPr lang="en-US" altLang="zh-CN" sz="2400"/>
              <a:t>new</a:t>
            </a:r>
            <a:r>
              <a:rPr lang="zh-CN" altLang="en-US" sz="2400"/>
              <a:t>动态分配内存，用</a:t>
            </a:r>
            <a:r>
              <a:rPr lang="en-US" altLang="zh-CN" sz="2400"/>
              <a:t>delete</a:t>
            </a:r>
            <a:r>
              <a:rPr lang="zh-CN" altLang="en-US" sz="2400"/>
              <a:t>释放内存。 </a:t>
            </a:r>
          </a:p>
        </p:txBody>
      </p:sp>
      <p:sp>
        <p:nvSpPr>
          <p:cNvPr id="33795" name="Rectangle 3">
            <a:extLst>
              <a:ext uri="{FF2B5EF4-FFF2-40B4-BE49-F238E27FC236}">
                <a16:creationId xmlns:a16="http://schemas.microsoft.com/office/drawing/2014/main" id="{56C63984-416E-4C09-ACCB-51448F43F514}"/>
              </a:ext>
            </a:extLst>
          </p:cNvPr>
          <p:cNvSpPr>
            <a:spLocks noGrp="1" noChangeArrowheads="1"/>
          </p:cNvSpPr>
          <p:nvPr>
            <p:ph type="title"/>
          </p:nvPr>
        </p:nvSpPr>
        <p:spPr>
          <a:xfrm>
            <a:off x="1981200" y="533400"/>
            <a:ext cx="8229600" cy="762000"/>
          </a:xfrm>
        </p:spPr>
        <p:txBody>
          <a:bodyPr/>
          <a:lstStyle/>
          <a:p>
            <a:pPr eaLnBrk="1" hangingPunct="1"/>
            <a:r>
              <a:rPr lang="en-US" altLang="zh-CN" sz="3200" b="1"/>
              <a:t>5.1.5  </a:t>
            </a:r>
            <a:r>
              <a:rPr lang="zh-CN" altLang="en-US" sz="3200" b="1"/>
              <a:t>动态内存分配</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6DAD3BA-4AE3-47AB-B580-9AC9F0405CFF}"/>
              </a:ext>
            </a:extLst>
          </p:cNvPr>
          <p:cNvSpPr>
            <a:spLocks noGrp="1" noChangeArrowheads="1"/>
          </p:cNvSpPr>
          <p:nvPr>
            <p:ph type="body" idx="1"/>
          </p:nvPr>
        </p:nvSpPr>
        <p:spPr>
          <a:xfrm>
            <a:off x="1828800" y="1447800"/>
            <a:ext cx="8458200" cy="4800600"/>
          </a:xfrm>
        </p:spPr>
        <p:txBody>
          <a:bodyPr>
            <a:normAutofit fontScale="70000" lnSpcReduction="20000"/>
          </a:bodyPr>
          <a:lstStyle/>
          <a:p>
            <a:pPr marL="0" indent="0">
              <a:lnSpc>
                <a:spcPts val="3100"/>
              </a:lnSpc>
              <a:buClr>
                <a:srgbClr val="0070C0"/>
              </a:buClr>
              <a:defRPr/>
            </a:pPr>
            <a:r>
              <a:rPr lang="en-US" altLang="zh-CN" sz="2400" b="1" dirty="0"/>
              <a:t>1</a:t>
            </a:r>
            <a:r>
              <a:rPr lang="zh-CN" altLang="zh-CN" sz="2400" b="1" dirty="0"/>
              <a:t>．运算符</a:t>
            </a:r>
            <a:r>
              <a:rPr lang="en-US" altLang="zh-CN" sz="2400" b="1" dirty="0"/>
              <a:t>new</a:t>
            </a:r>
          </a:p>
          <a:p>
            <a:pPr marL="0" indent="0">
              <a:lnSpc>
                <a:spcPts val="3100"/>
              </a:lnSpc>
              <a:buClr>
                <a:srgbClr val="0070C0"/>
              </a:buClr>
              <a:buFont typeface="Wingdings" pitchFamily="2" charset="2"/>
              <a:buChar char="n"/>
              <a:defRPr/>
            </a:pPr>
            <a:r>
              <a:rPr lang="zh-CN" altLang="en-US" sz="2400" dirty="0"/>
              <a:t>作用：</a:t>
            </a:r>
            <a:r>
              <a:rPr lang="zh-CN" altLang="zh-CN" sz="2400" dirty="0"/>
              <a:t>申请所需的内存单元。</a:t>
            </a:r>
            <a:endParaRPr lang="en-US" altLang="zh-CN" sz="2400" dirty="0"/>
          </a:p>
          <a:p>
            <a:pPr marL="0" indent="0">
              <a:lnSpc>
                <a:spcPts val="3100"/>
              </a:lnSpc>
              <a:buClr>
                <a:srgbClr val="0070C0"/>
              </a:buClr>
              <a:buFont typeface="Wingdings" pitchFamily="2" charset="2"/>
              <a:buChar char="n"/>
              <a:defRPr/>
            </a:pPr>
            <a:r>
              <a:rPr lang="zh-CN" altLang="zh-CN" sz="2400" dirty="0"/>
              <a:t>格式</a:t>
            </a:r>
            <a:r>
              <a:rPr lang="zh-CN" altLang="en-US" sz="2400" dirty="0"/>
              <a:t>：</a:t>
            </a:r>
            <a:endParaRPr lang="en-US" altLang="zh-CN" sz="2400" dirty="0"/>
          </a:p>
          <a:p>
            <a:pPr marL="0" indent="0">
              <a:lnSpc>
                <a:spcPts val="3100"/>
              </a:lnSpc>
              <a:buClr>
                <a:srgbClr val="0070C0"/>
              </a:buClr>
              <a:defRPr/>
            </a:pPr>
            <a:r>
              <a:rPr lang="en-US" altLang="zh-CN" sz="2400" dirty="0">
                <a:solidFill>
                  <a:srgbClr val="FF0000"/>
                </a:solidFill>
              </a:rPr>
              <a:t>          &lt;</a:t>
            </a:r>
            <a:r>
              <a:rPr lang="zh-CN" altLang="zh-CN" sz="2400" dirty="0">
                <a:solidFill>
                  <a:srgbClr val="FF0000"/>
                </a:solidFill>
              </a:rPr>
              <a:t>数据类型</a:t>
            </a:r>
            <a:r>
              <a:rPr lang="en-US" altLang="zh-CN" sz="2400" dirty="0">
                <a:solidFill>
                  <a:srgbClr val="FF0000"/>
                </a:solidFill>
              </a:rPr>
              <a:t>&gt;     </a:t>
            </a:r>
            <a:r>
              <a:rPr lang="en-US" altLang="zh-CN" sz="2400" b="1" dirty="0">
                <a:solidFill>
                  <a:srgbClr val="FF0000"/>
                </a:solidFill>
              </a:rPr>
              <a:t>*</a:t>
            </a:r>
            <a:r>
              <a:rPr lang="en-US" altLang="zh-CN" sz="2400" dirty="0">
                <a:solidFill>
                  <a:srgbClr val="FF0000"/>
                </a:solidFill>
              </a:rPr>
              <a:t>&lt;</a:t>
            </a:r>
            <a:r>
              <a:rPr lang="zh-CN" altLang="zh-CN" sz="2400" dirty="0">
                <a:solidFill>
                  <a:srgbClr val="FF0000"/>
                </a:solidFill>
              </a:rPr>
              <a:t>指针变量</a:t>
            </a:r>
            <a:r>
              <a:rPr lang="en-US" altLang="zh-CN" sz="2400" dirty="0">
                <a:solidFill>
                  <a:srgbClr val="FF0000"/>
                </a:solidFill>
              </a:rPr>
              <a:t>&gt; = new &lt;</a:t>
            </a:r>
            <a:r>
              <a:rPr lang="zh-CN" altLang="zh-CN" sz="2400" dirty="0">
                <a:solidFill>
                  <a:srgbClr val="FF0000"/>
                </a:solidFill>
              </a:rPr>
              <a:t>数据类型</a:t>
            </a:r>
            <a:r>
              <a:rPr lang="en-US" altLang="zh-CN" sz="2400" dirty="0">
                <a:solidFill>
                  <a:srgbClr val="FF0000"/>
                </a:solidFill>
              </a:rPr>
              <a:t>&gt;;</a:t>
            </a:r>
          </a:p>
          <a:p>
            <a:pPr marL="0" indent="0">
              <a:lnSpc>
                <a:spcPts val="3100"/>
              </a:lnSpc>
              <a:buClr>
                <a:srgbClr val="0070C0"/>
              </a:buClr>
              <a:buFont typeface="Wingdings" pitchFamily="2" charset="2"/>
              <a:buChar char="n"/>
              <a:defRPr/>
            </a:pPr>
            <a:r>
              <a:rPr lang="zh-CN" altLang="en-US" sz="2400" dirty="0"/>
              <a:t>说明：</a:t>
            </a:r>
            <a:endParaRPr lang="en-US" altLang="zh-CN" sz="2400" dirty="0"/>
          </a:p>
          <a:p>
            <a:pPr>
              <a:lnSpc>
                <a:spcPts val="3100"/>
              </a:lnSpc>
              <a:buClr>
                <a:srgbClr val="0070C0"/>
              </a:buClr>
              <a:buFont typeface="Wingdings" panose="05000000000000000000" pitchFamily="2" charset="2"/>
              <a:buChar char="ü"/>
              <a:defRPr/>
            </a:pPr>
            <a:r>
              <a:rPr lang="zh-CN" altLang="zh-CN" sz="2400" dirty="0"/>
              <a:t>指针指向的数据类型应与关键字</a:t>
            </a:r>
            <a:r>
              <a:rPr lang="en-US" altLang="zh-CN" sz="2400" dirty="0"/>
              <a:t>new</a:t>
            </a:r>
            <a:r>
              <a:rPr lang="zh-CN" altLang="zh-CN" sz="2400" dirty="0"/>
              <a:t>后给定的数据类型相同。</a:t>
            </a:r>
            <a:endParaRPr lang="en-US" altLang="zh-CN" sz="2400" dirty="0"/>
          </a:p>
          <a:p>
            <a:pPr>
              <a:lnSpc>
                <a:spcPts val="3100"/>
              </a:lnSpc>
              <a:buClr>
                <a:srgbClr val="0070C0"/>
              </a:buClr>
              <a:buFont typeface="Wingdings" panose="05000000000000000000" pitchFamily="2" charset="2"/>
              <a:buChar char="ü"/>
              <a:defRPr/>
            </a:pPr>
            <a:r>
              <a:rPr lang="zh-CN" altLang="en-US" sz="2400" dirty="0"/>
              <a:t>申请空间</a:t>
            </a:r>
            <a:r>
              <a:rPr lang="zh-CN" altLang="zh-CN" sz="2400" dirty="0"/>
              <a:t>成功，则返回其首地址；否则，返回一个空指针。</a:t>
            </a:r>
            <a:endParaRPr lang="en-US" altLang="zh-CN" sz="2400" dirty="0"/>
          </a:p>
          <a:p>
            <a:pPr marL="0" indent="0">
              <a:lnSpc>
                <a:spcPts val="3100"/>
              </a:lnSpc>
              <a:buClr>
                <a:srgbClr val="0070C0"/>
              </a:buClr>
              <a:buFont typeface="Wingdings" pitchFamily="2" charset="2"/>
              <a:buChar char="n"/>
              <a:defRPr/>
            </a:pPr>
            <a:r>
              <a:rPr lang="zh-CN" altLang="zh-CN" sz="2400" dirty="0"/>
              <a:t>例如：</a:t>
            </a:r>
          </a:p>
          <a:p>
            <a:pPr>
              <a:defRPr/>
            </a:pPr>
            <a:r>
              <a:rPr lang="zh-CN" altLang="en-US" sz="2400" dirty="0"/>
              <a:t>          </a:t>
            </a:r>
            <a:r>
              <a:rPr lang="en-US" altLang="zh-CN" sz="2400" dirty="0" err="1"/>
              <a:t>int</a:t>
            </a:r>
            <a:r>
              <a:rPr lang="en-US" altLang="zh-CN" sz="2400" dirty="0"/>
              <a:t> *pi;	</a:t>
            </a:r>
            <a:endParaRPr lang="zh-CN" altLang="zh-CN" sz="2400" dirty="0"/>
          </a:p>
          <a:p>
            <a:pPr>
              <a:defRPr/>
            </a:pPr>
            <a:r>
              <a:rPr lang="en-US" altLang="zh-CN" sz="2400" dirty="0"/>
              <a:t>          pi= new </a:t>
            </a:r>
            <a:r>
              <a:rPr lang="en-US" altLang="zh-CN" sz="2400" dirty="0" err="1"/>
              <a:t>int</a:t>
            </a:r>
            <a:r>
              <a:rPr lang="en-US" altLang="zh-CN" sz="2400" dirty="0"/>
              <a:t>;	//</a:t>
            </a:r>
            <a:r>
              <a:rPr lang="zh-CN" altLang="zh-CN" sz="2400" dirty="0"/>
              <a:t>为一个整型数分配内存</a:t>
            </a:r>
          </a:p>
        </p:txBody>
      </p:sp>
      <p:sp>
        <p:nvSpPr>
          <p:cNvPr id="34819" name="Rectangle 3">
            <a:extLst>
              <a:ext uri="{FF2B5EF4-FFF2-40B4-BE49-F238E27FC236}">
                <a16:creationId xmlns:a16="http://schemas.microsoft.com/office/drawing/2014/main" id="{A9528339-6778-46E9-9605-412E12309937}"/>
              </a:ext>
            </a:extLst>
          </p:cNvPr>
          <p:cNvSpPr>
            <a:spLocks noGrp="1" noChangeArrowheads="1"/>
          </p:cNvSpPr>
          <p:nvPr>
            <p:ph type="title"/>
          </p:nvPr>
        </p:nvSpPr>
        <p:spPr>
          <a:xfrm>
            <a:off x="1981200" y="533400"/>
            <a:ext cx="8229600" cy="762000"/>
          </a:xfrm>
        </p:spPr>
        <p:txBody>
          <a:bodyPr/>
          <a:lstStyle/>
          <a:p>
            <a:pPr eaLnBrk="1" hangingPunct="1"/>
            <a:r>
              <a:rPr lang="en-US" altLang="zh-CN" sz="3200" b="1"/>
              <a:t>5.1.5  </a:t>
            </a:r>
            <a:r>
              <a:rPr lang="zh-CN" altLang="en-US" sz="3200" b="1"/>
              <a:t>动态内存分配</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9441CC-A78C-4669-86D5-6707F02845C4}"/>
              </a:ext>
            </a:extLst>
          </p:cNvPr>
          <p:cNvSpPr>
            <a:spLocks noGrp="1" noChangeArrowheads="1"/>
          </p:cNvSpPr>
          <p:nvPr>
            <p:ph type="body" idx="1"/>
          </p:nvPr>
        </p:nvSpPr>
        <p:spPr>
          <a:xfrm>
            <a:off x="1828800" y="1447800"/>
            <a:ext cx="8458200" cy="4800600"/>
          </a:xfrm>
        </p:spPr>
        <p:txBody>
          <a:bodyPr>
            <a:noAutofit/>
          </a:bodyPr>
          <a:lstStyle/>
          <a:p>
            <a:pPr marL="0" indent="0">
              <a:lnSpc>
                <a:spcPts val="3100"/>
              </a:lnSpc>
              <a:buClr>
                <a:srgbClr val="0070C0"/>
              </a:buClr>
              <a:defRPr/>
            </a:pPr>
            <a:r>
              <a:rPr lang="en-US" altLang="zh-CN" sz="1600" b="1" dirty="0"/>
              <a:t>1</a:t>
            </a:r>
            <a:r>
              <a:rPr lang="zh-CN" altLang="zh-CN" sz="1600" b="1" dirty="0"/>
              <a:t>．运算符</a:t>
            </a:r>
            <a:r>
              <a:rPr lang="en-US" altLang="zh-CN" sz="1600" b="1" dirty="0"/>
              <a:t>new</a:t>
            </a:r>
          </a:p>
          <a:p>
            <a:pPr marL="0" indent="0">
              <a:lnSpc>
                <a:spcPts val="3100"/>
              </a:lnSpc>
              <a:buClr>
                <a:srgbClr val="0070C0"/>
              </a:buClr>
              <a:buFont typeface="Wingdings" pitchFamily="2" charset="2"/>
              <a:buChar char="n"/>
              <a:defRPr/>
            </a:pPr>
            <a:r>
              <a:rPr lang="zh-CN" altLang="zh-CN" sz="1600" dirty="0"/>
              <a:t>用运算符</a:t>
            </a:r>
            <a:r>
              <a:rPr lang="en-US" altLang="zh-CN" sz="1600" dirty="0"/>
              <a:t>new</a:t>
            </a:r>
            <a:r>
              <a:rPr lang="zh-CN" altLang="zh-CN" sz="1600" dirty="0"/>
              <a:t>也可以申请一块保存数组的内存空间</a:t>
            </a:r>
            <a:r>
              <a:rPr lang="zh-CN" altLang="en-US" sz="1600" dirty="0"/>
              <a:t>。</a:t>
            </a:r>
            <a:endParaRPr lang="en-US" altLang="zh-CN" sz="1600" dirty="0"/>
          </a:p>
          <a:p>
            <a:pPr marL="0" indent="0">
              <a:lnSpc>
                <a:spcPts val="3100"/>
              </a:lnSpc>
              <a:buClr>
                <a:srgbClr val="0070C0"/>
              </a:buClr>
              <a:buFont typeface="Wingdings" pitchFamily="2" charset="2"/>
              <a:buChar char="n"/>
              <a:defRPr/>
            </a:pPr>
            <a:r>
              <a:rPr lang="zh-CN" altLang="zh-CN" sz="1600" dirty="0"/>
              <a:t>创建数组格式：</a:t>
            </a:r>
            <a:endParaRPr lang="en-US" altLang="zh-CN" sz="1600" dirty="0"/>
          </a:p>
          <a:p>
            <a:pPr marL="0" indent="0">
              <a:lnSpc>
                <a:spcPts val="3100"/>
              </a:lnSpc>
              <a:buClr>
                <a:srgbClr val="0070C0"/>
              </a:buClr>
              <a:defRPr/>
            </a:pPr>
            <a:r>
              <a:rPr lang="en-US" altLang="zh-CN" sz="1600" dirty="0"/>
              <a:t>          </a:t>
            </a:r>
            <a:r>
              <a:rPr lang="zh-CN" altLang="zh-CN" sz="1600" dirty="0">
                <a:solidFill>
                  <a:srgbClr val="FF0000"/>
                </a:solidFill>
              </a:rPr>
              <a:t>指针</a:t>
            </a:r>
            <a:r>
              <a:rPr lang="en-US" altLang="zh-CN" sz="1600" dirty="0">
                <a:solidFill>
                  <a:srgbClr val="FF0000"/>
                </a:solidFill>
              </a:rPr>
              <a:t>= new  </a:t>
            </a:r>
            <a:r>
              <a:rPr lang="zh-CN" altLang="zh-CN" sz="1600" dirty="0">
                <a:solidFill>
                  <a:srgbClr val="FF0000"/>
                </a:solidFill>
              </a:rPr>
              <a:t>数据类型</a:t>
            </a:r>
            <a:r>
              <a:rPr lang="en-US" altLang="zh-CN" sz="1600" dirty="0">
                <a:solidFill>
                  <a:srgbClr val="FF0000"/>
                </a:solidFill>
              </a:rPr>
              <a:t>[</a:t>
            </a:r>
            <a:r>
              <a:rPr lang="zh-CN" altLang="zh-CN" sz="1600" dirty="0">
                <a:solidFill>
                  <a:srgbClr val="FF0000"/>
                </a:solidFill>
              </a:rPr>
              <a:t>下标表达式</a:t>
            </a:r>
            <a:r>
              <a:rPr lang="en-US" altLang="zh-CN" sz="1600" dirty="0">
                <a:solidFill>
                  <a:srgbClr val="FF0000"/>
                </a:solidFill>
              </a:rPr>
              <a:t>]；</a:t>
            </a:r>
          </a:p>
          <a:p>
            <a:pPr marL="0" indent="0">
              <a:lnSpc>
                <a:spcPts val="3100"/>
              </a:lnSpc>
              <a:buClr>
                <a:srgbClr val="0070C0"/>
              </a:buClr>
              <a:buFont typeface="Wingdings" pitchFamily="2" charset="2"/>
              <a:buChar char="n"/>
              <a:defRPr/>
            </a:pPr>
            <a:r>
              <a:rPr lang="zh-CN" altLang="en-US" sz="1600" dirty="0"/>
              <a:t>说明：</a:t>
            </a:r>
            <a:endParaRPr lang="en-US" altLang="zh-CN" sz="1600" dirty="0"/>
          </a:p>
          <a:p>
            <a:pPr>
              <a:lnSpc>
                <a:spcPts val="3100"/>
              </a:lnSpc>
              <a:buClr>
                <a:srgbClr val="0070C0"/>
              </a:buClr>
              <a:buFont typeface="Wingdings" panose="05000000000000000000" pitchFamily="2" charset="2"/>
              <a:buChar char="ü"/>
              <a:defRPr/>
            </a:pPr>
            <a:r>
              <a:rPr lang="zh-CN" altLang="zh-CN" sz="1600" dirty="0"/>
              <a:t>下标表达式给出的是数组元素的个数。</a:t>
            </a:r>
            <a:endParaRPr lang="en-US" altLang="zh-CN" sz="1600" dirty="0"/>
          </a:p>
          <a:p>
            <a:pPr>
              <a:lnSpc>
                <a:spcPts val="3100"/>
              </a:lnSpc>
              <a:buClr>
                <a:srgbClr val="0070C0"/>
              </a:buClr>
              <a:buFont typeface="Wingdings" panose="05000000000000000000" pitchFamily="2" charset="2"/>
              <a:buChar char="ü"/>
              <a:defRPr/>
            </a:pPr>
            <a:r>
              <a:rPr lang="zh-CN" altLang="zh-CN" sz="1600" dirty="0"/>
              <a:t>如果内存分配成功，返回分配的内存空间的首地址</a:t>
            </a:r>
            <a:r>
              <a:rPr lang="zh-CN" altLang="en-US" sz="1600" dirty="0"/>
              <a:t>。</a:t>
            </a:r>
            <a:endParaRPr lang="en-US" altLang="zh-CN" sz="1600" dirty="0"/>
          </a:p>
          <a:p>
            <a:pPr>
              <a:lnSpc>
                <a:spcPts val="3100"/>
              </a:lnSpc>
              <a:buClr>
                <a:srgbClr val="0070C0"/>
              </a:buClr>
              <a:buFont typeface="Wingdings" panose="05000000000000000000" pitchFamily="2" charset="2"/>
              <a:buChar char="ü"/>
              <a:defRPr/>
            </a:pPr>
            <a:r>
              <a:rPr lang="zh-CN" altLang="zh-CN" sz="1600" dirty="0"/>
              <a:t>在为数组动态分配内存时，不能对数组中的元素初始化。</a:t>
            </a:r>
            <a:endParaRPr lang="en-US" altLang="zh-CN" sz="1600" dirty="0"/>
          </a:p>
          <a:p>
            <a:pPr marL="0" indent="0">
              <a:lnSpc>
                <a:spcPts val="3100"/>
              </a:lnSpc>
              <a:buClr>
                <a:srgbClr val="0070C0"/>
              </a:buClr>
              <a:buFont typeface="Wingdings" pitchFamily="2" charset="2"/>
              <a:buChar char="n"/>
              <a:defRPr/>
            </a:pPr>
            <a:r>
              <a:rPr lang="zh-CN" altLang="zh-CN" sz="1600" dirty="0"/>
              <a:t>例如：</a:t>
            </a:r>
          </a:p>
          <a:p>
            <a:pPr>
              <a:defRPr/>
            </a:pPr>
            <a:r>
              <a:rPr lang="en-US" altLang="zh-CN" sz="1600" dirty="0"/>
              <a:t>          </a:t>
            </a:r>
            <a:r>
              <a:rPr lang="en-US" altLang="zh-CN" sz="1600" dirty="0" err="1"/>
              <a:t>int</a:t>
            </a:r>
            <a:r>
              <a:rPr lang="en-US" altLang="zh-CN" sz="1600" dirty="0"/>
              <a:t> *p=new </a:t>
            </a:r>
            <a:r>
              <a:rPr lang="en-US" altLang="zh-CN" sz="1600" dirty="0" err="1"/>
              <a:t>int</a:t>
            </a:r>
            <a:r>
              <a:rPr lang="en-US" altLang="zh-CN" sz="1600" dirty="0"/>
              <a:t>[5];       //</a:t>
            </a:r>
            <a:r>
              <a:rPr lang="zh-CN" altLang="zh-CN" sz="1600" dirty="0"/>
              <a:t>创建了一个整数数组</a:t>
            </a:r>
          </a:p>
        </p:txBody>
      </p:sp>
      <p:sp>
        <p:nvSpPr>
          <p:cNvPr id="35843" name="Rectangle 3">
            <a:extLst>
              <a:ext uri="{FF2B5EF4-FFF2-40B4-BE49-F238E27FC236}">
                <a16:creationId xmlns:a16="http://schemas.microsoft.com/office/drawing/2014/main" id="{681954BC-9DB9-49A7-93EF-CFE56C7BEDB2}"/>
              </a:ext>
            </a:extLst>
          </p:cNvPr>
          <p:cNvSpPr>
            <a:spLocks noGrp="1" noChangeArrowheads="1"/>
          </p:cNvSpPr>
          <p:nvPr>
            <p:ph type="title"/>
          </p:nvPr>
        </p:nvSpPr>
        <p:spPr>
          <a:xfrm>
            <a:off x="1981200" y="533400"/>
            <a:ext cx="8229600" cy="762000"/>
          </a:xfrm>
        </p:spPr>
        <p:txBody>
          <a:bodyPr/>
          <a:lstStyle/>
          <a:p>
            <a:pPr eaLnBrk="1" hangingPunct="1"/>
            <a:r>
              <a:rPr lang="en-US" altLang="zh-CN" sz="3200" b="1"/>
              <a:t>5.1.5  </a:t>
            </a:r>
            <a:r>
              <a:rPr lang="zh-CN" altLang="en-US" sz="3200" b="1"/>
              <a:t>动态内存分配</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B220704-01A1-4BAB-9DD1-02819EBC466C}"/>
              </a:ext>
            </a:extLst>
          </p:cNvPr>
          <p:cNvSpPr>
            <a:spLocks noGrp="1" noChangeArrowheads="1"/>
          </p:cNvSpPr>
          <p:nvPr>
            <p:ph type="body" idx="1"/>
          </p:nvPr>
        </p:nvSpPr>
        <p:spPr>
          <a:xfrm>
            <a:off x="1828800" y="1447800"/>
            <a:ext cx="8458200" cy="4800600"/>
          </a:xfrm>
        </p:spPr>
        <p:txBody>
          <a:bodyPr>
            <a:normAutofit fontScale="92500" lnSpcReduction="10000"/>
          </a:bodyPr>
          <a:lstStyle/>
          <a:p>
            <a:pPr marL="0" indent="0">
              <a:lnSpc>
                <a:spcPts val="3100"/>
              </a:lnSpc>
              <a:buClr>
                <a:srgbClr val="0070C0"/>
              </a:buClr>
              <a:defRPr/>
            </a:pPr>
            <a:r>
              <a:rPr lang="en-US" altLang="zh-CN" sz="2400" b="1" dirty="0"/>
              <a:t>2</a:t>
            </a:r>
            <a:r>
              <a:rPr lang="zh-CN" altLang="en-US" sz="2400" b="1" dirty="0"/>
              <a:t>．运算符</a:t>
            </a:r>
            <a:r>
              <a:rPr lang="en-US" altLang="zh-CN" sz="2400" b="1" dirty="0"/>
              <a:t>delete</a:t>
            </a:r>
          </a:p>
          <a:p>
            <a:pPr marL="0" indent="0">
              <a:lnSpc>
                <a:spcPts val="3100"/>
              </a:lnSpc>
              <a:buClr>
                <a:srgbClr val="0070C0"/>
              </a:buClr>
              <a:buFont typeface="Wingdings" pitchFamily="2" charset="2"/>
              <a:buChar char="n"/>
              <a:defRPr/>
            </a:pPr>
            <a:r>
              <a:rPr lang="zh-CN" altLang="en-US" sz="2400" dirty="0"/>
              <a:t>程序中不再需要使用运算符</a:t>
            </a:r>
            <a:r>
              <a:rPr lang="en-US" altLang="zh-CN" sz="2400" dirty="0"/>
              <a:t>new</a:t>
            </a:r>
            <a:r>
              <a:rPr lang="zh-CN" altLang="en-US" sz="2400" dirty="0"/>
              <a:t>申请到的某个内存单元时，就必须用运算符</a:t>
            </a:r>
            <a:r>
              <a:rPr lang="en-US" altLang="zh-CN" sz="2400" dirty="0"/>
              <a:t>delete</a:t>
            </a:r>
            <a:r>
              <a:rPr lang="zh-CN" altLang="en-US" sz="2400" dirty="0"/>
              <a:t>释放它。</a:t>
            </a:r>
            <a:endParaRPr lang="en-US" altLang="zh-CN" sz="2400" dirty="0"/>
          </a:p>
          <a:p>
            <a:pPr marL="0" indent="0">
              <a:lnSpc>
                <a:spcPts val="3100"/>
              </a:lnSpc>
              <a:buClr>
                <a:srgbClr val="0070C0"/>
              </a:buClr>
              <a:buFont typeface="Wingdings" pitchFamily="2" charset="2"/>
              <a:buChar char="n"/>
              <a:defRPr/>
            </a:pPr>
            <a:r>
              <a:rPr lang="zh-CN" altLang="en-US" sz="2400" dirty="0"/>
              <a:t>使用格式：</a:t>
            </a:r>
          </a:p>
          <a:p>
            <a:pPr eaLnBrk="1" hangingPunct="1">
              <a:lnSpc>
                <a:spcPct val="90000"/>
              </a:lnSpc>
              <a:defRPr/>
            </a:pPr>
            <a:r>
              <a:rPr lang="zh-CN" altLang="en-US" sz="2400" dirty="0">
                <a:solidFill>
                  <a:srgbClr val="CC3300"/>
                </a:solidFill>
              </a:rPr>
              <a:t>            </a:t>
            </a:r>
            <a:r>
              <a:rPr lang="en-US" altLang="zh-CN" sz="2400" dirty="0">
                <a:solidFill>
                  <a:srgbClr val="CC3300"/>
                </a:solidFill>
              </a:rPr>
              <a:t>delete </a:t>
            </a:r>
            <a:r>
              <a:rPr lang="zh-CN" altLang="en-US" sz="2400" dirty="0">
                <a:solidFill>
                  <a:srgbClr val="CC3300"/>
                </a:solidFill>
              </a:rPr>
              <a:t>指针名</a:t>
            </a:r>
            <a:r>
              <a:rPr lang="en-US" altLang="zh-CN" sz="2400" dirty="0">
                <a:solidFill>
                  <a:srgbClr val="CC3300"/>
                </a:solidFill>
              </a:rPr>
              <a:t>;                 //</a:t>
            </a:r>
            <a:r>
              <a:rPr lang="zh-CN" altLang="en-US" sz="2400" dirty="0">
                <a:solidFill>
                  <a:srgbClr val="CC3300"/>
                </a:solidFill>
              </a:rPr>
              <a:t>释放非数组内存单元</a:t>
            </a:r>
          </a:p>
          <a:p>
            <a:pPr eaLnBrk="1" hangingPunct="1">
              <a:lnSpc>
                <a:spcPct val="90000"/>
              </a:lnSpc>
              <a:defRPr/>
            </a:pPr>
            <a:r>
              <a:rPr lang="zh-CN" altLang="en-US" sz="2400" dirty="0">
                <a:solidFill>
                  <a:srgbClr val="CC3300"/>
                </a:solidFill>
              </a:rPr>
              <a:t>            </a:t>
            </a:r>
            <a:r>
              <a:rPr lang="en-US" altLang="zh-CN" sz="2400" dirty="0">
                <a:solidFill>
                  <a:srgbClr val="CC3300"/>
                </a:solidFill>
              </a:rPr>
              <a:t>delete[] </a:t>
            </a:r>
            <a:r>
              <a:rPr lang="zh-CN" altLang="en-US" sz="2400" dirty="0">
                <a:solidFill>
                  <a:srgbClr val="CC3300"/>
                </a:solidFill>
              </a:rPr>
              <a:t>指针名；             </a:t>
            </a:r>
            <a:r>
              <a:rPr lang="en-US" altLang="zh-CN" sz="2400" dirty="0">
                <a:solidFill>
                  <a:srgbClr val="CC3300"/>
                </a:solidFill>
              </a:rPr>
              <a:t>//</a:t>
            </a:r>
            <a:r>
              <a:rPr lang="zh-CN" altLang="en-US" sz="2400" dirty="0">
                <a:solidFill>
                  <a:srgbClr val="CC3300"/>
                </a:solidFill>
              </a:rPr>
              <a:t>释放数组内存单元</a:t>
            </a:r>
          </a:p>
          <a:p>
            <a:pPr marL="0" indent="0">
              <a:lnSpc>
                <a:spcPts val="3100"/>
              </a:lnSpc>
              <a:buClr>
                <a:srgbClr val="0070C0"/>
              </a:buClr>
              <a:buFont typeface="Wingdings" pitchFamily="2" charset="2"/>
              <a:buChar char="n"/>
              <a:defRPr/>
            </a:pPr>
            <a:r>
              <a:rPr lang="zh-CN" altLang="en-US" sz="2400" dirty="0"/>
              <a:t>说明：</a:t>
            </a:r>
            <a:endParaRPr lang="en-US" altLang="zh-CN" sz="2400" dirty="0"/>
          </a:p>
          <a:p>
            <a:pPr>
              <a:lnSpc>
                <a:spcPts val="3100"/>
              </a:lnSpc>
              <a:buClr>
                <a:srgbClr val="0070C0"/>
              </a:buClr>
              <a:buFont typeface="Wingdings" panose="05000000000000000000" pitchFamily="2" charset="2"/>
              <a:buChar char="ü"/>
              <a:defRPr/>
            </a:pPr>
            <a:r>
              <a:rPr lang="zh-CN" altLang="en-US" sz="2400" dirty="0"/>
              <a:t>指针名是指向需要释放的内存单元的指针的名字。</a:t>
            </a:r>
            <a:endParaRPr lang="en-US" altLang="zh-CN" sz="2400" dirty="0"/>
          </a:p>
          <a:p>
            <a:pPr>
              <a:lnSpc>
                <a:spcPts val="3100"/>
              </a:lnSpc>
              <a:buClr>
                <a:srgbClr val="0070C0"/>
              </a:buClr>
              <a:buFont typeface="Wingdings" panose="05000000000000000000" pitchFamily="2" charset="2"/>
              <a:buChar char="ü"/>
              <a:defRPr/>
            </a:pPr>
            <a:r>
              <a:rPr lang="zh-CN" altLang="en-US" sz="2400" dirty="0"/>
              <a:t>释放后</a:t>
            </a:r>
            <a:r>
              <a:rPr lang="zh-CN" altLang="zh-CN" sz="2400" dirty="0"/>
              <a:t>，指针本身并不被删除，必要时</a:t>
            </a:r>
            <a:r>
              <a:rPr lang="zh-CN" altLang="en-US" sz="2400" dirty="0"/>
              <a:t>还</a:t>
            </a:r>
            <a:r>
              <a:rPr lang="zh-CN" altLang="zh-CN" sz="2400" dirty="0"/>
              <a:t>可以重新赋值。</a:t>
            </a:r>
            <a:endParaRPr lang="en-US" altLang="zh-CN" sz="2400" dirty="0"/>
          </a:p>
          <a:p>
            <a:pPr>
              <a:lnSpc>
                <a:spcPts val="3100"/>
              </a:lnSpc>
              <a:buClr>
                <a:srgbClr val="0070C0"/>
              </a:buClr>
              <a:buFont typeface="Wingdings" panose="05000000000000000000" pitchFamily="2" charset="2"/>
              <a:buChar char="ü"/>
              <a:defRPr/>
            </a:pPr>
            <a:r>
              <a:rPr lang="zh-CN" altLang="zh-CN" sz="2400" dirty="0"/>
              <a:t>在释放数组内存单元时，运算符后必须加上“</a:t>
            </a:r>
            <a:r>
              <a:rPr lang="en-US" altLang="zh-CN" sz="2400" dirty="0"/>
              <a:t>[]</a:t>
            </a:r>
            <a:r>
              <a:rPr lang="zh-CN" altLang="zh-CN" sz="2400" dirty="0"/>
              <a:t>”</a:t>
            </a:r>
            <a:r>
              <a:rPr lang="zh-CN" altLang="en-US" sz="2400" dirty="0"/>
              <a:t>。</a:t>
            </a:r>
            <a:endParaRPr lang="en-US" altLang="zh-CN" sz="2400" dirty="0"/>
          </a:p>
        </p:txBody>
      </p:sp>
      <p:sp>
        <p:nvSpPr>
          <p:cNvPr id="36867" name="Rectangle 3">
            <a:extLst>
              <a:ext uri="{FF2B5EF4-FFF2-40B4-BE49-F238E27FC236}">
                <a16:creationId xmlns:a16="http://schemas.microsoft.com/office/drawing/2014/main" id="{0B6D545F-547D-4D04-8C9A-D9B717A02F3A}"/>
              </a:ext>
            </a:extLst>
          </p:cNvPr>
          <p:cNvSpPr>
            <a:spLocks noGrp="1" noChangeArrowheads="1"/>
          </p:cNvSpPr>
          <p:nvPr>
            <p:ph type="title"/>
          </p:nvPr>
        </p:nvSpPr>
        <p:spPr>
          <a:xfrm>
            <a:off x="1981200" y="533400"/>
            <a:ext cx="8229600" cy="762000"/>
          </a:xfrm>
        </p:spPr>
        <p:txBody>
          <a:bodyPr/>
          <a:lstStyle/>
          <a:p>
            <a:pPr eaLnBrk="1" hangingPunct="1"/>
            <a:r>
              <a:rPr lang="en-US" altLang="zh-CN" sz="3200" b="1"/>
              <a:t>5.1.5  </a:t>
            </a:r>
            <a:r>
              <a:rPr lang="zh-CN" altLang="en-US" sz="3200" b="1"/>
              <a:t>动态内存分配</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7E9C42F-A525-42DA-9CBF-6F1FF1B4B813}"/>
              </a:ext>
            </a:extLst>
          </p:cNvPr>
          <p:cNvSpPr>
            <a:spLocks noGrp="1" noChangeArrowheads="1"/>
          </p:cNvSpPr>
          <p:nvPr>
            <p:ph type="body" idx="1"/>
          </p:nvPr>
        </p:nvSpPr>
        <p:spPr>
          <a:xfrm>
            <a:off x="1828800" y="1447800"/>
            <a:ext cx="8458200" cy="4800600"/>
          </a:xfrm>
        </p:spPr>
        <p:txBody>
          <a:bodyPr/>
          <a:lstStyle/>
          <a:p>
            <a:pPr marL="0" indent="0">
              <a:lnSpc>
                <a:spcPts val="3100"/>
              </a:lnSpc>
              <a:buClr>
                <a:srgbClr val="0070C0"/>
              </a:buClr>
              <a:defRPr/>
            </a:pPr>
            <a:r>
              <a:rPr lang="en-US" altLang="zh-CN" sz="2400" b="1" dirty="0"/>
              <a:t>2</a:t>
            </a:r>
            <a:r>
              <a:rPr lang="zh-CN" altLang="en-US" sz="2400" b="1" dirty="0"/>
              <a:t>．运算符</a:t>
            </a:r>
            <a:r>
              <a:rPr lang="en-US" altLang="zh-CN" sz="2400" b="1" dirty="0"/>
              <a:t>delete</a:t>
            </a:r>
          </a:p>
          <a:p>
            <a:pPr marL="0" indent="0">
              <a:lnSpc>
                <a:spcPts val="3100"/>
              </a:lnSpc>
              <a:buClr>
                <a:srgbClr val="0070C0"/>
              </a:buClr>
              <a:buFont typeface="Wingdings" pitchFamily="2" charset="2"/>
              <a:buChar char="n"/>
              <a:defRPr/>
            </a:pPr>
            <a:r>
              <a:rPr lang="zh-CN" altLang="zh-CN" sz="2400" dirty="0"/>
              <a:t>例如：</a:t>
            </a:r>
          </a:p>
          <a:p>
            <a:pPr>
              <a:defRPr/>
            </a:pPr>
            <a:r>
              <a:rPr lang="en-US" altLang="zh-CN" sz="2400" dirty="0"/>
              <a:t>          </a:t>
            </a:r>
            <a:r>
              <a:rPr lang="en-US" altLang="zh-CN" sz="2400" dirty="0" err="1"/>
              <a:t>int</a:t>
            </a:r>
            <a:r>
              <a:rPr lang="en-US" altLang="zh-CN" sz="2400" dirty="0"/>
              <a:t> *p1=new </a:t>
            </a:r>
            <a:r>
              <a:rPr lang="en-US" altLang="zh-CN" sz="2400" dirty="0" err="1"/>
              <a:t>int</a:t>
            </a:r>
            <a:r>
              <a:rPr lang="en-US" altLang="zh-CN" sz="2400" dirty="0"/>
              <a:t>(1);       delete </a:t>
            </a:r>
            <a:r>
              <a:rPr lang="en-US" altLang="zh-CN" sz="2400" dirty="0" err="1"/>
              <a:t>pl</a:t>
            </a:r>
            <a:r>
              <a:rPr lang="en-US" altLang="zh-CN" sz="2400" dirty="0"/>
              <a:t>;</a:t>
            </a:r>
            <a:endParaRPr lang="zh-CN" altLang="zh-CN" sz="2400" dirty="0"/>
          </a:p>
          <a:p>
            <a:pPr>
              <a:defRPr/>
            </a:pPr>
            <a:r>
              <a:rPr lang="en-US" altLang="zh-CN" sz="2400" dirty="0"/>
              <a:t>          double *p2=new double[5];      delete []p2;</a:t>
            </a:r>
            <a:endParaRPr lang="zh-CN" altLang="zh-CN" sz="2400" dirty="0"/>
          </a:p>
          <a:p>
            <a:pPr marL="0" indent="0">
              <a:lnSpc>
                <a:spcPts val="3100"/>
              </a:lnSpc>
              <a:buClr>
                <a:srgbClr val="0070C0"/>
              </a:buClr>
              <a:buFont typeface="Wingdings" pitchFamily="2" charset="2"/>
              <a:buChar char="n"/>
              <a:defRPr/>
            </a:pPr>
            <a:r>
              <a:rPr lang="zh-CN" altLang="en-US" sz="2400" dirty="0">
                <a:solidFill>
                  <a:srgbClr val="FF0000"/>
                </a:solidFill>
              </a:rPr>
              <a:t>关于</a:t>
            </a:r>
            <a:r>
              <a:rPr lang="zh-CN" altLang="zh-CN" sz="2400" dirty="0">
                <a:solidFill>
                  <a:srgbClr val="FF0000"/>
                </a:solidFill>
              </a:rPr>
              <a:t>内存遗漏问题：</a:t>
            </a:r>
            <a:endParaRPr lang="en-US" altLang="zh-CN" sz="2400" dirty="0">
              <a:solidFill>
                <a:srgbClr val="FF0000"/>
              </a:solidFill>
            </a:endParaRPr>
          </a:p>
          <a:p>
            <a:pPr>
              <a:lnSpc>
                <a:spcPts val="3100"/>
              </a:lnSpc>
              <a:buClr>
                <a:srgbClr val="0070C0"/>
              </a:buClr>
              <a:buFont typeface="Wingdings" panose="05000000000000000000" pitchFamily="2" charset="2"/>
              <a:buChar char="ü"/>
              <a:defRPr/>
            </a:pPr>
            <a:r>
              <a:rPr lang="zh-CN" altLang="zh-CN" sz="2400" dirty="0"/>
              <a:t>第一方面，从定义指针的函数返回前没有释放在函数中申请的内存单元，函数结束指针将退出作用域，不能再用；</a:t>
            </a:r>
            <a:endParaRPr lang="en-US" altLang="zh-CN" sz="2400" dirty="0"/>
          </a:p>
          <a:p>
            <a:pPr>
              <a:lnSpc>
                <a:spcPts val="3100"/>
              </a:lnSpc>
              <a:buClr>
                <a:srgbClr val="0070C0"/>
              </a:buClr>
              <a:buFont typeface="Wingdings" panose="05000000000000000000" pitchFamily="2" charset="2"/>
              <a:buChar char="ü"/>
              <a:defRPr/>
            </a:pPr>
            <a:r>
              <a:rPr lang="zh-CN" altLang="zh-CN" sz="2400" dirty="0"/>
              <a:t>第二方面，指向动态分配内存的指针，在其指向的内存单元没有释放前，指针被重新赋值，导致程序将无法访问到指针原来指向的内存单元，也没有办法释放它。</a:t>
            </a:r>
          </a:p>
        </p:txBody>
      </p:sp>
      <p:sp>
        <p:nvSpPr>
          <p:cNvPr id="37891" name="Rectangle 3">
            <a:extLst>
              <a:ext uri="{FF2B5EF4-FFF2-40B4-BE49-F238E27FC236}">
                <a16:creationId xmlns:a16="http://schemas.microsoft.com/office/drawing/2014/main" id="{AD987046-750F-44E2-B058-BDF491D3B232}"/>
              </a:ext>
            </a:extLst>
          </p:cNvPr>
          <p:cNvSpPr>
            <a:spLocks noGrp="1" noChangeArrowheads="1"/>
          </p:cNvSpPr>
          <p:nvPr>
            <p:ph type="title"/>
          </p:nvPr>
        </p:nvSpPr>
        <p:spPr>
          <a:xfrm>
            <a:off x="1981200" y="533400"/>
            <a:ext cx="8229600" cy="762000"/>
          </a:xfrm>
        </p:spPr>
        <p:txBody>
          <a:bodyPr/>
          <a:lstStyle/>
          <a:p>
            <a:pPr eaLnBrk="1" hangingPunct="1"/>
            <a:r>
              <a:rPr lang="en-US" altLang="zh-CN" sz="3200" b="1"/>
              <a:t>5.1.5  </a:t>
            </a:r>
            <a:r>
              <a:rPr lang="zh-CN" altLang="en-US" sz="3200" b="1"/>
              <a:t>动态内存分配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2549D53-5375-4809-A153-9262945D2182}"/>
              </a:ext>
            </a:extLst>
          </p:cNvPr>
          <p:cNvSpPr txBox="1">
            <a:spLocks noChangeArrowheads="1"/>
          </p:cNvSpPr>
          <p:nvPr/>
        </p:nvSpPr>
        <p:spPr bwMode="auto">
          <a:xfrm>
            <a:off x="1752600" y="152400"/>
            <a:ext cx="8610600" cy="66294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dirty="0"/>
              <a:t>【例</a:t>
            </a:r>
            <a:r>
              <a:rPr lang="en-US" altLang="zh-CN" sz="2000" dirty="0"/>
              <a:t>5.13</a:t>
            </a:r>
            <a:r>
              <a:rPr lang="zh-CN" altLang="zh-CN" sz="2000" dirty="0"/>
              <a:t>】编程学生人数未知前提下，求多名学生某门课程的平均分功能。</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int main()</a:t>
            </a:r>
            <a:endParaRPr lang="zh-CN" altLang="zh-CN" sz="2000" dirty="0"/>
          </a:p>
          <a:p>
            <a:r>
              <a:rPr lang="en-US" altLang="zh-CN" sz="2000" dirty="0"/>
              <a:t>{    int </a:t>
            </a:r>
            <a:r>
              <a:rPr lang="en-US" altLang="zh-CN" sz="2000" dirty="0" err="1"/>
              <a:t>count,i</a:t>
            </a:r>
            <a:r>
              <a:rPr lang="en-US" altLang="zh-CN" sz="2000" dirty="0"/>
              <a:t>;    int *score;</a:t>
            </a:r>
            <a:endParaRPr lang="zh-CN" altLang="zh-CN" sz="2000" dirty="0"/>
          </a:p>
          <a:p>
            <a:r>
              <a:rPr lang="en-US" altLang="zh-CN" sz="2000" dirty="0"/>
              <a:t>	double total=0;</a:t>
            </a:r>
            <a:endParaRPr lang="zh-CN" altLang="zh-CN" sz="2000" dirty="0"/>
          </a:p>
          <a:p>
            <a:r>
              <a:rPr lang="en-US" altLang="zh-CN" sz="2000" dirty="0"/>
              <a:t>	</a:t>
            </a:r>
            <a:r>
              <a:rPr lang="en-US" altLang="zh-CN" sz="2000" dirty="0" err="1"/>
              <a:t>cout</a:t>
            </a:r>
            <a:r>
              <a:rPr lang="en-US" altLang="zh-CN" sz="2000" dirty="0"/>
              <a:t>&lt;&lt;"</a:t>
            </a:r>
            <a:r>
              <a:rPr lang="zh-CN" altLang="zh-CN" sz="2000" dirty="0"/>
              <a:t>请输入当前学生的人数：</a:t>
            </a:r>
            <a:r>
              <a:rPr lang="en-US" altLang="zh-CN" sz="2000" dirty="0"/>
              <a:t>";</a:t>
            </a:r>
            <a:endParaRPr lang="zh-CN" altLang="zh-CN" sz="2000" dirty="0"/>
          </a:p>
          <a:p>
            <a:r>
              <a:rPr lang="en-US" altLang="zh-CN" sz="2000" dirty="0"/>
              <a:t>	</a:t>
            </a:r>
            <a:r>
              <a:rPr lang="en-US" altLang="zh-CN" sz="2000" dirty="0" err="1"/>
              <a:t>cin</a:t>
            </a:r>
            <a:r>
              <a:rPr lang="en-US" altLang="zh-CN" sz="2000" dirty="0"/>
              <a:t>&gt;&gt;count;</a:t>
            </a:r>
            <a:endParaRPr lang="zh-CN" altLang="zh-CN" sz="2000" dirty="0"/>
          </a:p>
          <a:p>
            <a:r>
              <a:rPr lang="en-US" altLang="zh-CN" sz="2000" dirty="0">
                <a:solidFill>
                  <a:srgbClr val="FF0000"/>
                </a:solidFill>
              </a:rPr>
              <a:t>	score=new int[count];     </a:t>
            </a:r>
            <a:r>
              <a:rPr lang="en-US" altLang="zh-CN" sz="2000" dirty="0"/>
              <a:t>//</a:t>
            </a:r>
            <a:r>
              <a:rPr lang="zh-CN" altLang="zh-CN" sz="2000" dirty="0"/>
              <a:t>根据人数，动态申请存储空间</a:t>
            </a:r>
          </a:p>
          <a:p>
            <a:r>
              <a:rPr lang="en-US" altLang="zh-CN" sz="2000" dirty="0"/>
              <a:t>	if(!score)</a:t>
            </a:r>
            <a:endParaRPr lang="zh-CN" altLang="zh-CN" sz="2000" dirty="0"/>
          </a:p>
          <a:p>
            <a:r>
              <a:rPr lang="en-US" altLang="zh-CN" sz="2000" dirty="0"/>
              <a:t>	{       </a:t>
            </a:r>
            <a:r>
              <a:rPr lang="en-US" altLang="zh-CN" sz="2000" dirty="0" err="1"/>
              <a:t>cout</a:t>
            </a:r>
            <a:r>
              <a:rPr lang="en-US" altLang="zh-CN" sz="2000" dirty="0"/>
              <a:t>&lt;&lt;"</a:t>
            </a:r>
            <a:r>
              <a:rPr lang="zh-CN" altLang="zh-CN" sz="2000" dirty="0"/>
              <a:t>分配空间失败！</a:t>
            </a:r>
            <a:r>
              <a:rPr lang="en-US" altLang="zh-CN" sz="2000" dirty="0"/>
              <a:t>"&lt;&lt;</a:t>
            </a:r>
            <a:r>
              <a:rPr lang="en-US" altLang="zh-CN" sz="2000" dirty="0" err="1"/>
              <a:t>endl</a:t>
            </a:r>
            <a:r>
              <a:rPr lang="en-US" altLang="zh-CN" sz="2000" dirty="0"/>
              <a:t>;      exit(0);     }</a:t>
            </a:r>
            <a:endParaRPr lang="zh-CN" altLang="zh-CN" sz="2000" dirty="0"/>
          </a:p>
          <a:p>
            <a:r>
              <a:rPr lang="en-US" altLang="zh-CN" sz="2000" dirty="0"/>
              <a:t>	</a:t>
            </a:r>
            <a:r>
              <a:rPr lang="en-US" altLang="zh-CN" sz="2000" dirty="0" err="1"/>
              <a:t>cout</a:t>
            </a:r>
            <a:r>
              <a:rPr lang="en-US" altLang="zh-CN" sz="2000" dirty="0"/>
              <a:t>&lt;&lt;"</a:t>
            </a:r>
            <a:r>
              <a:rPr lang="zh-CN" altLang="zh-CN" sz="2000" dirty="0"/>
              <a:t>请依次输入</a:t>
            </a:r>
            <a:r>
              <a:rPr lang="en-US" altLang="zh-CN" sz="2000" dirty="0"/>
              <a:t>"&lt;&lt;count&lt;&lt;"</a:t>
            </a:r>
            <a:r>
              <a:rPr lang="zh-CN" altLang="zh-CN" sz="2000" dirty="0"/>
              <a:t>个学生的成绩：</a:t>
            </a:r>
            <a:r>
              <a:rPr lang="en-US" altLang="zh-CN" sz="2000" dirty="0"/>
              <a:t>"&lt;&lt;</a:t>
            </a:r>
            <a:r>
              <a:rPr lang="en-US" altLang="zh-CN" sz="2000" dirty="0" err="1"/>
              <a:t>endl</a:t>
            </a:r>
            <a:r>
              <a:rPr lang="en-US" altLang="zh-CN" sz="2000" dirty="0"/>
              <a:t>;</a:t>
            </a:r>
            <a:endParaRPr lang="zh-CN" altLang="zh-CN" sz="2000" dirty="0"/>
          </a:p>
          <a:p>
            <a:r>
              <a:rPr lang="en-US" altLang="zh-CN" sz="2000" dirty="0"/>
              <a:t>	for(</a:t>
            </a:r>
            <a:r>
              <a:rPr lang="en-US" altLang="zh-CN" sz="2000" dirty="0" err="1"/>
              <a:t>i</a:t>
            </a:r>
            <a:r>
              <a:rPr lang="en-US" altLang="zh-CN" sz="2000" dirty="0"/>
              <a:t>=0;i&lt;</a:t>
            </a:r>
            <a:r>
              <a:rPr lang="en-US" altLang="zh-CN" sz="2000" dirty="0" err="1"/>
              <a:t>count;i</a:t>
            </a:r>
            <a:r>
              <a:rPr lang="en-US" altLang="zh-CN" sz="2000" dirty="0"/>
              <a:t>++)</a:t>
            </a:r>
            <a:endParaRPr lang="zh-CN" altLang="zh-CN" sz="2000" dirty="0"/>
          </a:p>
          <a:p>
            <a:r>
              <a:rPr lang="en-US" altLang="zh-CN" sz="2000" dirty="0"/>
              <a:t>	{       </a:t>
            </a:r>
            <a:r>
              <a:rPr lang="en-US" altLang="zh-CN" sz="2000" dirty="0" err="1"/>
              <a:t>cin</a:t>
            </a:r>
            <a:r>
              <a:rPr lang="en-US" altLang="zh-CN" sz="2000" dirty="0"/>
              <a:t>&gt;&gt;score[</a:t>
            </a:r>
            <a:r>
              <a:rPr lang="en-US" altLang="zh-CN" sz="2000" dirty="0" err="1"/>
              <a:t>i</a:t>
            </a:r>
            <a:r>
              <a:rPr lang="en-US" altLang="zh-CN" sz="2000" dirty="0"/>
              <a:t>];        total+=score[</a:t>
            </a:r>
            <a:r>
              <a:rPr lang="en-US" altLang="zh-CN" sz="2000" dirty="0" err="1"/>
              <a:t>i</a:t>
            </a:r>
            <a:r>
              <a:rPr lang="en-US" altLang="zh-CN" sz="2000" dirty="0"/>
              <a:t>];    }</a:t>
            </a:r>
            <a:endParaRPr lang="zh-CN" altLang="zh-CN" sz="2000" dirty="0"/>
          </a:p>
          <a:p>
            <a:r>
              <a:rPr lang="en-US" altLang="zh-CN" sz="2000" dirty="0"/>
              <a:t>	</a:t>
            </a:r>
            <a:r>
              <a:rPr lang="en-US" altLang="zh-CN" sz="2000" dirty="0" err="1"/>
              <a:t>cout</a:t>
            </a:r>
            <a:r>
              <a:rPr lang="en-US" altLang="zh-CN" sz="2000" dirty="0"/>
              <a:t>&lt;&lt;"</a:t>
            </a:r>
            <a:r>
              <a:rPr lang="zh-CN" altLang="zh-CN" sz="2000" dirty="0"/>
              <a:t>平均分：</a:t>
            </a:r>
            <a:r>
              <a:rPr lang="en-US" altLang="zh-CN" sz="2000" dirty="0"/>
              <a:t>"&lt;&lt;total/count&lt;&lt;</a:t>
            </a:r>
            <a:r>
              <a:rPr lang="en-US" altLang="zh-CN" sz="2000" dirty="0" err="1"/>
              <a:t>endl</a:t>
            </a:r>
            <a:r>
              <a:rPr lang="en-US" altLang="zh-CN" sz="2000" dirty="0"/>
              <a:t>;</a:t>
            </a:r>
            <a:endParaRPr lang="zh-CN" altLang="zh-CN" sz="2000" dirty="0"/>
          </a:p>
          <a:p>
            <a:r>
              <a:rPr lang="en-US" altLang="zh-CN" sz="2000" dirty="0"/>
              <a:t>	</a:t>
            </a:r>
            <a:r>
              <a:rPr lang="en-US" altLang="zh-CN" sz="2000" dirty="0">
                <a:solidFill>
                  <a:srgbClr val="FF0000"/>
                </a:solidFill>
              </a:rPr>
              <a:t>delete []score;   </a:t>
            </a:r>
            <a:r>
              <a:rPr lang="en-US" altLang="zh-CN" sz="2000" dirty="0"/>
              <a:t>//</a:t>
            </a:r>
            <a:r>
              <a:rPr lang="zh-CN" altLang="zh-CN" sz="2000" dirty="0"/>
              <a:t>释放</a:t>
            </a:r>
            <a:r>
              <a:rPr lang="en-US" altLang="zh-CN" sz="2000" dirty="0"/>
              <a:t>score</a:t>
            </a:r>
            <a:r>
              <a:rPr lang="zh-CN" altLang="zh-CN" sz="2000" dirty="0"/>
              <a:t>分配的存储空间</a:t>
            </a:r>
          </a:p>
          <a:p>
            <a:r>
              <a:rPr lang="en-US" altLang="zh-CN" sz="2000" dirty="0"/>
              <a:t>	return 0;</a:t>
            </a:r>
            <a:endParaRPr lang="zh-CN" altLang="zh-CN" sz="2000" dirty="0"/>
          </a:p>
          <a:p>
            <a:r>
              <a:rPr lang="en-US" altLang="zh-CN" sz="2000" dirty="0"/>
              <a:t>}</a:t>
            </a:r>
            <a:endParaRPr lang="zh-CN" altLang="zh-CN" sz="2000" dirty="0"/>
          </a:p>
        </p:txBody>
      </p:sp>
      <p:sp>
        <p:nvSpPr>
          <p:cNvPr id="7" name="Rectangle 3">
            <a:extLst>
              <a:ext uri="{FF2B5EF4-FFF2-40B4-BE49-F238E27FC236}">
                <a16:creationId xmlns:a16="http://schemas.microsoft.com/office/drawing/2014/main" id="{25D34C4A-708C-49CF-BBB1-1BD59D6CBA1D}"/>
              </a:ext>
            </a:extLst>
          </p:cNvPr>
          <p:cNvSpPr>
            <a:spLocks noChangeArrowheads="1"/>
          </p:cNvSpPr>
          <p:nvPr/>
        </p:nvSpPr>
        <p:spPr bwMode="auto">
          <a:xfrm>
            <a:off x="6705601" y="762000"/>
            <a:ext cx="3387725" cy="163195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zh-CN" altLang="zh-CN" sz="2000" dirty="0">
                <a:latin typeface="Arial" charset="0"/>
              </a:rPr>
              <a:t>请输入当前学生的人数：</a:t>
            </a:r>
            <a:r>
              <a:rPr lang="en-US" altLang="zh-CN" sz="2000" dirty="0">
                <a:latin typeface="Arial" charset="0"/>
              </a:rPr>
              <a:t>8</a:t>
            </a:r>
            <a:endParaRPr lang="zh-CN" altLang="zh-CN" sz="2000" dirty="0">
              <a:latin typeface="Arial" charset="0"/>
            </a:endParaRPr>
          </a:p>
          <a:p>
            <a:pPr>
              <a:defRPr/>
            </a:pPr>
            <a:r>
              <a:rPr lang="zh-CN" altLang="zh-CN" sz="2000" dirty="0">
                <a:latin typeface="Arial" charset="0"/>
              </a:rPr>
              <a:t>请依次输入</a:t>
            </a:r>
            <a:r>
              <a:rPr lang="en-US" altLang="zh-CN" sz="2000" dirty="0">
                <a:latin typeface="Arial" charset="0"/>
              </a:rPr>
              <a:t>8</a:t>
            </a:r>
            <a:r>
              <a:rPr lang="zh-CN" altLang="zh-CN" sz="2000" dirty="0">
                <a:latin typeface="Arial" charset="0"/>
              </a:rPr>
              <a:t>个学生的成绩：</a:t>
            </a:r>
          </a:p>
          <a:p>
            <a:pPr>
              <a:defRPr/>
            </a:pPr>
            <a:r>
              <a:rPr lang="en-US" altLang="zh-CN" sz="2000" dirty="0">
                <a:latin typeface="Arial" charset="0"/>
              </a:rPr>
              <a:t>55 87 98 93 76 77 82 59</a:t>
            </a:r>
            <a:endParaRPr lang="zh-CN" altLang="zh-CN" sz="2000" dirty="0">
              <a:latin typeface="Arial" charset="0"/>
            </a:endParaRPr>
          </a:p>
          <a:p>
            <a:pPr>
              <a:defRPr/>
            </a:pPr>
            <a:r>
              <a:rPr lang="zh-CN" altLang="zh-CN" sz="2000" dirty="0">
                <a:latin typeface="Arial" charset="0"/>
              </a:rPr>
              <a:t>平均分：</a:t>
            </a:r>
            <a:r>
              <a:rPr lang="en-US" altLang="zh-CN" sz="2000" dirty="0">
                <a:latin typeface="Arial" charset="0"/>
              </a:rPr>
              <a:t>78.375</a:t>
            </a:r>
            <a:endParaRPr lang="zh-CN" altLang="zh-CN" sz="2000" dirty="0">
              <a:latin typeface="Arial" charset="0"/>
            </a:endParaRPr>
          </a:p>
        </p:txBody>
      </p:sp>
      <p:sp>
        <p:nvSpPr>
          <p:cNvPr id="5" name="AutoShape 6">
            <a:hlinkClick r:id="rId2" action="ppaction://hlinksldjump"/>
            <a:extLst>
              <a:ext uri="{FF2B5EF4-FFF2-40B4-BE49-F238E27FC236}">
                <a16:creationId xmlns:a16="http://schemas.microsoft.com/office/drawing/2014/main" id="{5737F50A-9A33-42FB-81B5-4B3BEF3E7DB6}"/>
              </a:ext>
            </a:extLst>
          </p:cNvPr>
          <p:cNvSpPr>
            <a:spLocks noChangeArrowheads="1"/>
          </p:cNvSpPr>
          <p:nvPr/>
        </p:nvSpPr>
        <p:spPr bwMode="auto">
          <a:xfrm>
            <a:off x="9448800" y="58674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F9A2786-38FC-4E66-904F-630528A09B49}"/>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5.2.1  </a:t>
            </a:r>
            <a:r>
              <a:rPr lang="zh-CN" altLang="en-US">
                <a:hlinkClick r:id="rId2" action="ppaction://hlinksldjump"/>
              </a:rPr>
              <a:t>引用的概念</a:t>
            </a:r>
            <a:endParaRPr lang="zh-CN" altLang="en-US"/>
          </a:p>
          <a:p>
            <a:pPr eaLnBrk="1" hangingPunct="1"/>
            <a:r>
              <a:rPr lang="en-US" altLang="zh-CN">
                <a:hlinkClick r:id="rId3" action="ppaction://hlinksldjump"/>
              </a:rPr>
              <a:t>5.2.2  </a:t>
            </a:r>
            <a:r>
              <a:rPr lang="zh-CN" altLang="en-US">
                <a:hlinkClick r:id="rId3" action="ppaction://hlinksldjump"/>
              </a:rPr>
              <a:t>引用与函数</a:t>
            </a:r>
            <a:endParaRPr lang="zh-CN" altLang="en-US"/>
          </a:p>
        </p:txBody>
      </p:sp>
      <p:sp>
        <p:nvSpPr>
          <p:cNvPr id="39939" name="Rectangle 3">
            <a:extLst>
              <a:ext uri="{FF2B5EF4-FFF2-40B4-BE49-F238E27FC236}">
                <a16:creationId xmlns:a16="http://schemas.microsoft.com/office/drawing/2014/main" id="{492790BB-6417-4175-87EB-B97508C8C8CD}"/>
              </a:ext>
            </a:extLst>
          </p:cNvPr>
          <p:cNvSpPr>
            <a:spLocks noGrp="1" noChangeArrowheads="1"/>
          </p:cNvSpPr>
          <p:nvPr>
            <p:ph type="title"/>
          </p:nvPr>
        </p:nvSpPr>
        <p:spPr>
          <a:xfrm>
            <a:off x="1981200" y="533400"/>
            <a:ext cx="8229600" cy="914400"/>
          </a:xfrm>
        </p:spPr>
        <p:txBody>
          <a:bodyPr/>
          <a:lstStyle/>
          <a:p>
            <a:pPr eaLnBrk="1" hangingPunct="1"/>
            <a:r>
              <a:rPr lang="en-US" altLang="zh-CN" sz="4000"/>
              <a:t>5.2  </a:t>
            </a:r>
            <a:r>
              <a:rPr lang="zh-CN" altLang="en-US" sz="4000"/>
              <a:t>引用</a:t>
            </a:r>
          </a:p>
        </p:txBody>
      </p:sp>
      <p:sp>
        <p:nvSpPr>
          <p:cNvPr id="63492" name="AutoShape 4">
            <a:hlinkClick r:id="rId4" action="ppaction://hlinksldjump"/>
            <a:extLst>
              <a:ext uri="{FF2B5EF4-FFF2-40B4-BE49-F238E27FC236}">
                <a16:creationId xmlns:a16="http://schemas.microsoft.com/office/drawing/2014/main" id="{B2455362-289E-4B29-93B3-B691BF73EDB7}"/>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1C35BA3-C8FA-4EA9-9CCF-A96E8AB9F02C}"/>
              </a:ext>
            </a:extLst>
          </p:cNvPr>
          <p:cNvSpPr>
            <a:spLocks noGrp="1" noChangeArrowheads="1"/>
          </p:cNvSpPr>
          <p:nvPr>
            <p:ph type="body" idx="1"/>
          </p:nvPr>
        </p:nvSpPr>
        <p:spPr>
          <a:xfrm>
            <a:off x="1905000" y="1447800"/>
            <a:ext cx="8382000" cy="5029200"/>
          </a:xfrm>
        </p:spPr>
        <p:txBody>
          <a:bodyPr>
            <a:normAutofit lnSpcReduction="10000"/>
          </a:bodyPr>
          <a:lstStyle/>
          <a:p>
            <a:pPr marL="0" indent="0">
              <a:lnSpc>
                <a:spcPts val="3100"/>
              </a:lnSpc>
              <a:buClr>
                <a:srgbClr val="0070C0"/>
              </a:buClr>
              <a:buFont typeface="Wingdings" pitchFamily="2" charset="2"/>
              <a:buChar char="n"/>
              <a:defRPr/>
            </a:pPr>
            <a:r>
              <a:rPr lang="zh-CN" altLang="en-US" sz="2400" dirty="0"/>
              <a:t>在</a:t>
            </a:r>
            <a:r>
              <a:rPr lang="en-US" altLang="zh-CN" sz="2400" dirty="0"/>
              <a:t>C++</a:t>
            </a:r>
            <a:r>
              <a:rPr lang="zh-CN" altLang="en-US" sz="2400" dirty="0"/>
              <a:t>语言中，提供了一种为变量起一个别名的机制，这个</a:t>
            </a:r>
          </a:p>
          <a:p>
            <a:pPr marL="0" indent="0">
              <a:lnSpc>
                <a:spcPts val="3100"/>
              </a:lnSpc>
              <a:buClr>
                <a:srgbClr val="0070C0"/>
              </a:buClr>
              <a:defRPr/>
            </a:pPr>
            <a:r>
              <a:rPr lang="zh-CN" altLang="en-US" sz="2400" dirty="0"/>
              <a:t>别名就是引用。声明引用的过程也就是为某个变量建立别名的过程。 </a:t>
            </a:r>
          </a:p>
          <a:p>
            <a:pPr marL="0" indent="0">
              <a:lnSpc>
                <a:spcPts val="3100"/>
              </a:lnSpc>
              <a:buClr>
                <a:srgbClr val="0070C0"/>
              </a:buClr>
              <a:buFont typeface="Wingdings" pitchFamily="2" charset="2"/>
              <a:buChar char="n"/>
              <a:defRPr/>
            </a:pPr>
            <a:r>
              <a:rPr lang="zh-CN" altLang="en-US" sz="2400" dirty="0"/>
              <a:t>引用声明格式：</a:t>
            </a:r>
          </a:p>
          <a:p>
            <a:pPr eaLnBrk="1" hangingPunct="1">
              <a:defRPr/>
            </a:pPr>
            <a:r>
              <a:rPr lang="zh-CN" altLang="en-US" sz="2200" dirty="0">
                <a:solidFill>
                  <a:srgbClr val="CC3300"/>
                </a:solidFill>
              </a:rPr>
              <a:t>           数据类型   </a:t>
            </a:r>
            <a:r>
              <a:rPr lang="en-US" altLang="zh-CN" sz="2200" dirty="0">
                <a:solidFill>
                  <a:srgbClr val="CC3300"/>
                </a:solidFill>
              </a:rPr>
              <a:t>&amp;</a:t>
            </a:r>
            <a:r>
              <a:rPr lang="zh-CN" altLang="en-US" sz="2200" dirty="0">
                <a:solidFill>
                  <a:srgbClr val="CC3300"/>
                </a:solidFill>
              </a:rPr>
              <a:t>引用名</a:t>
            </a:r>
            <a:r>
              <a:rPr lang="en-US" altLang="zh-CN" sz="2200" dirty="0">
                <a:solidFill>
                  <a:srgbClr val="CC3300"/>
                </a:solidFill>
              </a:rPr>
              <a:t>=</a:t>
            </a:r>
            <a:r>
              <a:rPr lang="zh-CN" altLang="en-US" sz="2200" dirty="0">
                <a:solidFill>
                  <a:srgbClr val="CC3300"/>
                </a:solidFill>
              </a:rPr>
              <a:t>变量名；</a:t>
            </a:r>
          </a:p>
          <a:p>
            <a:pPr eaLnBrk="1" hangingPunct="1">
              <a:defRPr/>
            </a:pPr>
            <a:r>
              <a:rPr lang="zh-CN" altLang="en-US" sz="2200" dirty="0">
                <a:solidFill>
                  <a:srgbClr val="CC3300"/>
                </a:solidFill>
              </a:rPr>
              <a:t>       </a:t>
            </a:r>
            <a:r>
              <a:rPr lang="zh-CN" altLang="en-US" sz="2200" dirty="0"/>
              <a:t>或     </a:t>
            </a:r>
          </a:p>
          <a:p>
            <a:pPr eaLnBrk="1" hangingPunct="1">
              <a:defRPr/>
            </a:pPr>
            <a:r>
              <a:rPr lang="zh-CN" altLang="en-US" sz="2200" dirty="0"/>
              <a:t>            </a:t>
            </a:r>
            <a:r>
              <a:rPr lang="zh-CN" altLang="en-US" sz="2200" dirty="0">
                <a:solidFill>
                  <a:srgbClr val="CC3300"/>
                </a:solidFill>
              </a:rPr>
              <a:t>数据类型  </a:t>
            </a:r>
            <a:r>
              <a:rPr lang="en-US" altLang="zh-CN" sz="2200" dirty="0">
                <a:solidFill>
                  <a:srgbClr val="CC3300"/>
                </a:solidFill>
              </a:rPr>
              <a:t>&amp;</a:t>
            </a:r>
            <a:r>
              <a:rPr lang="zh-CN" altLang="en-US" sz="2200" dirty="0">
                <a:solidFill>
                  <a:srgbClr val="CC3300"/>
                </a:solidFill>
              </a:rPr>
              <a:t>引用名</a:t>
            </a:r>
            <a:r>
              <a:rPr lang="en-US" altLang="zh-CN" sz="2200" dirty="0">
                <a:solidFill>
                  <a:srgbClr val="CC3300"/>
                </a:solidFill>
              </a:rPr>
              <a:t>(</a:t>
            </a:r>
            <a:r>
              <a:rPr lang="zh-CN" altLang="en-US" sz="2200" dirty="0">
                <a:solidFill>
                  <a:srgbClr val="CC3300"/>
                </a:solidFill>
              </a:rPr>
              <a:t>变量名</a:t>
            </a:r>
            <a:r>
              <a:rPr lang="en-US" altLang="zh-CN" sz="2200" dirty="0">
                <a:solidFill>
                  <a:srgbClr val="CC3300"/>
                </a:solidFill>
              </a:rPr>
              <a:t>)</a:t>
            </a:r>
            <a:r>
              <a:rPr lang="zh-CN" altLang="en-US" sz="2200" dirty="0">
                <a:solidFill>
                  <a:srgbClr val="CC3300"/>
                </a:solidFill>
              </a:rPr>
              <a:t>；</a:t>
            </a:r>
          </a:p>
          <a:p>
            <a:pPr>
              <a:lnSpc>
                <a:spcPts val="3100"/>
              </a:lnSpc>
              <a:buClr>
                <a:srgbClr val="0070C0"/>
              </a:buClr>
              <a:buFont typeface="Wingdings" panose="05000000000000000000" pitchFamily="2" charset="2"/>
              <a:buChar char="n"/>
              <a:defRPr/>
            </a:pPr>
            <a:r>
              <a:rPr lang="zh-CN" altLang="en-US" sz="2400" dirty="0"/>
              <a:t>说明：数据类型是指被引用变量的类型，变量名是被引用变量的名字，“</a:t>
            </a:r>
            <a:r>
              <a:rPr lang="en-US" altLang="zh-CN" sz="2400" dirty="0"/>
              <a:t>&amp;”</a:t>
            </a:r>
            <a:r>
              <a:rPr lang="zh-CN" altLang="en-US" sz="2400" dirty="0"/>
              <a:t>是引用运算符。</a:t>
            </a:r>
            <a:endParaRPr lang="en-US" altLang="zh-CN" sz="2400" dirty="0"/>
          </a:p>
          <a:p>
            <a:pPr>
              <a:lnSpc>
                <a:spcPts val="3100"/>
              </a:lnSpc>
              <a:buClr>
                <a:srgbClr val="0070C0"/>
              </a:buClr>
              <a:buFont typeface="Wingdings" panose="05000000000000000000" pitchFamily="2" charset="2"/>
              <a:buChar char="n"/>
              <a:defRPr/>
            </a:pPr>
            <a:r>
              <a:rPr lang="zh-CN" altLang="en-US" sz="2400" dirty="0"/>
              <a:t>例如：</a:t>
            </a:r>
            <a:r>
              <a:rPr lang="en-US" altLang="zh-CN" sz="2400" dirty="0" err="1"/>
              <a:t>int</a:t>
            </a:r>
            <a:r>
              <a:rPr lang="en-US" altLang="zh-CN" sz="2400" dirty="0"/>
              <a:t> a;</a:t>
            </a:r>
          </a:p>
          <a:p>
            <a:pPr eaLnBrk="1" hangingPunct="1">
              <a:defRPr/>
            </a:pPr>
            <a:r>
              <a:rPr lang="en-US" altLang="zh-CN" sz="2200" dirty="0">
                <a:solidFill>
                  <a:srgbClr val="FF0000"/>
                </a:solidFill>
              </a:rPr>
              <a:t>                </a:t>
            </a:r>
            <a:r>
              <a:rPr lang="en-US" altLang="zh-CN" sz="2200" dirty="0" err="1">
                <a:solidFill>
                  <a:srgbClr val="FF0000"/>
                </a:solidFill>
              </a:rPr>
              <a:t>int</a:t>
            </a:r>
            <a:r>
              <a:rPr lang="en-US" altLang="zh-CN" sz="2200" dirty="0">
                <a:solidFill>
                  <a:srgbClr val="FF0000"/>
                </a:solidFill>
              </a:rPr>
              <a:t> &amp;b=a;         </a:t>
            </a:r>
            <a:r>
              <a:rPr lang="en-US" altLang="zh-CN" sz="2200" dirty="0"/>
              <a:t>//</a:t>
            </a:r>
            <a:r>
              <a:rPr lang="zh-CN" altLang="en-US" sz="2200" dirty="0"/>
              <a:t>为</a:t>
            </a:r>
            <a:r>
              <a:rPr lang="en-US" altLang="zh-CN" sz="2200" dirty="0" err="1"/>
              <a:t>int</a:t>
            </a:r>
            <a:r>
              <a:rPr lang="zh-CN" altLang="en-US" sz="2200" dirty="0"/>
              <a:t>型变量</a:t>
            </a:r>
            <a:r>
              <a:rPr lang="en-US" altLang="zh-CN" sz="2200" dirty="0"/>
              <a:t>a</a:t>
            </a:r>
            <a:r>
              <a:rPr lang="zh-CN" altLang="en-US" sz="2200" dirty="0"/>
              <a:t>声明了一个引用</a:t>
            </a:r>
            <a:r>
              <a:rPr lang="en-US" altLang="zh-CN" sz="2200" dirty="0"/>
              <a:t>b</a:t>
            </a:r>
          </a:p>
        </p:txBody>
      </p:sp>
      <p:sp>
        <p:nvSpPr>
          <p:cNvPr id="40963" name="Rectangle 3">
            <a:extLst>
              <a:ext uri="{FF2B5EF4-FFF2-40B4-BE49-F238E27FC236}">
                <a16:creationId xmlns:a16="http://schemas.microsoft.com/office/drawing/2014/main" id="{6888E1DE-3201-41A7-A90E-4BDB0B552590}"/>
              </a:ext>
            </a:extLst>
          </p:cNvPr>
          <p:cNvSpPr>
            <a:spLocks noGrp="1" noChangeArrowheads="1"/>
          </p:cNvSpPr>
          <p:nvPr>
            <p:ph type="title"/>
          </p:nvPr>
        </p:nvSpPr>
        <p:spPr>
          <a:xfrm>
            <a:off x="1981200" y="533400"/>
            <a:ext cx="8229600" cy="914400"/>
          </a:xfrm>
        </p:spPr>
        <p:txBody>
          <a:bodyPr/>
          <a:lstStyle/>
          <a:p>
            <a:pPr eaLnBrk="1" hangingPunct="1"/>
            <a:r>
              <a:rPr lang="en-US" altLang="zh-CN" sz="3200" b="1"/>
              <a:t>5.2.1  </a:t>
            </a:r>
            <a:r>
              <a:rPr lang="zh-CN" altLang="en-US" sz="3200" b="1"/>
              <a:t>引用的概念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28BDAAE-A358-457A-81C1-DBE0E3671FA4}"/>
              </a:ext>
            </a:extLst>
          </p:cNvPr>
          <p:cNvSpPr>
            <a:spLocks noGrp="1" noChangeArrowheads="1"/>
          </p:cNvSpPr>
          <p:nvPr>
            <p:ph type="body" idx="1"/>
          </p:nvPr>
        </p:nvSpPr>
        <p:spPr>
          <a:xfrm>
            <a:off x="1981200" y="1600200"/>
            <a:ext cx="8305800" cy="4572000"/>
          </a:xfrm>
        </p:spPr>
        <p:txBody>
          <a:bodyPr>
            <a:normAutofit lnSpcReduction="10000"/>
          </a:bodyPr>
          <a:lstStyle/>
          <a:p>
            <a:pPr eaLnBrk="1" hangingPunct="1">
              <a:buClr>
                <a:srgbClr val="0070C0"/>
              </a:buClr>
              <a:buFont typeface="Wingdings" panose="05000000000000000000" pitchFamily="2" charset="2"/>
              <a:buChar char="n"/>
            </a:pPr>
            <a:r>
              <a:rPr lang="en-US" altLang="zh-CN" sz="2400" dirty="0"/>
              <a:t>1</a:t>
            </a:r>
            <a:r>
              <a:rPr lang="zh-CN" altLang="en-US" sz="2400" dirty="0"/>
              <a:t>．指针变量的定义</a:t>
            </a:r>
            <a:endParaRPr lang="en-US" altLang="zh-CN" sz="2400" dirty="0"/>
          </a:p>
          <a:p>
            <a:pPr eaLnBrk="1" hangingPunct="1">
              <a:buClr>
                <a:srgbClr val="0070C0"/>
              </a:buClr>
              <a:buFont typeface="Wingdings" panose="05000000000000000000" pitchFamily="2" charset="2"/>
              <a:buChar char="n"/>
            </a:pPr>
            <a:r>
              <a:rPr lang="zh-CN" altLang="en-US" sz="2400" dirty="0"/>
              <a:t>定义形式：</a:t>
            </a:r>
          </a:p>
          <a:p>
            <a:pPr eaLnBrk="1" hangingPunct="1">
              <a:lnSpc>
                <a:spcPct val="90000"/>
              </a:lnSpc>
            </a:pPr>
            <a:r>
              <a:rPr lang="zh-CN" altLang="en-US" sz="2400" dirty="0">
                <a:solidFill>
                  <a:srgbClr val="CC3300"/>
                </a:solidFill>
              </a:rPr>
              <a:t>           数据类型   * 标识符；</a:t>
            </a:r>
          </a:p>
          <a:p>
            <a:pPr eaLnBrk="1" hangingPunct="1">
              <a:lnSpc>
                <a:spcPct val="90000"/>
              </a:lnSpc>
              <a:buClr>
                <a:srgbClr val="0070C0"/>
              </a:buClr>
              <a:buFont typeface="Wingdings" panose="05000000000000000000" pitchFamily="2" charset="2"/>
              <a:buChar char="n"/>
            </a:pPr>
            <a:r>
              <a:rPr lang="zh-CN" altLang="en-US" sz="2400" dirty="0"/>
              <a:t>其中，标识符给出的是指针变量名，“*”号说明其后的标识符是一个指针变量，数据类型可以是</a:t>
            </a:r>
            <a:r>
              <a:rPr lang="en-US" altLang="zh-CN" sz="2400" dirty="0"/>
              <a:t>C++</a:t>
            </a:r>
            <a:r>
              <a:rPr lang="zh-CN" altLang="en-US" sz="2400" dirty="0"/>
              <a:t>语言中任一合法的类型。</a:t>
            </a:r>
            <a:endParaRPr lang="en-US" altLang="zh-CN" sz="2400" dirty="0"/>
          </a:p>
          <a:p>
            <a:pPr eaLnBrk="1" hangingPunct="1">
              <a:lnSpc>
                <a:spcPct val="90000"/>
              </a:lnSpc>
              <a:buClr>
                <a:srgbClr val="0070C0"/>
              </a:buClr>
              <a:buFont typeface="Wingdings" panose="05000000000000000000" pitchFamily="2" charset="2"/>
              <a:buChar char="n"/>
            </a:pPr>
            <a:r>
              <a:rPr lang="zh-CN" altLang="en-US" sz="2400" dirty="0"/>
              <a:t>例如：   </a:t>
            </a:r>
            <a:r>
              <a:rPr lang="en-US" altLang="zh-CN" sz="2400" dirty="0"/>
              <a:t>int *p1;           //</a:t>
            </a:r>
            <a:r>
              <a:rPr lang="zh-CN" altLang="en-US" sz="2400" dirty="0"/>
              <a:t>声明</a:t>
            </a:r>
            <a:r>
              <a:rPr lang="en-US" altLang="zh-CN" sz="2400" dirty="0"/>
              <a:t>p1</a:t>
            </a:r>
            <a:r>
              <a:rPr lang="zh-CN" altLang="en-US" sz="2400" dirty="0"/>
              <a:t>指向</a:t>
            </a:r>
            <a:r>
              <a:rPr lang="en-US" altLang="zh-CN" sz="2400" dirty="0"/>
              <a:t>int</a:t>
            </a:r>
            <a:r>
              <a:rPr lang="zh-CN" altLang="en-US" sz="2400" dirty="0"/>
              <a:t>型变量</a:t>
            </a:r>
          </a:p>
          <a:p>
            <a:pPr eaLnBrk="1" hangingPunct="1">
              <a:lnSpc>
                <a:spcPct val="90000"/>
              </a:lnSpc>
            </a:pPr>
            <a:r>
              <a:rPr lang="zh-CN" altLang="en-US" sz="2400" dirty="0"/>
              <a:t>                  </a:t>
            </a:r>
            <a:r>
              <a:rPr lang="en-US" altLang="zh-CN" sz="2400" dirty="0"/>
              <a:t>double *p2;   // </a:t>
            </a:r>
            <a:r>
              <a:rPr lang="zh-CN" altLang="en-US" sz="2400" dirty="0"/>
              <a:t>声明</a:t>
            </a:r>
            <a:r>
              <a:rPr lang="en-US" altLang="zh-CN" sz="2400" dirty="0"/>
              <a:t>p2</a:t>
            </a:r>
            <a:r>
              <a:rPr lang="zh-CN" altLang="en-US" sz="2400" dirty="0"/>
              <a:t>指向</a:t>
            </a:r>
            <a:r>
              <a:rPr lang="en-US" altLang="zh-CN" sz="2400" dirty="0"/>
              <a:t>double</a:t>
            </a:r>
            <a:r>
              <a:rPr lang="zh-CN" altLang="en-US" sz="2400" dirty="0"/>
              <a:t>型变量</a:t>
            </a:r>
          </a:p>
          <a:p>
            <a:pPr eaLnBrk="1" hangingPunct="1">
              <a:lnSpc>
                <a:spcPct val="90000"/>
              </a:lnSpc>
              <a:buClr>
                <a:srgbClr val="0070C0"/>
              </a:buClr>
              <a:buFont typeface="Wingdings" panose="05000000000000000000" pitchFamily="2" charset="2"/>
              <a:buChar char="n"/>
            </a:pPr>
            <a:r>
              <a:rPr lang="zh-CN" altLang="en-US" sz="2400" b="1" dirty="0">
                <a:solidFill>
                  <a:srgbClr val="FF3300"/>
                </a:solidFill>
              </a:rPr>
              <a:t>注意：</a:t>
            </a:r>
            <a:r>
              <a:rPr lang="zh-CN" altLang="en-US" sz="2400" dirty="0"/>
              <a:t>指针定义语句中的数据类型是指针变量所指向的存储单元中存储的数据的数据类型，并不是指针变量本身的类型，任一指针变量本身数据值的类型都是</a:t>
            </a:r>
            <a:r>
              <a:rPr lang="en-US" altLang="zh-CN" sz="2400" dirty="0"/>
              <a:t>unsigned long int</a:t>
            </a:r>
            <a:r>
              <a:rPr lang="zh-CN" altLang="en-US" sz="2400" dirty="0"/>
              <a:t>。</a:t>
            </a:r>
          </a:p>
        </p:txBody>
      </p:sp>
      <p:sp>
        <p:nvSpPr>
          <p:cNvPr id="5123" name="Rectangle 3">
            <a:extLst>
              <a:ext uri="{FF2B5EF4-FFF2-40B4-BE49-F238E27FC236}">
                <a16:creationId xmlns:a16="http://schemas.microsoft.com/office/drawing/2014/main" id="{BE1D40E4-C32D-4AD3-8D8D-2E5C0FECFB93}"/>
              </a:ext>
            </a:extLst>
          </p:cNvPr>
          <p:cNvSpPr>
            <a:spLocks noGrp="1" noChangeArrowheads="1"/>
          </p:cNvSpPr>
          <p:nvPr>
            <p:ph type="title"/>
          </p:nvPr>
        </p:nvSpPr>
        <p:spPr>
          <a:xfrm>
            <a:off x="1981200" y="533400"/>
            <a:ext cx="8229600" cy="762000"/>
          </a:xfrm>
        </p:spPr>
        <p:txBody>
          <a:bodyPr/>
          <a:lstStyle/>
          <a:p>
            <a:pPr eaLnBrk="1" hangingPunct="1"/>
            <a:r>
              <a:rPr lang="en-US" altLang="zh-CN" sz="3200" b="1"/>
              <a:t>5.1.1  </a:t>
            </a:r>
            <a:r>
              <a:rPr lang="zh-CN" altLang="en-US" sz="3200" b="1"/>
              <a:t>指针的概念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568E61F-0795-49CF-BE0F-1F752FA8AB50}"/>
              </a:ext>
            </a:extLst>
          </p:cNvPr>
          <p:cNvSpPr txBox="1">
            <a:spLocks noChangeArrowheads="1"/>
          </p:cNvSpPr>
          <p:nvPr/>
        </p:nvSpPr>
        <p:spPr bwMode="auto">
          <a:xfrm>
            <a:off x="1752600" y="609600"/>
            <a:ext cx="8610600" cy="59817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a:t>【例</a:t>
            </a:r>
            <a:r>
              <a:rPr lang="en-US" altLang="zh-CN" sz="2000" dirty="0"/>
              <a:t>5.14</a:t>
            </a:r>
            <a:r>
              <a:rPr lang="zh-CN" altLang="zh-CN" sz="2000" dirty="0"/>
              <a:t>】引用的声明和使用。</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int main()</a:t>
            </a:r>
            <a:endParaRPr lang="zh-CN" altLang="zh-CN" sz="2000" dirty="0"/>
          </a:p>
          <a:p>
            <a:r>
              <a:rPr lang="en-US" altLang="zh-CN" sz="2000" dirty="0"/>
              <a:t>{ </a:t>
            </a:r>
            <a:endParaRPr lang="zh-CN" altLang="zh-CN" sz="2000" dirty="0"/>
          </a:p>
          <a:p>
            <a:r>
              <a:rPr lang="en-US" altLang="zh-CN" sz="2000" dirty="0"/>
              <a:t>    int a=1;</a:t>
            </a:r>
            <a:endParaRPr lang="zh-CN" altLang="zh-CN" sz="2000" dirty="0"/>
          </a:p>
          <a:p>
            <a:r>
              <a:rPr lang="en-US" altLang="zh-CN" sz="2000" dirty="0">
                <a:solidFill>
                  <a:srgbClr val="FF0000"/>
                </a:solidFill>
              </a:rPr>
              <a:t>    int &amp;b=a;      </a:t>
            </a:r>
            <a:r>
              <a:rPr lang="en-US" altLang="zh-CN" sz="2000" dirty="0"/>
              <a:t>//b</a:t>
            </a:r>
            <a:r>
              <a:rPr lang="zh-CN" altLang="zh-CN" sz="2000" dirty="0"/>
              <a:t>是变量</a:t>
            </a:r>
            <a:r>
              <a:rPr lang="en-US" altLang="zh-CN" sz="2000" dirty="0"/>
              <a:t>a</a:t>
            </a:r>
            <a:r>
              <a:rPr lang="zh-CN" altLang="zh-CN" sz="2000" dirty="0"/>
              <a:t>的引用</a:t>
            </a:r>
          </a:p>
          <a:p>
            <a:r>
              <a:rPr lang="en-US" altLang="zh-CN" sz="2000" dirty="0"/>
              <a:t>    </a:t>
            </a:r>
            <a:r>
              <a:rPr lang="en-US" altLang="zh-CN" sz="2000" dirty="0" err="1"/>
              <a:t>cout</a:t>
            </a:r>
            <a:r>
              <a:rPr lang="en-US" altLang="zh-CN" sz="2000" dirty="0"/>
              <a:t>&lt;&lt;"a="&lt;&lt;a&lt;&lt;</a:t>
            </a:r>
            <a:r>
              <a:rPr lang="en-US" altLang="zh-CN" sz="2000" dirty="0" err="1"/>
              <a:t>endl</a:t>
            </a:r>
            <a:r>
              <a:rPr lang="en-US" altLang="zh-CN" sz="2000" dirty="0"/>
              <a:t>;</a:t>
            </a:r>
            <a:endParaRPr lang="zh-CN" altLang="zh-CN" sz="2000" dirty="0"/>
          </a:p>
          <a:p>
            <a:r>
              <a:rPr lang="en-US" altLang="zh-CN" sz="2000" dirty="0"/>
              <a:t>    </a:t>
            </a:r>
            <a:r>
              <a:rPr lang="en-US" altLang="zh-CN" sz="2000" dirty="0" err="1"/>
              <a:t>cout</a:t>
            </a:r>
            <a:r>
              <a:rPr lang="en-US" altLang="zh-CN" sz="2000" dirty="0"/>
              <a:t>&lt;&lt;"b="&lt;&lt;b&lt;&lt;</a:t>
            </a:r>
            <a:r>
              <a:rPr lang="en-US" altLang="zh-CN" sz="2000" dirty="0" err="1"/>
              <a:t>endl</a:t>
            </a:r>
            <a:r>
              <a:rPr lang="en-US" altLang="zh-CN" sz="2000" dirty="0"/>
              <a:t>;</a:t>
            </a:r>
            <a:endParaRPr lang="zh-CN" altLang="zh-CN" sz="2000" dirty="0"/>
          </a:p>
          <a:p>
            <a:r>
              <a:rPr lang="en-US" altLang="zh-CN" sz="2000" dirty="0">
                <a:solidFill>
                  <a:srgbClr val="FF0000"/>
                </a:solidFill>
              </a:rPr>
              <a:t>    b=2;             </a:t>
            </a:r>
          </a:p>
          <a:p>
            <a:r>
              <a:rPr lang="en-US" altLang="zh-CN" sz="2000" dirty="0"/>
              <a:t>    </a:t>
            </a:r>
            <a:r>
              <a:rPr lang="en-US" altLang="zh-CN" sz="2000" dirty="0" err="1"/>
              <a:t>cout</a:t>
            </a:r>
            <a:r>
              <a:rPr lang="en-US" altLang="zh-CN" sz="2000" dirty="0"/>
              <a:t>&lt;&lt;"a="&lt;&lt;a&lt;&lt;</a:t>
            </a:r>
            <a:r>
              <a:rPr lang="en-US" altLang="zh-CN" sz="2000" dirty="0" err="1"/>
              <a:t>endl</a:t>
            </a:r>
            <a:r>
              <a:rPr lang="en-US" altLang="zh-CN" sz="2000" dirty="0"/>
              <a:t>;</a:t>
            </a:r>
            <a:endParaRPr lang="zh-CN" altLang="zh-CN" sz="2000" dirty="0"/>
          </a:p>
          <a:p>
            <a:r>
              <a:rPr lang="en-US" altLang="zh-CN" sz="2000" dirty="0"/>
              <a:t>    </a:t>
            </a:r>
            <a:r>
              <a:rPr lang="en-US" altLang="zh-CN" sz="2000" dirty="0" err="1"/>
              <a:t>cout</a:t>
            </a:r>
            <a:r>
              <a:rPr lang="en-US" altLang="zh-CN" sz="2000" dirty="0"/>
              <a:t>&lt;&lt;"b="&lt;&lt;b&lt;&lt;</a:t>
            </a:r>
            <a:r>
              <a:rPr lang="en-US" altLang="zh-CN" sz="2000" dirty="0" err="1"/>
              <a:t>endl</a:t>
            </a:r>
            <a:r>
              <a:rPr lang="en-US" altLang="zh-CN" sz="2000" dirty="0"/>
              <a:t>;</a:t>
            </a:r>
            <a:endParaRPr lang="zh-CN" altLang="zh-CN" sz="2000" dirty="0"/>
          </a:p>
          <a:p>
            <a:r>
              <a:rPr lang="en-US" altLang="zh-CN" sz="2000" dirty="0"/>
              <a:t>    </a:t>
            </a:r>
            <a:r>
              <a:rPr lang="en-US" altLang="zh-CN" sz="2000" dirty="0" err="1"/>
              <a:t>cout</a:t>
            </a:r>
            <a:r>
              <a:rPr lang="en-US" altLang="zh-CN" sz="2000" dirty="0"/>
              <a:t>&lt;&lt;"&amp;a="&lt;&lt;&amp;a&lt;&lt;</a:t>
            </a:r>
            <a:r>
              <a:rPr lang="en-US" altLang="zh-CN" sz="2000" dirty="0" err="1"/>
              <a:t>endl</a:t>
            </a:r>
            <a:r>
              <a:rPr lang="en-US" altLang="zh-CN" sz="2000" dirty="0"/>
              <a:t>;</a:t>
            </a:r>
            <a:endParaRPr lang="zh-CN" altLang="zh-CN" sz="2000" dirty="0"/>
          </a:p>
          <a:p>
            <a:r>
              <a:rPr lang="en-US" altLang="zh-CN" sz="2000" dirty="0">
                <a:sym typeface="Wingdings" panose="05000000000000000000" pitchFamily="2" charset="2"/>
              </a:rPr>
              <a:t> </a:t>
            </a:r>
            <a:r>
              <a:rPr lang="en-US" altLang="zh-CN" sz="2000" dirty="0"/>
              <a:t>   </a:t>
            </a:r>
            <a:r>
              <a:rPr lang="en-US" altLang="zh-CN" sz="2000" dirty="0" err="1"/>
              <a:t>cout</a:t>
            </a:r>
            <a:r>
              <a:rPr lang="en-US" altLang="zh-CN" sz="2000" dirty="0"/>
              <a:t>&lt;&lt;"&amp;b="&lt;&lt;&amp;b&lt;&lt;</a:t>
            </a:r>
            <a:r>
              <a:rPr lang="en-US" altLang="zh-CN" sz="2000" dirty="0" err="1"/>
              <a:t>endl</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
        <p:nvSpPr>
          <p:cNvPr id="7" name="Rectangle 3">
            <a:extLst>
              <a:ext uri="{FF2B5EF4-FFF2-40B4-BE49-F238E27FC236}">
                <a16:creationId xmlns:a16="http://schemas.microsoft.com/office/drawing/2014/main" id="{B16E5F7F-2937-4DA1-A1A0-B97619DDD477}"/>
              </a:ext>
            </a:extLst>
          </p:cNvPr>
          <p:cNvSpPr>
            <a:spLocks noChangeArrowheads="1"/>
          </p:cNvSpPr>
          <p:nvPr/>
        </p:nvSpPr>
        <p:spPr bwMode="auto">
          <a:xfrm>
            <a:off x="6705601" y="762001"/>
            <a:ext cx="3387725" cy="2246313"/>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en-US" altLang="zh-CN" sz="2000" dirty="0">
                <a:latin typeface="Arial" charset="0"/>
              </a:rPr>
              <a:t>a=1</a:t>
            </a:r>
            <a:endParaRPr lang="zh-CN" altLang="zh-CN" sz="2000" dirty="0">
              <a:latin typeface="Arial" charset="0"/>
            </a:endParaRPr>
          </a:p>
          <a:p>
            <a:pPr>
              <a:defRPr/>
            </a:pPr>
            <a:r>
              <a:rPr lang="en-US" altLang="zh-CN" sz="2000" dirty="0">
                <a:latin typeface="Arial" charset="0"/>
              </a:rPr>
              <a:t>b=1</a:t>
            </a:r>
            <a:endParaRPr lang="zh-CN" altLang="zh-CN" sz="2000" dirty="0">
              <a:latin typeface="Arial" charset="0"/>
            </a:endParaRPr>
          </a:p>
          <a:p>
            <a:pPr>
              <a:defRPr/>
            </a:pPr>
            <a:r>
              <a:rPr lang="en-US" altLang="zh-CN" sz="2000" dirty="0">
                <a:latin typeface="Arial" charset="0"/>
              </a:rPr>
              <a:t>a=2</a:t>
            </a:r>
            <a:endParaRPr lang="zh-CN" altLang="zh-CN" sz="2000" dirty="0">
              <a:latin typeface="Arial" charset="0"/>
            </a:endParaRPr>
          </a:p>
          <a:p>
            <a:pPr>
              <a:defRPr/>
            </a:pPr>
            <a:r>
              <a:rPr lang="en-US" altLang="zh-CN" sz="2000" dirty="0">
                <a:latin typeface="Arial" charset="0"/>
              </a:rPr>
              <a:t>b=2</a:t>
            </a:r>
            <a:endParaRPr lang="zh-CN" altLang="zh-CN" sz="2000" dirty="0">
              <a:latin typeface="Arial" charset="0"/>
            </a:endParaRPr>
          </a:p>
          <a:p>
            <a:pPr>
              <a:defRPr/>
            </a:pPr>
            <a:r>
              <a:rPr lang="en-US" altLang="zh-CN" sz="2000" dirty="0">
                <a:latin typeface="Arial" charset="0"/>
              </a:rPr>
              <a:t>&amp;a=0x0012F7C</a:t>
            </a:r>
            <a:endParaRPr lang="zh-CN" altLang="zh-CN" sz="2000" dirty="0">
              <a:latin typeface="Arial" charset="0"/>
            </a:endParaRPr>
          </a:p>
          <a:p>
            <a:pPr>
              <a:defRPr/>
            </a:pPr>
            <a:r>
              <a:rPr lang="en-US" altLang="zh-CN" sz="2000" dirty="0">
                <a:latin typeface="Arial" charset="0"/>
              </a:rPr>
              <a:t>&amp;b=0x0012F7C</a:t>
            </a:r>
            <a:endParaRPr lang="zh-CN" altLang="zh-CN" sz="20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5B39697-9860-449F-8BA3-3CEA741E2FD5}"/>
              </a:ext>
            </a:extLst>
          </p:cNvPr>
          <p:cNvSpPr>
            <a:spLocks noGrp="1" noChangeArrowheads="1"/>
          </p:cNvSpPr>
          <p:nvPr>
            <p:ph type="body" idx="1"/>
          </p:nvPr>
        </p:nvSpPr>
        <p:spPr>
          <a:xfrm>
            <a:off x="1905000" y="1676400"/>
            <a:ext cx="8382000" cy="4800600"/>
          </a:xfrm>
        </p:spPr>
        <p:txBody>
          <a:bodyPr/>
          <a:lstStyle/>
          <a:p>
            <a:pPr>
              <a:lnSpc>
                <a:spcPts val="3100"/>
              </a:lnSpc>
              <a:buClr>
                <a:srgbClr val="0070C0"/>
              </a:buClr>
              <a:buFont typeface="Wingdings" panose="05000000000000000000" pitchFamily="2" charset="2"/>
              <a:buChar char="n"/>
              <a:defRPr/>
            </a:pPr>
            <a:r>
              <a:rPr lang="zh-CN" altLang="en-US" sz="2400" dirty="0">
                <a:solidFill>
                  <a:srgbClr val="FF0000"/>
                </a:solidFill>
              </a:rPr>
              <a:t>注意：</a:t>
            </a:r>
          </a:p>
          <a:p>
            <a:pPr marL="0" indent="0">
              <a:lnSpc>
                <a:spcPts val="3100"/>
              </a:lnSpc>
              <a:buClr>
                <a:srgbClr val="0070C0"/>
              </a:buClr>
              <a:defRPr/>
            </a:pPr>
            <a:r>
              <a:rPr lang="zh-CN" altLang="en-US" sz="2400" dirty="0"/>
              <a:t>⑴声明引用时，除了引用作为函数参数或返回引用的函数这两种情况外，必须要初始化。</a:t>
            </a:r>
            <a:endParaRPr lang="en-US" altLang="zh-CN" sz="2400" dirty="0"/>
          </a:p>
          <a:p>
            <a:pPr marL="0" indent="0">
              <a:lnSpc>
                <a:spcPts val="3100"/>
              </a:lnSpc>
              <a:buClr>
                <a:srgbClr val="0070C0"/>
              </a:buClr>
              <a:defRPr/>
            </a:pPr>
            <a:r>
              <a:rPr lang="zh-CN" altLang="en-US" sz="2400" dirty="0"/>
              <a:t>⑵一旦为一个变量声明了一个引用，该引用就不能再作为别的变量的引用。</a:t>
            </a:r>
          </a:p>
          <a:p>
            <a:pPr marL="0" indent="0">
              <a:lnSpc>
                <a:spcPts val="3100"/>
              </a:lnSpc>
              <a:buClr>
                <a:srgbClr val="0070C0"/>
              </a:buClr>
              <a:defRPr/>
            </a:pPr>
            <a:r>
              <a:rPr lang="zh-CN" altLang="en-US" sz="2400" dirty="0"/>
              <a:t>⑶引用和其所代表的变量使用同一片存储空间，它并不另外占用存储空间。</a:t>
            </a:r>
          </a:p>
          <a:p>
            <a:pPr marL="0" indent="0">
              <a:lnSpc>
                <a:spcPts val="3100"/>
              </a:lnSpc>
              <a:buClr>
                <a:srgbClr val="0070C0"/>
              </a:buClr>
              <a:defRPr/>
            </a:pPr>
            <a:r>
              <a:rPr lang="zh-CN" altLang="en-US" sz="2400" dirty="0"/>
              <a:t>⑷</a:t>
            </a:r>
            <a:r>
              <a:rPr lang="en-US" altLang="zh-CN" sz="2400" dirty="0"/>
              <a:t>&amp;”</a:t>
            </a:r>
            <a:r>
              <a:rPr lang="zh-CN" altLang="en-US" sz="2400" dirty="0"/>
              <a:t>出现在赋值运算符的左边或函数形参表中时，是“引用”，否则为取地址。</a:t>
            </a:r>
            <a:endParaRPr lang="en-US" altLang="zh-CN" sz="2400" dirty="0"/>
          </a:p>
        </p:txBody>
      </p:sp>
      <p:sp>
        <p:nvSpPr>
          <p:cNvPr id="43011" name="Rectangle 3">
            <a:extLst>
              <a:ext uri="{FF2B5EF4-FFF2-40B4-BE49-F238E27FC236}">
                <a16:creationId xmlns:a16="http://schemas.microsoft.com/office/drawing/2014/main" id="{DCDBFCA7-2A1A-4221-B1DD-BBDE197FB057}"/>
              </a:ext>
            </a:extLst>
          </p:cNvPr>
          <p:cNvSpPr>
            <a:spLocks noGrp="1" noChangeArrowheads="1"/>
          </p:cNvSpPr>
          <p:nvPr>
            <p:ph type="title"/>
          </p:nvPr>
        </p:nvSpPr>
        <p:spPr>
          <a:xfrm>
            <a:off x="1981200" y="533400"/>
            <a:ext cx="8229600" cy="914400"/>
          </a:xfrm>
        </p:spPr>
        <p:txBody>
          <a:bodyPr/>
          <a:lstStyle/>
          <a:p>
            <a:pPr eaLnBrk="1" hangingPunct="1"/>
            <a:r>
              <a:rPr lang="en-US" altLang="zh-CN" sz="3200" b="1"/>
              <a:t>5.2.1  </a:t>
            </a:r>
            <a:r>
              <a:rPr lang="zh-CN" altLang="en-US" sz="3200" b="1"/>
              <a:t>引用的概念</a:t>
            </a:r>
          </a:p>
        </p:txBody>
      </p:sp>
      <p:sp>
        <p:nvSpPr>
          <p:cNvPr id="4" name="AutoShape 6">
            <a:hlinkClick r:id="rId2" action="ppaction://hlinksldjump"/>
            <a:extLst>
              <a:ext uri="{FF2B5EF4-FFF2-40B4-BE49-F238E27FC236}">
                <a16:creationId xmlns:a16="http://schemas.microsoft.com/office/drawing/2014/main" id="{C9733EA0-E5D1-4574-976E-CD157FADE34F}"/>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6DCE6A1-9FBB-407F-BBA3-D428E4DF890F}"/>
              </a:ext>
            </a:extLst>
          </p:cNvPr>
          <p:cNvSpPr>
            <a:spLocks noGrp="1" noChangeArrowheads="1"/>
          </p:cNvSpPr>
          <p:nvPr>
            <p:ph type="body" idx="1"/>
          </p:nvPr>
        </p:nvSpPr>
        <p:spPr>
          <a:xfrm>
            <a:off x="1981200" y="1676400"/>
            <a:ext cx="8229600" cy="4419600"/>
          </a:xfrm>
        </p:spPr>
        <p:txBody>
          <a:bodyPr/>
          <a:lstStyle/>
          <a:p>
            <a:pPr marL="0" indent="0">
              <a:lnSpc>
                <a:spcPts val="3100"/>
              </a:lnSpc>
              <a:buClr>
                <a:srgbClr val="0070C0"/>
              </a:buClr>
              <a:buFont typeface="Wingdings" panose="05000000000000000000" pitchFamily="2" charset="2"/>
              <a:buChar char="n"/>
            </a:pPr>
            <a:r>
              <a:rPr lang="zh-CN" altLang="zh-CN" sz="2400"/>
              <a:t>函数的参数传递方式共有</a:t>
            </a:r>
            <a:r>
              <a:rPr lang="en-US" altLang="zh-CN" sz="2400"/>
              <a:t>3</a:t>
            </a:r>
            <a:r>
              <a:rPr lang="zh-CN" altLang="zh-CN" sz="2400"/>
              <a:t>种</a:t>
            </a:r>
            <a:r>
              <a:rPr lang="zh-CN" altLang="en-US" sz="2400"/>
              <a:t>：</a:t>
            </a:r>
            <a:r>
              <a:rPr lang="zh-CN" altLang="zh-CN" sz="2400"/>
              <a:t>值传递</a:t>
            </a:r>
            <a:r>
              <a:rPr lang="zh-CN" altLang="en-US" sz="2400"/>
              <a:t>、</a:t>
            </a:r>
            <a:r>
              <a:rPr lang="zh-CN" altLang="zh-CN" sz="2400"/>
              <a:t>指针传递</a:t>
            </a:r>
            <a:r>
              <a:rPr lang="zh-CN" altLang="en-US" sz="2400"/>
              <a:t>和引用</a:t>
            </a:r>
            <a:r>
              <a:rPr lang="zh-CN" altLang="zh-CN" sz="2400"/>
              <a:t>。</a:t>
            </a:r>
            <a:endParaRPr lang="en-US" altLang="zh-CN" sz="2400"/>
          </a:p>
          <a:p>
            <a:pPr marL="0" indent="0">
              <a:lnSpc>
                <a:spcPts val="3100"/>
              </a:lnSpc>
              <a:buClr>
                <a:srgbClr val="0070C0"/>
              </a:buClr>
              <a:buFont typeface="Wingdings" panose="05000000000000000000" pitchFamily="2" charset="2"/>
              <a:buChar char="n"/>
            </a:pPr>
            <a:r>
              <a:rPr lang="zh-CN" altLang="zh-CN" sz="2400"/>
              <a:t>引用作为函数的参数时，它就是</a:t>
            </a:r>
            <a:r>
              <a:rPr lang="zh-CN" altLang="zh-CN" sz="2400">
                <a:solidFill>
                  <a:srgbClr val="FF0000"/>
                </a:solidFill>
              </a:rPr>
              <a:t>与它对应的实参的别名</a:t>
            </a:r>
            <a:r>
              <a:rPr lang="zh-CN" altLang="zh-CN" sz="2400"/>
              <a:t>，所以在函数中所有对引用形参所做的操作就相当于对与它对应的实参在进行操作。</a:t>
            </a:r>
            <a:endParaRPr lang="en-US" altLang="zh-CN" sz="2400"/>
          </a:p>
          <a:p>
            <a:pPr marL="0" indent="0">
              <a:lnSpc>
                <a:spcPts val="3100"/>
              </a:lnSpc>
              <a:buClr>
                <a:srgbClr val="0070C0"/>
              </a:buClr>
              <a:buFont typeface="Wingdings" panose="05000000000000000000" pitchFamily="2" charset="2"/>
              <a:buChar char="n"/>
            </a:pPr>
            <a:r>
              <a:rPr lang="zh-CN" altLang="en-US" sz="2400"/>
              <a:t>引用作为函数的参数这种</a:t>
            </a:r>
            <a:r>
              <a:rPr lang="zh-CN" altLang="zh-CN" sz="2400"/>
              <a:t>方法既有传值方式方便、自然的特点，又像传地址方式那样能更新实参值。</a:t>
            </a:r>
            <a:endParaRPr lang="en-US" altLang="zh-CN" sz="2400"/>
          </a:p>
          <a:p>
            <a:pPr marL="0" indent="0">
              <a:lnSpc>
                <a:spcPts val="3100"/>
              </a:lnSpc>
              <a:buClr>
                <a:srgbClr val="0070C0"/>
              </a:buClr>
              <a:buFont typeface="Wingdings" panose="05000000000000000000" pitchFamily="2" charset="2"/>
              <a:buChar char="n"/>
            </a:pPr>
            <a:r>
              <a:rPr lang="zh-CN" altLang="en-US" sz="2400"/>
              <a:t>例：</a:t>
            </a:r>
            <a:endParaRPr lang="zh-CN" altLang="zh-CN" sz="2400"/>
          </a:p>
        </p:txBody>
      </p:sp>
      <p:sp>
        <p:nvSpPr>
          <p:cNvPr id="44035" name="Rectangle 3">
            <a:extLst>
              <a:ext uri="{FF2B5EF4-FFF2-40B4-BE49-F238E27FC236}">
                <a16:creationId xmlns:a16="http://schemas.microsoft.com/office/drawing/2014/main" id="{FDCB02DA-F330-4C93-A1D3-69B5D5A9C45F}"/>
              </a:ext>
            </a:extLst>
          </p:cNvPr>
          <p:cNvSpPr>
            <a:spLocks noGrp="1" noChangeArrowheads="1"/>
          </p:cNvSpPr>
          <p:nvPr>
            <p:ph type="title"/>
          </p:nvPr>
        </p:nvSpPr>
        <p:spPr>
          <a:xfrm>
            <a:off x="1981200" y="533400"/>
            <a:ext cx="8229600" cy="838200"/>
          </a:xfrm>
        </p:spPr>
        <p:txBody>
          <a:bodyPr/>
          <a:lstStyle/>
          <a:p>
            <a:pPr eaLnBrk="1" hangingPunct="1"/>
            <a:r>
              <a:rPr lang="en-US" altLang="zh-CN" sz="3200" b="1"/>
              <a:t>5.2.2  </a:t>
            </a:r>
            <a:r>
              <a:rPr lang="zh-CN" altLang="en-US" sz="3200" b="1"/>
              <a:t>引用与函数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193EBF2-AA2F-4824-8761-5C1A2CE6BC1E}"/>
              </a:ext>
            </a:extLst>
          </p:cNvPr>
          <p:cNvSpPr txBox="1">
            <a:spLocks noChangeArrowheads="1"/>
          </p:cNvSpPr>
          <p:nvPr/>
        </p:nvSpPr>
        <p:spPr bwMode="auto">
          <a:xfrm>
            <a:off x="1752600" y="762000"/>
            <a:ext cx="8610600" cy="57150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dirty="0"/>
              <a:t>【例</a:t>
            </a:r>
            <a:r>
              <a:rPr lang="en-US" altLang="zh-CN" sz="2000" dirty="0"/>
              <a:t>5.15</a:t>
            </a:r>
            <a:r>
              <a:rPr lang="zh-CN" altLang="zh-CN" sz="2000" dirty="0"/>
              <a:t>】利用引用作为函数参数对</a:t>
            </a:r>
            <a:r>
              <a:rPr lang="en-US" altLang="zh-CN" sz="2000" dirty="0"/>
              <a:t>3</a:t>
            </a:r>
            <a:r>
              <a:rPr lang="zh-CN" altLang="zh-CN" sz="2000" dirty="0"/>
              <a:t>个整型数按</a:t>
            </a:r>
            <a:r>
              <a:rPr lang="zh-CN" altLang="en-US" sz="2000" dirty="0"/>
              <a:t>升</a:t>
            </a:r>
            <a:r>
              <a:rPr lang="zh-CN" altLang="zh-CN" sz="2000" dirty="0"/>
              <a:t>序进行排序。</a:t>
            </a:r>
          </a:p>
          <a:p>
            <a:r>
              <a:rPr lang="en-US" altLang="zh-CN" sz="2000" dirty="0"/>
              <a:t>#include&lt;iostream&gt;</a:t>
            </a:r>
            <a:endParaRPr lang="zh-CN" altLang="zh-CN" sz="2000" dirty="0"/>
          </a:p>
          <a:p>
            <a:r>
              <a:rPr lang="en-US" altLang="zh-CN" sz="2000" dirty="0"/>
              <a:t>using namespace std;</a:t>
            </a:r>
            <a:endParaRPr lang="zh-CN" altLang="zh-CN" sz="2000" dirty="0"/>
          </a:p>
          <a:p>
            <a:r>
              <a:rPr lang="en-US" altLang="zh-CN" sz="2000" dirty="0"/>
              <a:t>void Sort(int &amp;, int &amp;, int &amp;);        		//</a:t>
            </a:r>
            <a:r>
              <a:rPr lang="zh-CN" altLang="zh-CN" sz="2000" dirty="0"/>
              <a:t>排序函数的声明</a:t>
            </a:r>
          </a:p>
          <a:p>
            <a:r>
              <a:rPr lang="en-US" altLang="zh-CN" sz="2000" dirty="0"/>
              <a:t>int main()</a:t>
            </a:r>
            <a:endParaRPr lang="zh-CN" altLang="zh-CN" sz="2000" dirty="0"/>
          </a:p>
          <a:p>
            <a:r>
              <a:rPr lang="en-US" altLang="zh-CN" sz="2000" dirty="0"/>
              <a:t>{ 	int </a:t>
            </a:r>
            <a:r>
              <a:rPr lang="en-US" altLang="zh-CN" sz="2000" dirty="0" err="1"/>
              <a:t>a,b,c</a:t>
            </a:r>
            <a:r>
              <a:rPr lang="en-US" altLang="zh-CN" sz="2000" dirty="0"/>
              <a:t>;</a:t>
            </a:r>
            <a:endParaRPr lang="zh-CN" altLang="zh-CN" sz="2000" dirty="0"/>
          </a:p>
          <a:p>
            <a:r>
              <a:rPr lang="en-US" altLang="zh-CN" sz="2000" dirty="0"/>
              <a:t>	</a:t>
            </a:r>
            <a:r>
              <a:rPr lang="en-US" altLang="zh-CN" sz="2000" dirty="0" err="1"/>
              <a:t>cout</a:t>
            </a:r>
            <a:r>
              <a:rPr lang="en-US" altLang="zh-CN" sz="2000" dirty="0"/>
              <a:t>&lt;&lt;"</a:t>
            </a:r>
            <a:r>
              <a:rPr lang="zh-CN" altLang="zh-CN" sz="2000" dirty="0"/>
              <a:t>请输入排序的三个数</a:t>
            </a:r>
            <a:r>
              <a:rPr lang="en-US" altLang="zh-CN" sz="2000" dirty="0"/>
              <a:t>:";</a:t>
            </a:r>
            <a:endParaRPr lang="zh-CN" altLang="zh-CN" sz="2000" dirty="0"/>
          </a:p>
          <a:p>
            <a:r>
              <a:rPr lang="en-US" altLang="zh-CN" sz="2000" dirty="0"/>
              <a:t>	</a:t>
            </a:r>
            <a:r>
              <a:rPr lang="en-US" altLang="zh-CN" sz="2000" dirty="0" err="1"/>
              <a:t>cin</a:t>
            </a:r>
            <a:r>
              <a:rPr lang="en-US" altLang="zh-CN" sz="2000" dirty="0"/>
              <a:t>&gt;&gt;a&gt;&gt;b&gt;&gt;c;</a:t>
            </a:r>
            <a:endParaRPr lang="zh-CN" altLang="zh-CN" sz="2000" dirty="0"/>
          </a:p>
          <a:p>
            <a:r>
              <a:rPr lang="en-US" altLang="zh-CN" sz="2000" dirty="0"/>
              <a:t>	</a:t>
            </a:r>
            <a:r>
              <a:rPr lang="en-US" altLang="zh-CN" sz="2000" dirty="0" err="1"/>
              <a:t>cout</a:t>
            </a:r>
            <a:r>
              <a:rPr lang="en-US" altLang="zh-CN" sz="2000" dirty="0"/>
              <a:t>&lt;&lt;"</a:t>
            </a:r>
            <a:r>
              <a:rPr lang="zh-CN" altLang="zh-CN" sz="2000" dirty="0"/>
              <a:t>排序之前：</a:t>
            </a:r>
            <a:r>
              <a:rPr lang="en-US" altLang="zh-CN" sz="2000" dirty="0"/>
              <a:t>";</a:t>
            </a:r>
            <a:endParaRPr lang="zh-CN" altLang="zh-CN" sz="2000" dirty="0"/>
          </a:p>
          <a:p>
            <a:r>
              <a:rPr lang="en-US" altLang="zh-CN" sz="2000" dirty="0"/>
              <a:t>	</a:t>
            </a:r>
            <a:r>
              <a:rPr lang="en-US" altLang="zh-CN" sz="2000" dirty="0" err="1"/>
              <a:t>cout</a:t>
            </a:r>
            <a:r>
              <a:rPr lang="en-US" altLang="zh-CN" sz="2000" dirty="0"/>
              <a:t>&lt;&lt;a&lt;&lt;"  "&lt;&lt;b&lt;&lt;"  "&lt;&lt;c&lt;&lt;</a:t>
            </a:r>
            <a:r>
              <a:rPr lang="en-US" altLang="zh-CN" sz="2000" dirty="0" err="1"/>
              <a:t>endl</a:t>
            </a:r>
            <a:r>
              <a:rPr lang="en-US" altLang="zh-CN" sz="2000" dirty="0"/>
              <a:t>;</a:t>
            </a:r>
            <a:endParaRPr lang="zh-CN" altLang="zh-CN" sz="2000" dirty="0"/>
          </a:p>
          <a:p>
            <a:r>
              <a:rPr lang="en-US" altLang="zh-CN" sz="2000" dirty="0"/>
              <a:t>	Sort(</a:t>
            </a:r>
            <a:r>
              <a:rPr lang="en-US" altLang="zh-CN" sz="2000" dirty="0" err="1"/>
              <a:t>a,b,c</a:t>
            </a:r>
            <a:r>
              <a:rPr lang="en-US" altLang="zh-CN" sz="2000" dirty="0"/>
              <a:t>);</a:t>
            </a:r>
            <a:endParaRPr lang="zh-CN" altLang="zh-CN" sz="2000" dirty="0"/>
          </a:p>
          <a:p>
            <a:r>
              <a:rPr lang="en-US" altLang="zh-CN" sz="2000" dirty="0"/>
              <a:t> 	</a:t>
            </a:r>
            <a:r>
              <a:rPr lang="en-US" altLang="zh-CN" sz="2000" dirty="0" err="1"/>
              <a:t>cout</a:t>
            </a:r>
            <a:r>
              <a:rPr lang="en-US" altLang="zh-CN" sz="2000" dirty="0"/>
              <a:t>&lt;&lt;"</a:t>
            </a:r>
            <a:r>
              <a:rPr lang="zh-CN" altLang="zh-CN" sz="2000" dirty="0"/>
              <a:t>排序之后：</a:t>
            </a:r>
            <a:r>
              <a:rPr lang="en-US" altLang="zh-CN" sz="2000" dirty="0"/>
              <a:t>";</a:t>
            </a:r>
            <a:endParaRPr lang="zh-CN" altLang="zh-CN" sz="2000" dirty="0"/>
          </a:p>
          <a:p>
            <a:r>
              <a:rPr lang="en-US" altLang="zh-CN" sz="2000" dirty="0"/>
              <a:t>	</a:t>
            </a:r>
            <a:r>
              <a:rPr lang="en-US" altLang="zh-CN" sz="2000" dirty="0" err="1"/>
              <a:t>cout</a:t>
            </a:r>
            <a:r>
              <a:rPr lang="en-US" altLang="zh-CN" sz="2000" dirty="0"/>
              <a:t>&lt;&lt;a&lt;&lt;"  "&lt;&lt;b&lt;&lt;"  "&lt;&lt;c&lt;&lt;</a:t>
            </a:r>
            <a:r>
              <a:rPr lang="en-US" altLang="zh-CN" sz="2000" dirty="0" err="1"/>
              <a:t>endl</a:t>
            </a:r>
            <a:r>
              <a:rPr lang="en-US" altLang="zh-CN" sz="2000" dirty="0"/>
              <a:t>;  </a:t>
            </a:r>
            <a:endParaRPr lang="zh-CN" altLang="zh-CN" sz="2000" dirty="0"/>
          </a:p>
          <a:p>
            <a:r>
              <a:rPr lang="en-US" altLang="zh-CN" sz="2000" dirty="0"/>
              <a:t>	return 0;</a:t>
            </a:r>
            <a:endParaRPr lang="zh-CN" altLang="zh-CN" sz="2000" dirty="0"/>
          </a:p>
          <a:p>
            <a:r>
              <a:rPr lang="en-US" altLang="zh-CN" sz="2000" dirty="0"/>
              <a:t>}</a:t>
            </a:r>
            <a:endParaRPr lang="zh-CN" altLang="zh-C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0E13BA5-B0BE-49AD-B5B4-87B845C93864}"/>
              </a:ext>
            </a:extLst>
          </p:cNvPr>
          <p:cNvSpPr txBox="1">
            <a:spLocks noChangeArrowheads="1"/>
          </p:cNvSpPr>
          <p:nvPr/>
        </p:nvSpPr>
        <p:spPr bwMode="auto">
          <a:xfrm>
            <a:off x="1752600" y="609600"/>
            <a:ext cx="8610600" cy="5981700"/>
          </a:xfrm>
          <a:prstGeom prst="rect">
            <a:avLst/>
          </a:prstGeom>
          <a:noFill/>
          <a:ln w="9525">
            <a:solidFill>
              <a:schemeClr val="tx1"/>
            </a:solidFill>
            <a:miter lim="800000"/>
            <a:headEnd/>
            <a:tailEnd/>
          </a:ln>
          <a:effectLst/>
        </p:spPr>
        <p:txBody>
          <a:bodyPr/>
          <a:lstStyle>
            <a:lvl1pPr marL="342900" indent="-342900"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sz="2000" dirty="0"/>
              <a:t>【例</a:t>
            </a:r>
            <a:r>
              <a:rPr lang="en-US" altLang="zh-CN" sz="2000" dirty="0"/>
              <a:t>5.15</a:t>
            </a:r>
            <a:r>
              <a:rPr lang="zh-CN" altLang="zh-CN" sz="2000" dirty="0"/>
              <a:t>】利用引用作为函数参数对</a:t>
            </a:r>
            <a:r>
              <a:rPr lang="en-US" altLang="zh-CN" sz="2000" dirty="0"/>
              <a:t>3</a:t>
            </a:r>
            <a:r>
              <a:rPr lang="zh-CN" altLang="zh-CN" sz="2000" dirty="0"/>
              <a:t>个整型数按</a:t>
            </a:r>
            <a:r>
              <a:rPr lang="zh-CN" altLang="en-US" sz="2000" dirty="0"/>
              <a:t>升</a:t>
            </a:r>
            <a:r>
              <a:rPr lang="zh-CN" altLang="zh-CN" sz="2000" dirty="0"/>
              <a:t>序进行排序。</a:t>
            </a:r>
          </a:p>
          <a:p>
            <a:r>
              <a:rPr lang="en-US" altLang="zh-CN" sz="2000" dirty="0"/>
              <a:t>……	</a:t>
            </a:r>
          </a:p>
          <a:p>
            <a:r>
              <a:rPr lang="en-US" altLang="zh-CN" sz="2000" dirty="0"/>
              <a:t>int main()</a:t>
            </a:r>
            <a:endParaRPr lang="zh-CN" altLang="zh-CN" sz="2000" dirty="0"/>
          </a:p>
          <a:p>
            <a:r>
              <a:rPr lang="en-US" altLang="zh-CN" sz="2000" dirty="0"/>
              <a:t>{ 	……</a:t>
            </a:r>
            <a:endParaRPr lang="zh-CN" altLang="zh-CN" sz="2000" dirty="0"/>
          </a:p>
          <a:p>
            <a:r>
              <a:rPr lang="en-US" altLang="zh-CN" sz="2000" dirty="0"/>
              <a:t>	</a:t>
            </a:r>
            <a:r>
              <a:rPr lang="en-US" altLang="zh-CN" sz="2000" dirty="0">
                <a:solidFill>
                  <a:srgbClr val="FF0000"/>
                </a:solidFill>
              </a:rPr>
              <a:t>Sort(</a:t>
            </a:r>
            <a:r>
              <a:rPr lang="en-US" altLang="zh-CN" sz="2000" dirty="0" err="1">
                <a:solidFill>
                  <a:srgbClr val="FF0000"/>
                </a:solidFill>
              </a:rPr>
              <a:t>a,b,c</a:t>
            </a:r>
            <a:r>
              <a:rPr lang="en-US" altLang="zh-CN" sz="2000" dirty="0">
                <a:solidFill>
                  <a:srgbClr val="FF0000"/>
                </a:solidFill>
              </a:rPr>
              <a:t>);</a:t>
            </a:r>
            <a:endParaRPr lang="zh-CN" altLang="zh-CN" sz="2000" dirty="0">
              <a:solidFill>
                <a:srgbClr val="FF0000"/>
              </a:solidFill>
            </a:endParaRPr>
          </a:p>
          <a:p>
            <a:r>
              <a:rPr lang="en-US" altLang="zh-CN" sz="2000" dirty="0"/>
              <a:t> 	……</a:t>
            </a:r>
            <a:endParaRPr lang="zh-CN" altLang="zh-CN" sz="2000" dirty="0"/>
          </a:p>
          <a:p>
            <a:r>
              <a:rPr lang="en-US" altLang="zh-CN" sz="2000" dirty="0"/>
              <a:t>}</a:t>
            </a:r>
            <a:endParaRPr lang="zh-CN" altLang="zh-CN" sz="2000" dirty="0"/>
          </a:p>
          <a:p>
            <a:r>
              <a:rPr lang="en-US" altLang="zh-CN" sz="2000" dirty="0"/>
              <a:t>void </a:t>
            </a:r>
            <a:r>
              <a:rPr lang="en-US" altLang="zh-CN" sz="2000" dirty="0">
                <a:solidFill>
                  <a:srgbClr val="FF0000"/>
                </a:solidFill>
              </a:rPr>
              <a:t>Sort(int &amp;</a:t>
            </a:r>
            <a:r>
              <a:rPr lang="en-US" altLang="zh-CN" sz="2000" dirty="0" err="1">
                <a:solidFill>
                  <a:srgbClr val="FF0000"/>
                </a:solidFill>
              </a:rPr>
              <a:t>x,int</a:t>
            </a:r>
            <a:r>
              <a:rPr lang="en-US" altLang="zh-CN" sz="2000" dirty="0">
                <a:solidFill>
                  <a:srgbClr val="FF0000"/>
                </a:solidFill>
              </a:rPr>
              <a:t> &amp;</a:t>
            </a:r>
            <a:r>
              <a:rPr lang="en-US" altLang="zh-CN" sz="2000" dirty="0" err="1">
                <a:solidFill>
                  <a:srgbClr val="FF0000"/>
                </a:solidFill>
              </a:rPr>
              <a:t>y,int</a:t>
            </a:r>
            <a:r>
              <a:rPr lang="en-US" altLang="zh-CN" sz="2000" dirty="0">
                <a:solidFill>
                  <a:srgbClr val="FF0000"/>
                </a:solidFill>
              </a:rPr>
              <a:t> &amp;z) </a:t>
            </a:r>
            <a:r>
              <a:rPr lang="en-US" altLang="zh-CN" sz="2000" dirty="0"/>
              <a:t>//</a:t>
            </a:r>
            <a:r>
              <a:rPr lang="zh-CN" altLang="zh-CN" sz="2000" dirty="0"/>
              <a:t>将形参全部定义为引用参数</a:t>
            </a:r>
          </a:p>
          <a:p>
            <a:r>
              <a:rPr lang="en-US" altLang="zh-CN" sz="2000" dirty="0"/>
              <a:t>{   int temp;</a:t>
            </a:r>
            <a:endParaRPr lang="zh-CN" altLang="zh-CN" sz="2000" dirty="0"/>
          </a:p>
          <a:p>
            <a:r>
              <a:rPr lang="en-US" altLang="zh-CN" sz="2000" dirty="0"/>
              <a:t>	if(x&gt;y)</a:t>
            </a:r>
            <a:endParaRPr lang="zh-CN" altLang="zh-CN" sz="2000" dirty="0"/>
          </a:p>
          <a:p>
            <a:r>
              <a:rPr lang="en-US" altLang="zh-CN" sz="2000" dirty="0"/>
              <a:t>	{       temp=x;  x=y;  y=temp;     }</a:t>
            </a:r>
            <a:endParaRPr lang="zh-CN" altLang="zh-CN" sz="2000" dirty="0"/>
          </a:p>
          <a:p>
            <a:r>
              <a:rPr lang="en-US" altLang="zh-CN" sz="2000" dirty="0"/>
              <a:t>	if(x&gt;z)</a:t>
            </a:r>
            <a:endParaRPr lang="zh-CN" altLang="zh-CN" sz="2000" dirty="0"/>
          </a:p>
          <a:p>
            <a:r>
              <a:rPr lang="en-US" altLang="zh-CN" sz="2000" dirty="0"/>
              <a:t>	{       temp=x;  x=z;  z=temp;     }</a:t>
            </a:r>
            <a:endParaRPr lang="zh-CN" altLang="zh-CN" sz="2000" dirty="0"/>
          </a:p>
          <a:p>
            <a:r>
              <a:rPr lang="en-US" altLang="zh-CN" sz="2000" dirty="0"/>
              <a:t>	if(y&gt;z)</a:t>
            </a:r>
            <a:endParaRPr lang="zh-CN" altLang="zh-CN" sz="2000" dirty="0"/>
          </a:p>
          <a:p>
            <a:r>
              <a:rPr lang="en-US" altLang="zh-CN" sz="2000" dirty="0"/>
              <a:t>	{       temp=z;  z=y;  y=temp;     }</a:t>
            </a:r>
            <a:endParaRPr lang="zh-CN" altLang="zh-CN" sz="2000" dirty="0"/>
          </a:p>
          <a:p>
            <a:r>
              <a:rPr lang="en-US" altLang="zh-CN" sz="2000" dirty="0"/>
              <a:t>}</a:t>
            </a:r>
            <a:endParaRPr lang="zh-CN" altLang="zh-CN" sz="2000" dirty="0"/>
          </a:p>
        </p:txBody>
      </p:sp>
      <p:sp>
        <p:nvSpPr>
          <p:cNvPr id="7" name="Rectangle 3">
            <a:extLst>
              <a:ext uri="{FF2B5EF4-FFF2-40B4-BE49-F238E27FC236}">
                <a16:creationId xmlns:a16="http://schemas.microsoft.com/office/drawing/2014/main" id="{67B533A1-7B4C-46B4-979B-C76B1D6A9E8D}"/>
              </a:ext>
            </a:extLst>
          </p:cNvPr>
          <p:cNvSpPr>
            <a:spLocks noChangeArrowheads="1"/>
          </p:cNvSpPr>
          <p:nvPr/>
        </p:nvSpPr>
        <p:spPr bwMode="auto">
          <a:xfrm>
            <a:off x="6248400" y="1219201"/>
            <a:ext cx="3810000" cy="1323975"/>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zh-CN" altLang="zh-CN" sz="2000" dirty="0">
                <a:latin typeface="Arial" charset="0"/>
              </a:rPr>
              <a:t>请输入排序的三个数</a:t>
            </a:r>
            <a:r>
              <a:rPr lang="en-US" altLang="zh-CN" sz="2000" dirty="0">
                <a:latin typeface="Arial" charset="0"/>
              </a:rPr>
              <a:t>:24  12  66</a:t>
            </a:r>
            <a:endParaRPr lang="zh-CN" altLang="zh-CN" sz="2000" dirty="0">
              <a:latin typeface="Arial" charset="0"/>
            </a:endParaRPr>
          </a:p>
          <a:p>
            <a:pPr>
              <a:defRPr/>
            </a:pPr>
            <a:r>
              <a:rPr lang="zh-CN" altLang="zh-CN" sz="2000" dirty="0">
                <a:latin typeface="Arial" charset="0"/>
              </a:rPr>
              <a:t>排序之前：</a:t>
            </a:r>
            <a:r>
              <a:rPr lang="en-US" altLang="zh-CN" sz="2000" dirty="0">
                <a:latin typeface="Arial" charset="0"/>
              </a:rPr>
              <a:t>24  12  66</a:t>
            </a:r>
            <a:endParaRPr lang="zh-CN" altLang="zh-CN" sz="2000" dirty="0">
              <a:latin typeface="Arial" charset="0"/>
            </a:endParaRPr>
          </a:p>
          <a:p>
            <a:pPr>
              <a:defRPr/>
            </a:pPr>
            <a:r>
              <a:rPr lang="zh-CN" altLang="zh-CN" sz="2000" dirty="0">
                <a:latin typeface="Arial" charset="0"/>
              </a:rPr>
              <a:t>排序之后：</a:t>
            </a:r>
            <a:r>
              <a:rPr lang="en-US" altLang="zh-CN" sz="2000" dirty="0">
                <a:latin typeface="Arial" charset="0"/>
              </a:rPr>
              <a:t>12  24  66</a:t>
            </a:r>
            <a:endParaRPr lang="zh-CN" altLang="zh-CN" sz="2000" dirty="0">
              <a:latin typeface="Arial" charset="0"/>
            </a:endParaRPr>
          </a:p>
        </p:txBody>
      </p:sp>
      <p:sp>
        <p:nvSpPr>
          <p:cNvPr id="5" name="AutoShape 5">
            <a:hlinkClick r:id="rId2" action="ppaction://hlinksldjump"/>
            <a:extLst>
              <a:ext uri="{FF2B5EF4-FFF2-40B4-BE49-F238E27FC236}">
                <a16:creationId xmlns:a16="http://schemas.microsoft.com/office/drawing/2014/main" id="{443A86F3-05CC-4543-A8F0-30133B3D8E07}"/>
              </a:ext>
            </a:extLst>
          </p:cNvPr>
          <p:cNvSpPr>
            <a:spLocks noChangeArrowheads="1"/>
          </p:cNvSpPr>
          <p:nvPr/>
        </p:nvSpPr>
        <p:spPr bwMode="auto">
          <a:xfrm>
            <a:off x="94488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FDCE672-3C1B-453C-B830-DC6386AB65BD}"/>
              </a:ext>
            </a:extLst>
          </p:cNvPr>
          <p:cNvSpPr>
            <a:spLocks noGrp="1" noChangeArrowheads="1"/>
          </p:cNvSpPr>
          <p:nvPr>
            <p:ph type="body" idx="1"/>
          </p:nvPr>
        </p:nvSpPr>
        <p:spPr>
          <a:xfrm>
            <a:off x="2209800" y="2057400"/>
            <a:ext cx="7467600" cy="3429000"/>
          </a:xfrm>
        </p:spPr>
        <p:txBody>
          <a:bodyPr/>
          <a:lstStyle/>
          <a:p>
            <a:pPr eaLnBrk="1" hangingPunct="1"/>
            <a:r>
              <a:rPr lang="en-US" altLang="zh-CN">
                <a:hlinkClick r:id="rId2" action="ppaction://hlinksldjump"/>
              </a:rPr>
              <a:t>5.3.1  </a:t>
            </a:r>
            <a:r>
              <a:rPr lang="zh-CN" altLang="en-US">
                <a:hlinkClick r:id="rId2" action="ppaction://hlinksldjump"/>
              </a:rPr>
              <a:t>实战目标</a:t>
            </a:r>
            <a:endParaRPr lang="zh-CN" altLang="en-US"/>
          </a:p>
          <a:p>
            <a:pPr eaLnBrk="1" hangingPunct="1"/>
            <a:r>
              <a:rPr lang="en-US" altLang="zh-CN">
                <a:hlinkClick r:id="rId3" action="ppaction://hlinksldjump"/>
              </a:rPr>
              <a:t>5.3.2  </a:t>
            </a:r>
            <a:r>
              <a:rPr lang="zh-CN" altLang="en-US">
                <a:hlinkClick r:id="rId3" action="ppaction://hlinksldjump"/>
              </a:rPr>
              <a:t>功能描述</a:t>
            </a:r>
            <a:endParaRPr lang="zh-CN" altLang="en-US"/>
          </a:p>
          <a:p>
            <a:pPr eaLnBrk="1" hangingPunct="1"/>
            <a:r>
              <a:rPr lang="en-US" altLang="zh-CN">
                <a:hlinkClick r:id="rId4" action="ppaction://hlinksldjump"/>
              </a:rPr>
              <a:t>5.3.3  </a:t>
            </a:r>
            <a:r>
              <a:rPr lang="zh-CN" altLang="en-US">
                <a:hlinkClick r:id="rId4" action="ppaction://hlinksldjump"/>
              </a:rPr>
              <a:t>案例实现</a:t>
            </a:r>
            <a:endParaRPr lang="en-US" altLang="zh-CN"/>
          </a:p>
        </p:txBody>
      </p:sp>
      <p:sp>
        <p:nvSpPr>
          <p:cNvPr id="47107" name="Rectangle 3">
            <a:extLst>
              <a:ext uri="{FF2B5EF4-FFF2-40B4-BE49-F238E27FC236}">
                <a16:creationId xmlns:a16="http://schemas.microsoft.com/office/drawing/2014/main" id="{9790C673-4F26-46DC-A7ED-1513486DF247}"/>
              </a:ext>
            </a:extLst>
          </p:cNvPr>
          <p:cNvSpPr>
            <a:spLocks noGrp="1" noChangeArrowheads="1"/>
          </p:cNvSpPr>
          <p:nvPr>
            <p:ph type="title"/>
          </p:nvPr>
        </p:nvSpPr>
        <p:spPr>
          <a:xfrm>
            <a:off x="1981200" y="838200"/>
            <a:ext cx="8229600" cy="762000"/>
          </a:xfrm>
        </p:spPr>
        <p:txBody>
          <a:bodyPr/>
          <a:lstStyle/>
          <a:p>
            <a:pPr eaLnBrk="1" hangingPunct="1"/>
            <a:r>
              <a:rPr lang="en-US" altLang="zh-CN" sz="4000"/>
              <a:t>5.3  </a:t>
            </a:r>
            <a:r>
              <a:rPr lang="zh-CN" altLang="en-US" sz="4000"/>
              <a:t>案例实战</a:t>
            </a:r>
          </a:p>
        </p:txBody>
      </p:sp>
      <p:sp>
        <p:nvSpPr>
          <p:cNvPr id="64516" name="AutoShape 4">
            <a:hlinkClick r:id="rId5" action="ppaction://hlinksldjump"/>
            <a:extLst>
              <a:ext uri="{FF2B5EF4-FFF2-40B4-BE49-F238E27FC236}">
                <a16:creationId xmlns:a16="http://schemas.microsoft.com/office/drawing/2014/main" id="{0AC305E3-6016-4E86-8904-C7D4568669BF}"/>
              </a:ext>
            </a:extLst>
          </p:cNvPr>
          <p:cNvSpPr>
            <a:spLocks noChangeArrowheads="1"/>
          </p:cNvSpPr>
          <p:nvPr/>
        </p:nvSpPr>
        <p:spPr bwMode="auto">
          <a:xfrm>
            <a:off x="96012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FFFFFF"/>
                  </a:outerShdw>
                </a:effectLst>
                <a:latin typeface="Times New Roman" pitchFamily="18" charset="0"/>
                <a:ea typeface="GungsuhChe" pitchFamily="49" charset="-127"/>
              </a:rPr>
              <a:t>return</a:t>
            </a:r>
            <a:endParaRPr lang="en-US" altLang="zh-CN">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3DFE569-7A69-4E32-BE9B-8F08EB1E5B3B}"/>
              </a:ext>
            </a:extLst>
          </p:cNvPr>
          <p:cNvSpPr>
            <a:spLocks noGrp="1" noChangeArrowheads="1"/>
          </p:cNvSpPr>
          <p:nvPr>
            <p:ph type="body" idx="1"/>
          </p:nvPr>
        </p:nvSpPr>
        <p:spPr>
          <a:xfrm>
            <a:off x="1981200" y="1676400"/>
            <a:ext cx="8229600" cy="4419600"/>
          </a:xfrm>
        </p:spPr>
        <p:txBody>
          <a:bodyPr/>
          <a:lstStyle/>
          <a:p>
            <a:pPr>
              <a:buClr>
                <a:srgbClr val="0070C0"/>
              </a:buClr>
              <a:buFont typeface="Wingdings" panose="05000000000000000000" pitchFamily="2" charset="2"/>
              <a:buChar char="n"/>
            </a:pPr>
            <a:r>
              <a:rPr lang="zh-CN" altLang="zh-CN" sz="2400"/>
              <a:t>（</a:t>
            </a:r>
            <a:r>
              <a:rPr lang="en-US" altLang="zh-CN" sz="2400"/>
              <a:t>1</a:t>
            </a:r>
            <a:r>
              <a:rPr lang="zh-CN" altLang="zh-CN" sz="2400"/>
              <a:t>）理解指针和引用的作用。</a:t>
            </a:r>
          </a:p>
          <a:p>
            <a:pPr>
              <a:buClr>
                <a:srgbClr val="0070C0"/>
              </a:buClr>
              <a:buFont typeface="Wingdings" panose="05000000000000000000" pitchFamily="2" charset="2"/>
              <a:buChar char="n"/>
            </a:pPr>
            <a:r>
              <a:rPr lang="zh-CN" altLang="zh-CN" sz="2400"/>
              <a:t>（</a:t>
            </a:r>
            <a:r>
              <a:rPr lang="en-US" altLang="zh-CN" sz="2400"/>
              <a:t>2</a:t>
            </a:r>
            <a:r>
              <a:rPr lang="zh-CN" altLang="zh-CN" sz="2400"/>
              <a:t>）熟练掌握指针与数组的关系；将指针和引用作为函数参数使用。</a:t>
            </a:r>
          </a:p>
          <a:p>
            <a:pPr>
              <a:buClr>
                <a:srgbClr val="0070C0"/>
              </a:buClr>
              <a:buFont typeface="Wingdings" panose="05000000000000000000" pitchFamily="2" charset="2"/>
              <a:buChar char="n"/>
            </a:pPr>
            <a:r>
              <a:rPr lang="zh-CN" altLang="zh-CN" sz="2400"/>
              <a:t>（</a:t>
            </a:r>
            <a:r>
              <a:rPr lang="en-US" altLang="zh-CN" sz="2400"/>
              <a:t>3</a:t>
            </a:r>
            <a:r>
              <a:rPr lang="zh-CN" altLang="zh-CN" sz="2400"/>
              <a:t>）掌握指针、引用的定义、访问。</a:t>
            </a:r>
          </a:p>
        </p:txBody>
      </p:sp>
      <p:sp>
        <p:nvSpPr>
          <p:cNvPr id="48131" name="Rectangle 3">
            <a:extLst>
              <a:ext uri="{FF2B5EF4-FFF2-40B4-BE49-F238E27FC236}">
                <a16:creationId xmlns:a16="http://schemas.microsoft.com/office/drawing/2014/main" id="{F97A9615-3541-4C90-A931-D0D645160D80}"/>
              </a:ext>
            </a:extLst>
          </p:cNvPr>
          <p:cNvSpPr>
            <a:spLocks noGrp="1" noChangeArrowheads="1"/>
          </p:cNvSpPr>
          <p:nvPr>
            <p:ph type="title"/>
          </p:nvPr>
        </p:nvSpPr>
        <p:spPr>
          <a:xfrm>
            <a:off x="1981200" y="533400"/>
            <a:ext cx="8229600" cy="838200"/>
          </a:xfrm>
        </p:spPr>
        <p:txBody>
          <a:bodyPr/>
          <a:lstStyle/>
          <a:p>
            <a:pPr eaLnBrk="1" hangingPunct="1"/>
            <a:r>
              <a:rPr lang="en-US" altLang="zh-CN" sz="3200" b="1"/>
              <a:t>5.3.1  </a:t>
            </a:r>
            <a:r>
              <a:rPr lang="zh-CN" altLang="en-US" sz="3200" b="1"/>
              <a:t>实战目标</a:t>
            </a:r>
          </a:p>
        </p:txBody>
      </p:sp>
      <p:sp>
        <p:nvSpPr>
          <p:cNvPr id="4" name="AutoShape 5">
            <a:hlinkClick r:id="rId2" action="ppaction://hlinksldjump"/>
            <a:extLst>
              <a:ext uri="{FF2B5EF4-FFF2-40B4-BE49-F238E27FC236}">
                <a16:creationId xmlns:a16="http://schemas.microsoft.com/office/drawing/2014/main" id="{E756AB20-F77C-422D-92BC-E9047F2F7D3B}"/>
              </a:ext>
            </a:extLst>
          </p:cNvPr>
          <p:cNvSpPr>
            <a:spLocks noChangeArrowheads="1"/>
          </p:cNvSpPr>
          <p:nvPr/>
        </p:nvSpPr>
        <p:spPr bwMode="auto">
          <a:xfrm>
            <a:off x="94488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6D37BB1-6211-488D-AE8D-9B9C8A3969DC}"/>
              </a:ext>
            </a:extLst>
          </p:cNvPr>
          <p:cNvSpPr>
            <a:spLocks noGrp="1" noChangeArrowheads="1"/>
          </p:cNvSpPr>
          <p:nvPr>
            <p:ph type="body" idx="1"/>
          </p:nvPr>
        </p:nvSpPr>
        <p:spPr>
          <a:xfrm>
            <a:off x="1905000" y="1524000"/>
            <a:ext cx="8382000" cy="4572000"/>
          </a:xfrm>
        </p:spPr>
        <p:txBody>
          <a:bodyPr/>
          <a:lstStyle/>
          <a:p>
            <a:pPr marL="0" indent="0">
              <a:lnSpc>
                <a:spcPts val="3100"/>
              </a:lnSpc>
              <a:buClr>
                <a:srgbClr val="0070C0"/>
              </a:buClr>
              <a:buFont typeface="Wingdings" pitchFamily="2" charset="2"/>
              <a:buChar char="n"/>
              <a:defRPr/>
            </a:pPr>
            <a:r>
              <a:rPr lang="zh-CN" altLang="zh-CN" sz="2400" dirty="0"/>
              <a:t>本章案例完成的功能与前一章案例相同，具体说明</a:t>
            </a:r>
            <a:r>
              <a:rPr lang="zh-CN" altLang="en-US" sz="2400" dirty="0"/>
              <a:t>：</a:t>
            </a:r>
            <a:endParaRPr lang="zh-CN" altLang="zh-CN" sz="2400" dirty="0"/>
          </a:p>
          <a:p>
            <a:pPr>
              <a:defRPr/>
            </a:pPr>
            <a:r>
              <a:rPr lang="zh-CN" altLang="zh-CN" sz="2400" dirty="0"/>
              <a:t>（</a:t>
            </a:r>
            <a:r>
              <a:rPr lang="en-US" altLang="zh-CN" sz="2400" dirty="0"/>
              <a:t>1</a:t>
            </a:r>
            <a:r>
              <a:rPr lang="zh-CN" altLang="zh-CN" sz="2400" dirty="0"/>
              <a:t>）订单信息的设计</a:t>
            </a:r>
            <a:r>
              <a:rPr lang="zh-CN" altLang="en-US" sz="2400" dirty="0"/>
              <a:t>、</a:t>
            </a:r>
            <a:r>
              <a:rPr lang="zh-CN" altLang="zh-CN" sz="2400" dirty="0"/>
              <a:t>查询订单</a:t>
            </a:r>
            <a:endParaRPr lang="en-US" altLang="zh-CN" sz="2400" dirty="0"/>
          </a:p>
          <a:p>
            <a:pPr>
              <a:defRPr/>
            </a:pPr>
            <a:r>
              <a:rPr lang="en-US" altLang="zh-CN" sz="2400" dirty="0"/>
              <a:t>        </a:t>
            </a:r>
            <a:r>
              <a:rPr lang="zh-CN" altLang="zh-CN" sz="2400" dirty="0"/>
              <a:t>不同之处：将表示订单信息的数组定义在主函数中，作为参数传递给各个函数。同时将当前订单个数根据需要将它作为普通参数或引用参数传递。</a:t>
            </a:r>
          </a:p>
          <a:p>
            <a:pPr>
              <a:defRPr/>
            </a:pPr>
            <a:r>
              <a:rPr lang="zh-CN" altLang="zh-CN" sz="2400" dirty="0"/>
              <a:t>（</a:t>
            </a:r>
            <a:r>
              <a:rPr lang="en-US" altLang="zh-CN" sz="2400" dirty="0"/>
              <a:t>2</a:t>
            </a:r>
            <a:r>
              <a:rPr lang="zh-CN" altLang="zh-CN" sz="2400" dirty="0"/>
              <a:t>）添加、删除</a:t>
            </a:r>
            <a:r>
              <a:rPr lang="zh-CN" altLang="en-US" sz="2400" dirty="0"/>
              <a:t>、</a:t>
            </a:r>
            <a:r>
              <a:rPr lang="zh-CN" altLang="zh-CN" sz="2400" dirty="0"/>
              <a:t>修改、浏览订单</a:t>
            </a:r>
            <a:endParaRPr lang="en-US" altLang="zh-CN" sz="2400" dirty="0"/>
          </a:p>
          <a:p>
            <a:pPr>
              <a:defRPr/>
            </a:pPr>
            <a:r>
              <a:rPr lang="en-US" altLang="zh-CN" sz="2400" dirty="0"/>
              <a:t>        </a:t>
            </a:r>
            <a:r>
              <a:rPr lang="zh-CN" altLang="zh-CN" sz="2400" dirty="0"/>
              <a:t>不同之处：需要传递表示订单编号和商品编号的数组；订单个数以引用形式传递；添加新订单信息时需要动态分配存储空间。</a:t>
            </a:r>
          </a:p>
        </p:txBody>
      </p:sp>
      <p:sp>
        <p:nvSpPr>
          <p:cNvPr id="49155" name="Rectangle 3">
            <a:extLst>
              <a:ext uri="{FF2B5EF4-FFF2-40B4-BE49-F238E27FC236}">
                <a16:creationId xmlns:a16="http://schemas.microsoft.com/office/drawing/2014/main" id="{7071B9DA-F446-4FB2-8247-12A3796BE58E}"/>
              </a:ext>
            </a:extLst>
          </p:cNvPr>
          <p:cNvSpPr>
            <a:spLocks noGrp="1" noChangeArrowheads="1"/>
          </p:cNvSpPr>
          <p:nvPr>
            <p:ph type="title"/>
          </p:nvPr>
        </p:nvSpPr>
        <p:spPr>
          <a:xfrm>
            <a:off x="1981200" y="533400"/>
            <a:ext cx="8229600" cy="838200"/>
          </a:xfrm>
        </p:spPr>
        <p:txBody>
          <a:bodyPr/>
          <a:lstStyle/>
          <a:p>
            <a:pPr eaLnBrk="1" hangingPunct="1"/>
            <a:r>
              <a:rPr lang="en-US" altLang="zh-CN" sz="3200" b="1"/>
              <a:t>5.3.2  </a:t>
            </a:r>
            <a:r>
              <a:rPr lang="zh-CN" altLang="en-US" sz="3200" b="1"/>
              <a:t>功能描述</a:t>
            </a:r>
          </a:p>
        </p:txBody>
      </p:sp>
      <p:sp>
        <p:nvSpPr>
          <p:cNvPr id="4" name="AutoShape 5">
            <a:hlinkClick r:id="rId2" action="ppaction://hlinksldjump"/>
            <a:extLst>
              <a:ext uri="{FF2B5EF4-FFF2-40B4-BE49-F238E27FC236}">
                <a16:creationId xmlns:a16="http://schemas.microsoft.com/office/drawing/2014/main" id="{9C9E1297-4884-43A6-BAB1-0FCE3B916746}"/>
              </a:ext>
            </a:extLst>
          </p:cNvPr>
          <p:cNvSpPr>
            <a:spLocks noChangeArrowheads="1"/>
          </p:cNvSpPr>
          <p:nvPr/>
        </p:nvSpPr>
        <p:spPr bwMode="auto">
          <a:xfrm>
            <a:off x="9448800" y="5943600"/>
            <a:ext cx="762000" cy="533400"/>
          </a:xfrm>
          <a:prstGeom prst="lef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FFFFFF"/>
                  </a:outerShdw>
                </a:effectLst>
                <a:latin typeface="Times New Roman" pitchFamily="18" charset="0"/>
                <a:ea typeface="GungsuhChe" pitchFamily="49" charset="-127"/>
              </a:rPr>
              <a:t>return</a:t>
            </a:r>
            <a:endParaRPr lang="en-US" altLang="zh-CN" dirty="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243FD13-85E2-413F-B0DC-C1ED543EF658}"/>
              </a:ext>
            </a:extLst>
          </p:cNvPr>
          <p:cNvSpPr>
            <a:spLocks noGrp="1" noChangeArrowheads="1"/>
          </p:cNvSpPr>
          <p:nvPr>
            <p:ph type="body" idx="1"/>
          </p:nvPr>
        </p:nvSpPr>
        <p:spPr>
          <a:xfrm>
            <a:off x="1905000" y="1524000"/>
            <a:ext cx="8305800" cy="3048000"/>
          </a:xfrm>
        </p:spPr>
        <p:txBody>
          <a:bodyPr/>
          <a:lstStyle/>
          <a:p>
            <a:pPr eaLnBrk="1" hangingPunct="1">
              <a:buClr>
                <a:srgbClr val="0070C0"/>
              </a:buClr>
              <a:buFont typeface="Wingdings" pitchFamily="2" charset="2"/>
              <a:buChar char="n"/>
              <a:defRPr/>
            </a:pPr>
            <a:r>
              <a:rPr lang="en-US" altLang="zh-CN" sz="2400" dirty="0"/>
              <a:t>2</a:t>
            </a:r>
            <a:r>
              <a:rPr lang="zh-CN" altLang="en-US" sz="2400" dirty="0"/>
              <a:t>．指针变量运算符</a:t>
            </a:r>
            <a:endParaRPr lang="en-US" altLang="zh-CN" sz="2400" dirty="0"/>
          </a:p>
          <a:p>
            <a:pPr marL="0" indent="0">
              <a:buClr>
                <a:srgbClr val="0070C0"/>
              </a:buClr>
              <a:defRPr/>
            </a:pPr>
            <a:r>
              <a:rPr lang="zh-CN" altLang="en-US" sz="2400" b="1" dirty="0"/>
              <a:t>⑴ 取地址运算符</a:t>
            </a:r>
            <a:r>
              <a:rPr lang="en-US" altLang="zh-CN" sz="2400" b="1" dirty="0"/>
              <a:t>&amp;</a:t>
            </a:r>
          </a:p>
          <a:p>
            <a:pPr eaLnBrk="1" hangingPunct="1">
              <a:buClr>
                <a:srgbClr val="0070C0"/>
              </a:buClr>
              <a:buFont typeface="Wingdings" pitchFamily="2" charset="2"/>
              <a:buChar char="n"/>
              <a:defRPr/>
            </a:pPr>
            <a:r>
              <a:rPr lang="zh-CN" altLang="en-US" sz="2400" dirty="0"/>
              <a:t>功能：对“</a:t>
            </a:r>
            <a:r>
              <a:rPr lang="en-US" altLang="zh-CN" sz="2400" dirty="0"/>
              <a:t>&amp;”</a:t>
            </a:r>
            <a:r>
              <a:rPr lang="zh-CN" altLang="en-US" sz="2400" dirty="0"/>
              <a:t>后面的变量进行取地址运算。例如，</a:t>
            </a:r>
            <a:r>
              <a:rPr lang="en-US" altLang="zh-CN" sz="2400" dirty="0"/>
              <a:t>&amp;a</a:t>
            </a:r>
            <a:r>
              <a:rPr lang="zh-CN" altLang="en-US" sz="2400" dirty="0"/>
              <a:t>表示取变量</a:t>
            </a:r>
            <a:r>
              <a:rPr lang="en-US" altLang="zh-CN" sz="2400" dirty="0"/>
              <a:t>a</a:t>
            </a:r>
            <a:r>
              <a:rPr lang="zh-CN" altLang="en-US" sz="2400" dirty="0"/>
              <a:t>的地址。</a:t>
            </a:r>
            <a:endParaRPr lang="en-US" altLang="zh-CN" sz="2400" dirty="0"/>
          </a:p>
          <a:p>
            <a:pPr eaLnBrk="1" hangingPunct="1">
              <a:buClr>
                <a:srgbClr val="0070C0"/>
              </a:buClr>
              <a:buFont typeface="Wingdings" pitchFamily="2" charset="2"/>
              <a:buChar char="n"/>
              <a:defRPr/>
            </a:pPr>
            <a:r>
              <a:rPr lang="zh-CN" altLang="en-US" sz="2400" dirty="0"/>
              <a:t>作用：通过取地址运算符</a:t>
            </a:r>
            <a:r>
              <a:rPr lang="en-US" altLang="zh-CN" sz="2400" dirty="0"/>
              <a:t>&amp;</a:t>
            </a:r>
            <a:r>
              <a:rPr lang="zh-CN" altLang="en-US" sz="2400" dirty="0"/>
              <a:t>，可将某一变量的地址赋值给指针变量。</a:t>
            </a:r>
            <a:endParaRPr lang="en-US" altLang="zh-CN" sz="2400" dirty="0"/>
          </a:p>
          <a:p>
            <a:pPr eaLnBrk="1" hangingPunct="1">
              <a:buClr>
                <a:srgbClr val="0070C0"/>
              </a:buClr>
              <a:buFont typeface="Wingdings" pitchFamily="2" charset="2"/>
              <a:buChar char="n"/>
              <a:defRPr/>
            </a:pPr>
            <a:r>
              <a:rPr lang="zh-CN" altLang="en-US" sz="2400" dirty="0"/>
              <a:t>例如：  </a:t>
            </a:r>
            <a:r>
              <a:rPr lang="en-US" altLang="zh-CN" sz="2400" dirty="0" err="1"/>
              <a:t>int</a:t>
            </a:r>
            <a:r>
              <a:rPr lang="en-US" altLang="zh-CN" sz="2400" dirty="0"/>
              <a:t> a=2,*p;      p=&amp;a;</a:t>
            </a:r>
          </a:p>
        </p:txBody>
      </p:sp>
      <p:sp>
        <p:nvSpPr>
          <p:cNvPr id="6147" name="Rectangle 3">
            <a:extLst>
              <a:ext uri="{FF2B5EF4-FFF2-40B4-BE49-F238E27FC236}">
                <a16:creationId xmlns:a16="http://schemas.microsoft.com/office/drawing/2014/main" id="{374493AE-F893-4699-9652-A10CEAD07EDD}"/>
              </a:ext>
            </a:extLst>
          </p:cNvPr>
          <p:cNvSpPr>
            <a:spLocks noGrp="1" noChangeArrowheads="1"/>
          </p:cNvSpPr>
          <p:nvPr>
            <p:ph type="title"/>
          </p:nvPr>
        </p:nvSpPr>
        <p:spPr>
          <a:xfrm>
            <a:off x="1981200" y="533400"/>
            <a:ext cx="8229600" cy="762000"/>
          </a:xfrm>
        </p:spPr>
        <p:txBody>
          <a:bodyPr/>
          <a:lstStyle/>
          <a:p>
            <a:pPr eaLnBrk="1" hangingPunct="1"/>
            <a:r>
              <a:rPr lang="en-US" altLang="zh-CN" sz="3200" b="1"/>
              <a:t>5.1.1  </a:t>
            </a:r>
            <a:r>
              <a:rPr lang="zh-CN" altLang="en-US" sz="3200" b="1"/>
              <a:t>指针的概念</a:t>
            </a:r>
          </a:p>
        </p:txBody>
      </p:sp>
      <p:sp>
        <p:nvSpPr>
          <p:cNvPr id="6148" name="Rectangle 2">
            <a:extLst>
              <a:ext uri="{FF2B5EF4-FFF2-40B4-BE49-F238E27FC236}">
                <a16:creationId xmlns:a16="http://schemas.microsoft.com/office/drawing/2014/main" id="{A153D95B-B9E2-4D51-8720-338EE6421762}"/>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endParaRPr lang="zh-CN" altLang="en-US" sz="1800"/>
          </a:p>
        </p:txBody>
      </p:sp>
      <p:graphicFrame>
        <p:nvGraphicFramePr>
          <p:cNvPr id="6149" name="对象 2">
            <a:extLst>
              <a:ext uri="{FF2B5EF4-FFF2-40B4-BE49-F238E27FC236}">
                <a16:creationId xmlns:a16="http://schemas.microsoft.com/office/drawing/2014/main" id="{8DE69420-CA3A-4891-AEED-F87F2211950E}"/>
              </a:ext>
            </a:extLst>
          </p:cNvPr>
          <p:cNvGraphicFramePr>
            <a:graphicFrameLocks noChangeAspect="1"/>
          </p:cNvGraphicFramePr>
          <p:nvPr/>
        </p:nvGraphicFramePr>
        <p:xfrm>
          <a:off x="3200400" y="4724400"/>
          <a:ext cx="4572000" cy="914400"/>
        </p:xfrm>
        <a:graphic>
          <a:graphicData uri="http://schemas.openxmlformats.org/presentationml/2006/ole">
            <mc:AlternateContent xmlns:mc="http://schemas.openxmlformats.org/markup-compatibility/2006">
              <mc:Choice xmlns:v="urn:schemas-microsoft-com:vml" Requires="v">
                <p:oleObj spid="_x0000_s1026" name="Picture" r:id="rId3" imgW="2222500" imgH="787400" progId="Word.Picture.8">
                  <p:embed/>
                </p:oleObj>
              </mc:Choice>
              <mc:Fallback>
                <p:oleObj name="Picture" r:id="rId3" imgW="2222500" imgH="787400" progId="Word.Picture.8">
                  <p:embed/>
                  <p:pic>
                    <p:nvPicPr>
                      <p:cNvPr id="6149" name="对象 2">
                        <a:extLst>
                          <a:ext uri="{FF2B5EF4-FFF2-40B4-BE49-F238E27FC236}">
                            <a16:creationId xmlns:a16="http://schemas.microsoft.com/office/drawing/2014/main" id="{8DE69420-CA3A-4891-AEED-F87F22119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977" b="40092"/>
                      <a:stretch>
                        <a:fillRect/>
                      </a:stretch>
                    </p:blipFill>
                    <p:spPr bwMode="auto">
                      <a:xfrm>
                        <a:off x="3200400" y="4724400"/>
                        <a:ext cx="457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0" name="矩形 3">
            <a:extLst>
              <a:ext uri="{FF2B5EF4-FFF2-40B4-BE49-F238E27FC236}">
                <a16:creationId xmlns:a16="http://schemas.microsoft.com/office/drawing/2014/main" id="{BFF29FB4-239B-4B4F-92B5-53F3F5F983BF}"/>
              </a:ext>
            </a:extLst>
          </p:cNvPr>
          <p:cNvSpPr>
            <a:spLocks noChangeArrowheads="1"/>
          </p:cNvSpPr>
          <p:nvPr/>
        </p:nvSpPr>
        <p:spPr bwMode="auto">
          <a:xfrm>
            <a:off x="3733800" y="5715000"/>
            <a:ext cx="3506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zh-CN" sz="1800">
                <a:latin typeface="方正姚体" pitchFamily="2" charset="-122"/>
                <a:ea typeface="方正姚体" pitchFamily="2" charset="-122"/>
              </a:rPr>
              <a:t>图</a:t>
            </a:r>
            <a:r>
              <a:rPr lang="en-US" altLang="zh-CN" sz="1800">
                <a:latin typeface="方正姚体" pitchFamily="2" charset="-122"/>
                <a:ea typeface="方正姚体" pitchFamily="2" charset="-122"/>
              </a:rPr>
              <a:t>5-1  </a:t>
            </a:r>
            <a:r>
              <a:rPr lang="zh-CN" altLang="zh-CN" sz="1800">
                <a:latin typeface="方正姚体" pitchFamily="2" charset="-122"/>
                <a:ea typeface="方正姚体" pitchFamily="2" charset="-122"/>
              </a:rPr>
              <a:t>指针变量</a:t>
            </a:r>
            <a:r>
              <a:rPr lang="en-US" altLang="zh-CN" sz="1800">
                <a:latin typeface="方正姚体" pitchFamily="2" charset="-122"/>
                <a:ea typeface="方正姚体" pitchFamily="2" charset="-122"/>
              </a:rPr>
              <a:t>p</a:t>
            </a:r>
            <a:r>
              <a:rPr lang="zh-CN" altLang="zh-CN" sz="1800">
                <a:latin typeface="方正姚体" pitchFamily="2" charset="-122"/>
                <a:ea typeface="方正姚体" pitchFamily="2" charset="-122"/>
              </a:rPr>
              <a:t>和变量</a:t>
            </a:r>
            <a:r>
              <a:rPr lang="en-US" altLang="zh-CN" sz="1800">
                <a:latin typeface="方正姚体" pitchFamily="2" charset="-122"/>
                <a:ea typeface="方正姚体" pitchFamily="2" charset="-122"/>
              </a:rPr>
              <a:t>a</a:t>
            </a:r>
            <a:r>
              <a:rPr lang="zh-CN" altLang="zh-CN" sz="1800">
                <a:latin typeface="方正姚体" pitchFamily="2" charset="-122"/>
                <a:ea typeface="方正姚体" pitchFamily="2" charset="-122"/>
              </a:rPr>
              <a:t>的关系</a:t>
            </a:r>
            <a:endParaRPr lang="zh-CN" altLang="en-US" sz="1800">
              <a:latin typeface="方正姚体" pitchFamily="2" charset="-122"/>
              <a:ea typeface="方正姚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EFF2CCB-F180-4DA0-B5E3-DDE45AC4DB2B}"/>
              </a:ext>
            </a:extLst>
          </p:cNvPr>
          <p:cNvSpPr>
            <a:spLocks noGrp="1" noChangeArrowheads="1"/>
          </p:cNvSpPr>
          <p:nvPr>
            <p:ph type="body" idx="1"/>
          </p:nvPr>
        </p:nvSpPr>
        <p:spPr>
          <a:xfrm>
            <a:off x="1905000" y="1524000"/>
            <a:ext cx="8305800" cy="5105400"/>
          </a:xfrm>
        </p:spPr>
        <p:txBody>
          <a:bodyPr/>
          <a:lstStyle/>
          <a:p>
            <a:pPr eaLnBrk="1" hangingPunct="1">
              <a:buClr>
                <a:srgbClr val="0070C0"/>
              </a:buClr>
              <a:buFont typeface="Wingdings" panose="05000000000000000000" pitchFamily="2" charset="2"/>
              <a:buChar char="n"/>
              <a:defRPr/>
            </a:pPr>
            <a:r>
              <a:rPr lang="en-US" altLang="zh-CN" sz="2400" dirty="0"/>
              <a:t>2</a:t>
            </a:r>
            <a:r>
              <a:rPr lang="zh-CN" altLang="en-US" sz="2400" dirty="0"/>
              <a:t>．指针变量运算符</a:t>
            </a:r>
            <a:endParaRPr lang="en-US" altLang="zh-CN" sz="2400" dirty="0"/>
          </a:p>
          <a:p>
            <a:pPr marL="0" indent="0">
              <a:buClr>
                <a:srgbClr val="0070C0"/>
              </a:buClr>
              <a:defRPr/>
            </a:pPr>
            <a:r>
              <a:rPr lang="en-US" altLang="zh-CN" sz="2400" b="1" dirty="0"/>
              <a:t>⑵</a:t>
            </a:r>
            <a:r>
              <a:rPr lang="zh-CN" altLang="en-US" sz="2400" b="1" dirty="0"/>
              <a:t>间接访问运算符*</a:t>
            </a:r>
            <a:r>
              <a:rPr lang="zh-CN" altLang="en-US" sz="2400" dirty="0"/>
              <a:t>（“指针运算符”或“取内容运算符”）</a:t>
            </a:r>
            <a:endParaRPr lang="en-US" altLang="zh-CN" sz="2400" dirty="0"/>
          </a:p>
          <a:p>
            <a:pPr eaLnBrk="1" hangingPunct="1">
              <a:buClr>
                <a:srgbClr val="0070C0"/>
              </a:buClr>
              <a:buFont typeface="Wingdings" panose="05000000000000000000" pitchFamily="2" charset="2"/>
              <a:buChar char="n"/>
              <a:defRPr/>
            </a:pPr>
            <a:r>
              <a:rPr lang="zh-CN" altLang="en-US" sz="2400" dirty="0"/>
              <a:t>功能：表示访问指针所指向的存储单元的内容。</a:t>
            </a:r>
            <a:endParaRPr lang="en-US" altLang="zh-CN" sz="2400" dirty="0"/>
          </a:p>
          <a:p>
            <a:pPr eaLnBrk="1" hangingPunct="1">
              <a:buClr>
                <a:srgbClr val="0070C0"/>
              </a:buClr>
              <a:buFont typeface="Wingdings" panose="05000000000000000000" pitchFamily="2" charset="2"/>
              <a:buChar char="n"/>
              <a:defRPr/>
            </a:pPr>
            <a:r>
              <a:rPr lang="zh-CN" altLang="en-US" sz="2400" dirty="0"/>
              <a:t>例如：</a:t>
            </a:r>
            <a:r>
              <a:rPr lang="en-US" altLang="zh-CN" sz="2400" dirty="0" err="1"/>
              <a:t>int</a:t>
            </a:r>
            <a:r>
              <a:rPr lang="en-US" altLang="zh-CN" sz="2400" dirty="0"/>
              <a:t> </a:t>
            </a:r>
            <a:r>
              <a:rPr lang="en-US" altLang="zh-CN" sz="2400" dirty="0" err="1"/>
              <a:t>i</a:t>
            </a:r>
            <a:r>
              <a:rPr lang="en-US" altLang="zh-CN" sz="2400" dirty="0"/>
              <a:t>=1,*p=&amp;</a:t>
            </a:r>
            <a:r>
              <a:rPr lang="en-US" altLang="zh-CN" sz="2400" dirty="0" err="1"/>
              <a:t>i</a:t>
            </a:r>
            <a:r>
              <a:rPr lang="en-US" altLang="zh-CN" sz="2400" dirty="0"/>
              <a:t>; </a:t>
            </a:r>
          </a:p>
          <a:p>
            <a:pPr marL="0" indent="0">
              <a:buClr>
                <a:srgbClr val="0070C0"/>
              </a:buClr>
              <a:defRPr/>
            </a:pPr>
            <a:r>
              <a:rPr lang="en-US" altLang="zh-CN" sz="2400" dirty="0"/>
              <a:t>               *p=2;</a:t>
            </a:r>
          </a:p>
          <a:p>
            <a:pPr marL="0" indent="0">
              <a:defRPr/>
            </a:pPr>
            <a:r>
              <a:rPr lang="en-US" altLang="zh-CN" sz="2400" dirty="0"/>
              <a:t>               </a:t>
            </a:r>
            <a:r>
              <a:rPr lang="en-US" altLang="zh-CN" sz="2400" dirty="0" err="1"/>
              <a:t>cout</a:t>
            </a:r>
            <a:r>
              <a:rPr lang="en-US" altLang="zh-CN" sz="2400" dirty="0"/>
              <a:t>&lt;&lt;*p;</a:t>
            </a:r>
          </a:p>
          <a:p>
            <a:pPr eaLnBrk="1" hangingPunct="1">
              <a:buClr>
                <a:srgbClr val="0070C0"/>
              </a:buClr>
              <a:buFont typeface="Wingdings" panose="05000000000000000000" pitchFamily="2" charset="2"/>
              <a:buChar char="n"/>
              <a:defRPr/>
            </a:pPr>
            <a:r>
              <a:rPr lang="zh-CN" altLang="en-US" sz="2400" dirty="0">
                <a:solidFill>
                  <a:srgbClr val="FF0000"/>
                </a:solidFill>
              </a:rPr>
              <a:t>注意：</a:t>
            </a:r>
          </a:p>
          <a:p>
            <a:pPr eaLnBrk="1" hangingPunct="1">
              <a:defRPr/>
            </a:pPr>
            <a:r>
              <a:rPr lang="zh-CN" altLang="zh-CN" sz="2400" dirty="0"/>
              <a:t>（</a:t>
            </a:r>
            <a:r>
              <a:rPr lang="en-US" altLang="zh-CN" sz="2400" dirty="0"/>
              <a:t>1</a:t>
            </a:r>
            <a:r>
              <a:rPr lang="zh-CN" altLang="zh-CN" sz="2400" dirty="0"/>
              <a:t>）间接访问运算符“</a:t>
            </a:r>
            <a:r>
              <a:rPr lang="en-US" altLang="zh-CN" sz="2400" dirty="0"/>
              <a:t>*</a:t>
            </a:r>
            <a:r>
              <a:rPr lang="zh-CN" altLang="zh-CN" sz="2400" dirty="0"/>
              <a:t>”与定义指针时的“</a:t>
            </a:r>
            <a:r>
              <a:rPr lang="en-US" altLang="zh-CN" sz="2400" dirty="0"/>
              <a:t>*</a:t>
            </a:r>
            <a:r>
              <a:rPr lang="zh-CN" altLang="zh-CN" sz="2400" dirty="0"/>
              <a:t>”代表不同的意思。指针定义时的“</a:t>
            </a:r>
            <a:r>
              <a:rPr lang="en-US" altLang="zh-CN" sz="2400" dirty="0"/>
              <a:t>*</a:t>
            </a:r>
            <a:r>
              <a:rPr lang="zh-CN" altLang="zh-CN" sz="2400" dirty="0"/>
              <a:t>”是指针变量定义的标识，可以称为“指针指示符”，而间接访问运算符“</a:t>
            </a:r>
            <a:r>
              <a:rPr lang="en-US" altLang="zh-CN" sz="2400" dirty="0"/>
              <a:t>*</a:t>
            </a:r>
            <a:r>
              <a:rPr lang="zh-CN" altLang="zh-CN" sz="2400" dirty="0"/>
              <a:t>”用来访问指针所指向的变量的值。</a:t>
            </a:r>
          </a:p>
          <a:p>
            <a:pPr eaLnBrk="1" hangingPunct="1">
              <a:defRPr/>
            </a:pPr>
            <a:r>
              <a:rPr lang="zh-CN" altLang="zh-CN" sz="2400" dirty="0"/>
              <a:t>（</a:t>
            </a:r>
            <a:r>
              <a:rPr lang="en-US" altLang="zh-CN" sz="2400" dirty="0"/>
              <a:t>2</a:t>
            </a:r>
            <a:r>
              <a:rPr lang="zh-CN" altLang="zh-CN" sz="2400" dirty="0"/>
              <a:t>）</a:t>
            </a:r>
            <a:r>
              <a:rPr lang="en-US" altLang="zh-CN" sz="2400" dirty="0"/>
              <a:t>*</a:t>
            </a:r>
            <a:r>
              <a:rPr lang="zh-CN" altLang="zh-CN" sz="2400" dirty="0"/>
              <a:t>运算和</a:t>
            </a:r>
            <a:r>
              <a:rPr lang="en-US" altLang="zh-CN" sz="2400" dirty="0"/>
              <a:t>&amp;</a:t>
            </a:r>
            <a:r>
              <a:rPr lang="zh-CN" altLang="zh-CN" sz="2400" dirty="0"/>
              <a:t>运算互为逆运算。</a:t>
            </a:r>
            <a:endParaRPr lang="en-US" altLang="zh-CN" sz="2400" dirty="0"/>
          </a:p>
        </p:txBody>
      </p:sp>
      <p:sp>
        <p:nvSpPr>
          <p:cNvPr id="7171" name="Rectangle 3">
            <a:extLst>
              <a:ext uri="{FF2B5EF4-FFF2-40B4-BE49-F238E27FC236}">
                <a16:creationId xmlns:a16="http://schemas.microsoft.com/office/drawing/2014/main" id="{638F98DA-91C1-4932-A76B-D1E7C5B7C83C}"/>
              </a:ext>
            </a:extLst>
          </p:cNvPr>
          <p:cNvSpPr>
            <a:spLocks noGrp="1" noChangeArrowheads="1"/>
          </p:cNvSpPr>
          <p:nvPr>
            <p:ph type="title"/>
          </p:nvPr>
        </p:nvSpPr>
        <p:spPr>
          <a:xfrm>
            <a:off x="1981200" y="533400"/>
            <a:ext cx="8229600" cy="762000"/>
          </a:xfrm>
        </p:spPr>
        <p:txBody>
          <a:bodyPr/>
          <a:lstStyle/>
          <a:p>
            <a:pPr eaLnBrk="1" hangingPunct="1"/>
            <a:r>
              <a:rPr lang="en-US" altLang="zh-CN" sz="3200" b="1"/>
              <a:t>5.1.1  </a:t>
            </a:r>
            <a:r>
              <a:rPr lang="zh-CN" altLang="en-US" sz="3200" b="1"/>
              <a:t>指针的概念</a:t>
            </a:r>
          </a:p>
        </p:txBody>
      </p:sp>
      <p:sp>
        <p:nvSpPr>
          <p:cNvPr id="7172" name="Rectangle 2">
            <a:extLst>
              <a:ext uri="{FF2B5EF4-FFF2-40B4-BE49-F238E27FC236}">
                <a16:creationId xmlns:a16="http://schemas.microsoft.com/office/drawing/2014/main" id="{66C27C44-94BE-4ACD-8852-83859BB34BA5}"/>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1C76A8-D571-4D9E-9AB9-23C26D30A4B7}"/>
              </a:ext>
            </a:extLst>
          </p:cNvPr>
          <p:cNvSpPr>
            <a:spLocks noGrp="1" noChangeArrowheads="1"/>
          </p:cNvSpPr>
          <p:nvPr>
            <p:ph type="body" sz="half" idx="1"/>
          </p:nvPr>
        </p:nvSpPr>
        <p:spPr>
          <a:xfrm>
            <a:off x="2209800" y="838200"/>
            <a:ext cx="7924800" cy="5638800"/>
          </a:xfrm>
          <a:noFill/>
          <a:ln>
            <a:solidFill>
              <a:schemeClr val="tx1"/>
            </a:solidFill>
            <a:miter lim="800000"/>
            <a:headEnd/>
            <a:tailEnd/>
          </a:ln>
        </p:spPr>
        <p:txBody>
          <a:bodyPr>
            <a:normAutofit lnSpcReduction="10000"/>
          </a:bodyPr>
          <a:lstStyle/>
          <a:p>
            <a:pPr marL="0" indent="0"/>
            <a:r>
              <a:rPr lang="zh-CN" altLang="zh-CN" sz="2000" dirty="0"/>
              <a:t>【例</a:t>
            </a:r>
            <a:r>
              <a:rPr lang="en-US" altLang="zh-CN" sz="2000" dirty="0"/>
              <a:t>5.1</a:t>
            </a:r>
            <a:r>
              <a:rPr lang="zh-CN" altLang="zh-CN" sz="2000" dirty="0"/>
              <a:t>】指针的定义和使用。</a:t>
            </a:r>
          </a:p>
          <a:p>
            <a:pPr marL="0" indent="0"/>
            <a:r>
              <a:rPr lang="en-US" altLang="zh-CN" sz="2000" dirty="0"/>
              <a:t>#include&lt;iostream&gt;</a:t>
            </a:r>
            <a:endParaRPr lang="zh-CN" altLang="zh-CN" sz="2000" dirty="0"/>
          </a:p>
          <a:p>
            <a:pPr marL="0" indent="0"/>
            <a:r>
              <a:rPr lang="en-US" altLang="zh-CN" sz="2000" dirty="0"/>
              <a:t>using namespace std;</a:t>
            </a:r>
            <a:endParaRPr lang="zh-CN" altLang="zh-CN" sz="2000" dirty="0"/>
          </a:p>
          <a:p>
            <a:pPr marL="0" indent="0"/>
            <a:r>
              <a:rPr lang="en-US" altLang="zh-CN" sz="2000" dirty="0"/>
              <a:t>int main()</a:t>
            </a:r>
            <a:endParaRPr lang="zh-CN" altLang="zh-CN" sz="2000" dirty="0"/>
          </a:p>
          <a:p>
            <a:pPr marL="0" indent="0"/>
            <a:r>
              <a:rPr lang="en-US" altLang="zh-CN" sz="2000" dirty="0"/>
              <a:t>{ </a:t>
            </a:r>
            <a:endParaRPr lang="zh-CN" altLang="zh-CN" sz="2000" dirty="0"/>
          </a:p>
          <a:p>
            <a:pPr marL="0" indent="0"/>
            <a:r>
              <a:rPr lang="en-US" altLang="zh-CN" sz="2000" dirty="0"/>
              <a:t>    int a=10,*p;</a:t>
            </a:r>
            <a:endParaRPr lang="zh-CN" altLang="zh-CN" sz="2000" dirty="0"/>
          </a:p>
          <a:p>
            <a:pPr marL="0" indent="0"/>
            <a:r>
              <a:rPr lang="en-US" altLang="zh-CN" sz="2000" dirty="0"/>
              <a:t>    p=&amp;a;</a:t>
            </a:r>
            <a:endParaRPr lang="zh-CN" altLang="zh-CN" sz="2000" dirty="0"/>
          </a:p>
          <a:p>
            <a:pPr marL="0" indent="0"/>
            <a:r>
              <a:rPr lang="en-US" altLang="zh-CN" sz="2000" dirty="0"/>
              <a:t>    *p=15;</a:t>
            </a:r>
            <a:endParaRPr lang="zh-CN" altLang="zh-CN" sz="2000" dirty="0"/>
          </a:p>
          <a:p>
            <a:pPr marL="0" indent="0"/>
            <a:r>
              <a:rPr lang="en-US" altLang="zh-CN" sz="2000" dirty="0"/>
              <a:t>    </a:t>
            </a:r>
            <a:r>
              <a:rPr lang="en-US" altLang="zh-CN" sz="2000" dirty="0" err="1"/>
              <a:t>cout</a:t>
            </a:r>
            <a:r>
              <a:rPr lang="en-US" altLang="zh-CN" sz="2000" dirty="0"/>
              <a:t>&lt;&lt;"a="&lt;&lt;a&lt;&lt;</a:t>
            </a:r>
            <a:r>
              <a:rPr lang="en-US" altLang="zh-CN" sz="2000" dirty="0" err="1"/>
              <a:t>endl</a:t>
            </a:r>
            <a:r>
              <a:rPr lang="en-US" altLang="zh-CN" sz="2000" dirty="0"/>
              <a:t>;         	//</a:t>
            </a:r>
            <a:r>
              <a:rPr lang="zh-CN" altLang="zh-CN" sz="2000" dirty="0"/>
              <a:t>直接访问</a:t>
            </a:r>
            <a:r>
              <a:rPr lang="en-US" altLang="zh-CN" sz="2000" dirty="0"/>
              <a:t>a</a:t>
            </a:r>
            <a:r>
              <a:rPr lang="zh-CN" altLang="zh-CN" sz="2000" dirty="0"/>
              <a:t>的值</a:t>
            </a:r>
          </a:p>
          <a:p>
            <a:pPr marL="0" indent="0"/>
            <a:r>
              <a:rPr lang="en-US" altLang="zh-CN" sz="2000" dirty="0"/>
              <a:t>    </a:t>
            </a:r>
            <a:r>
              <a:rPr lang="en-US" altLang="zh-CN" sz="2000" dirty="0" err="1"/>
              <a:t>cout</a:t>
            </a:r>
            <a:r>
              <a:rPr lang="en-US" altLang="zh-CN" sz="2000" dirty="0"/>
              <a:t>&lt;&lt;"*p="&lt;&lt;*p&lt;&lt;</a:t>
            </a:r>
            <a:r>
              <a:rPr lang="en-US" altLang="zh-CN" sz="2000" dirty="0" err="1"/>
              <a:t>endl</a:t>
            </a:r>
            <a:r>
              <a:rPr lang="en-US" altLang="zh-CN" sz="2000" dirty="0"/>
              <a:t>;      	//</a:t>
            </a:r>
            <a:r>
              <a:rPr lang="zh-CN" altLang="zh-CN" sz="2000" dirty="0"/>
              <a:t>间接访问</a:t>
            </a:r>
            <a:r>
              <a:rPr lang="en-US" altLang="zh-CN" sz="2000" dirty="0"/>
              <a:t>a</a:t>
            </a:r>
            <a:r>
              <a:rPr lang="zh-CN" altLang="zh-CN" sz="2000" dirty="0"/>
              <a:t>的值</a:t>
            </a:r>
          </a:p>
          <a:p>
            <a:pPr marL="0" indent="0"/>
            <a:r>
              <a:rPr lang="en-US" altLang="zh-CN" sz="2000" dirty="0"/>
              <a:t>    </a:t>
            </a:r>
            <a:r>
              <a:rPr lang="en-US" altLang="zh-CN" sz="2000" dirty="0" err="1"/>
              <a:t>cout</a:t>
            </a:r>
            <a:r>
              <a:rPr lang="en-US" altLang="zh-CN" sz="2000" dirty="0"/>
              <a:t>&lt;&lt;"&amp;a="&lt;&lt;&amp;a&lt;&lt;</a:t>
            </a:r>
            <a:r>
              <a:rPr lang="en-US" altLang="zh-CN" sz="2000" dirty="0" err="1"/>
              <a:t>endl</a:t>
            </a:r>
            <a:r>
              <a:rPr lang="en-US" altLang="zh-CN" sz="2000" dirty="0"/>
              <a:t>;</a:t>
            </a:r>
            <a:endParaRPr lang="zh-CN" altLang="zh-CN" sz="2000" dirty="0"/>
          </a:p>
          <a:p>
            <a:pPr marL="0" indent="0"/>
            <a:r>
              <a:rPr lang="en-US" altLang="zh-CN" sz="2000" dirty="0"/>
              <a:t>    </a:t>
            </a:r>
            <a:r>
              <a:rPr lang="en-US" altLang="zh-CN" sz="2000" dirty="0" err="1"/>
              <a:t>cout</a:t>
            </a:r>
            <a:r>
              <a:rPr lang="en-US" altLang="zh-CN" sz="2000" dirty="0"/>
              <a:t>&lt;&lt;"p="&lt;&lt;p&lt;&lt;</a:t>
            </a:r>
            <a:r>
              <a:rPr lang="en-US" altLang="zh-CN" sz="2000" dirty="0" err="1"/>
              <a:t>endl</a:t>
            </a:r>
            <a:r>
              <a:rPr lang="en-US" altLang="zh-CN" sz="2000" dirty="0"/>
              <a:t>;</a:t>
            </a:r>
            <a:endParaRPr lang="zh-CN" altLang="zh-CN" sz="2000" dirty="0"/>
          </a:p>
          <a:p>
            <a:pPr marL="0" indent="0"/>
            <a:r>
              <a:rPr lang="en-US" altLang="zh-CN" sz="2000" dirty="0"/>
              <a:t>    </a:t>
            </a:r>
            <a:r>
              <a:rPr lang="en-US" altLang="zh-CN" sz="2000" dirty="0" err="1"/>
              <a:t>cout</a:t>
            </a:r>
            <a:r>
              <a:rPr lang="en-US" altLang="zh-CN" sz="2000" dirty="0"/>
              <a:t>&lt;&lt;"&amp;p="&lt;&lt;&amp;p&lt;&lt;</a:t>
            </a:r>
            <a:r>
              <a:rPr lang="en-US" altLang="zh-CN" sz="2000" dirty="0" err="1"/>
              <a:t>endl</a:t>
            </a:r>
            <a:r>
              <a:rPr lang="en-US" altLang="zh-CN" sz="2000" dirty="0"/>
              <a:t>;</a:t>
            </a:r>
            <a:endParaRPr lang="zh-CN" altLang="zh-CN" sz="2000" dirty="0"/>
          </a:p>
          <a:p>
            <a:pPr marL="0" indent="0"/>
            <a:r>
              <a:rPr lang="en-US" altLang="zh-CN" sz="2000" dirty="0"/>
              <a:t>    return 0;</a:t>
            </a:r>
            <a:endParaRPr lang="zh-CN" altLang="zh-CN" sz="2000" dirty="0"/>
          </a:p>
          <a:p>
            <a:pPr marL="0" indent="0"/>
            <a:r>
              <a:rPr lang="en-US" altLang="zh-CN" sz="2000" dirty="0"/>
              <a:t>}</a:t>
            </a:r>
            <a:endParaRPr lang="zh-CN" altLang="zh-CN" sz="2000" dirty="0"/>
          </a:p>
        </p:txBody>
      </p:sp>
      <p:sp>
        <p:nvSpPr>
          <p:cNvPr id="75779" name="Rectangle 3">
            <a:extLst>
              <a:ext uri="{FF2B5EF4-FFF2-40B4-BE49-F238E27FC236}">
                <a16:creationId xmlns:a16="http://schemas.microsoft.com/office/drawing/2014/main" id="{F173B147-A572-47DB-B14C-BF4104223D49}"/>
              </a:ext>
            </a:extLst>
          </p:cNvPr>
          <p:cNvSpPr>
            <a:spLocks noChangeArrowheads="1"/>
          </p:cNvSpPr>
          <p:nvPr/>
        </p:nvSpPr>
        <p:spPr bwMode="auto">
          <a:xfrm>
            <a:off x="7253289" y="1066800"/>
            <a:ext cx="2562225" cy="1754188"/>
          </a:xfrm>
          <a:prstGeom prst="rect">
            <a:avLst/>
          </a:prstGeom>
          <a:solidFill>
            <a:schemeClr val="accent5"/>
          </a:solidFill>
          <a:ln>
            <a:solidFill>
              <a:schemeClr val="tx1"/>
            </a:solidFill>
          </a:ln>
          <a:effectLst/>
        </p:spPr>
        <p:txBody>
          <a:bodyPr>
            <a:spAutoFit/>
          </a:bodyPr>
          <a:lstStyle/>
          <a:p>
            <a:pPr>
              <a:defRPr/>
            </a:pPr>
            <a:r>
              <a:rPr lang="zh-CN" altLang="en-US" dirty="0">
                <a:latin typeface="Arial" charset="0"/>
              </a:rPr>
              <a:t>运行结果：</a:t>
            </a:r>
          </a:p>
          <a:p>
            <a:pPr>
              <a:defRPr/>
            </a:pPr>
            <a:r>
              <a:rPr lang="en-US" altLang="zh-CN" dirty="0">
                <a:latin typeface="Arial" charset="0"/>
              </a:rPr>
              <a:t>a=15</a:t>
            </a:r>
            <a:endParaRPr lang="zh-CN" altLang="zh-CN" dirty="0">
              <a:latin typeface="Arial" charset="0"/>
            </a:endParaRPr>
          </a:p>
          <a:p>
            <a:pPr>
              <a:defRPr/>
            </a:pPr>
            <a:r>
              <a:rPr lang="en-US" altLang="zh-CN" dirty="0">
                <a:latin typeface="Arial" charset="0"/>
              </a:rPr>
              <a:t>*p=15</a:t>
            </a:r>
            <a:endParaRPr lang="zh-CN" altLang="zh-CN" dirty="0">
              <a:latin typeface="Arial" charset="0"/>
            </a:endParaRPr>
          </a:p>
          <a:p>
            <a:pPr>
              <a:defRPr/>
            </a:pPr>
            <a:r>
              <a:rPr lang="en-US" altLang="zh-CN" dirty="0">
                <a:latin typeface="Arial" charset="0"/>
              </a:rPr>
              <a:t>&amp;a=0x0012FF7C</a:t>
            </a:r>
            <a:endParaRPr lang="zh-CN" altLang="zh-CN" dirty="0">
              <a:latin typeface="Arial" charset="0"/>
            </a:endParaRPr>
          </a:p>
          <a:p>
            <a:pPr>
              <a:defRPr/>
            </a:pPr>
            <a:r>
              <a:rPr lang="en-US" altLang="zh-CN" dirty="0">
                <a:latin typeface="Arial" charset="0"/>
              </a:rPr>
              <a:t>p=0x0012FF7C</a:t>
            </a:r>
            <a:endParaRPr lang="zh-CN" altLang="zh-CN" dirty="0">
              <a:latin typeface="Arial" charset="0"/>
            </a:endParaRPr>
          </a:p>
          <a:p>
            <a:pPr>
              <a:defRPr/>
            </a:pPr>
            <a:r>
              <a:rPr lang="en-US" altLang="zh-CN" dirty="0">
                <a:latin typeface="Arial" charset="0"/>
              </a:rPr>
              <a:t>&amp;p=0x0012FF78</a:t>
            </a:r>
            <a:endParaRPr lang="zh-CN" altLang="zh-CN"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149EC4F-6077-4076-8124-F2D185FA4FB3}"/>
              </a:ext>
            </a:extLst>
          </p:cNvPr>
          <p:cNvSpPr>
            <a:spLocks noGrp="1" noChangeArrowheads="1"/>
          </p:cNvSpPr>
          <p:nvPr>
            <p:ph type="body" sz="half" idx="1"/>
          </p:nvPr>
        </p:nvSpPr>
        <p:spPr>
          <a:xfrm>
            <a:off x="1981200" y="838200"/>
            <a:ext cx="8305800" cy="5638800"/>
          </a:xfrm>
        </p:spPr>
        <p:txBody>
          <a:bodyPr>
            <a:normAutofit fontScale="92500" lnSpcReduction="10000"/>
          </a:bodyPr>
          <a:lstStyle/>
          <a:p>
            <a:pPr marL="0" indent="0">
              <a:lnSpc>
                <a:spcPct val="95000"/>
              </a:lnSpc>
              <a:buClr>
                <a:srgbClr val="0070C0"/>
              </a:buClr>
              <a:buFont typeface="Wingdings" panose="05000000000000000000" pitchFamily="2" charset="2"/>
              <a:buChar char="n"/>
            </a:pPr>
            <a:r>
              <a:rPr lang="en-US" altLang="zh-CN" sz="2400" dirty="0"/>
              <a:t>3</a:t>
            </a:r>
            <a:r>
              <a:rPr lang="zh-CN" altLang="en-US" sz="2400" dirty="0"/>
              <a:t>．指针的初始化</a:t>
            </a:r>
          </a:p>
          <a:p>
            <a:pPr marL="0" indent="0">
              <a:lnSpc>
                <a:spcPct val="95000"/>
              </a:lnSpc>
              <a:buClr>
                <a:srgbClr val="0070C0"/>
              </a:buClr>
              <a:buFont typeface="Wingdings" panose="05000000000000000000" pitchFamily="2" charset="2"/>
              <a:buChar char="n"/>
            </a:pPr>
            <a:r>
              <a:rPr lang="zh-CN" altLang="en-US" sz="2400" dirty="0">
                <a:solidFill>
                  <a:srgbClr val="FF0000"/>
                </a:solidFill>
              </a:rPr>
              <a:t>注意：</a:t>
            </a:r>
            <a:r>
              <a:rPr lang="zh-CN" altLang="en-US" sz="2400" dirty="0"/>
              <a:t>在使用所定义的指针变量之前必须对它赋初值。否则，在程序中使用该指针变量就有可能导致系统崩溃</a:t>
            </a:r>
            <a:endParaRPr lang="en-US" altLang="zh-CN" sz="2400" dirty="0"/>
          </a:p>
          <a:p>
            <a:pPr marL="0" indent="0">
              <a:lnSpc>
                <a:spcPct val="95000"/>
              </a:lnSpc>
              <a:buClr>
                <a:srgbClr val="0070C0"/>
              </a:buClr>
              <a:buFont typeface="Wingdings" panose="05000000000000000000" pitchFamily="2" charset="2"/>
              <a:buChar char="n"/>
            </a:pPr>
            <a:r>
              <a:rPr lang="zh-CN" altLang="en-US" sz="2400" dirty="0"/>
              <a:t>例如：</a:t>
            </a:r>
          </a:p>
          <a:p>
            <a:pPr marL="0" indent="0">
              <a:lnSpc>
                <a:spcPct val="95000"/>
              </a:lnSpc>
            </a:pPr>
            <a:r>
              <a:rPr lang="zh-CN" altLang="en-US" sz="2200" dirty="0"/>
              <a:t>       </a:t>
            </a:r>
            <a:r>
              <a:rPr lang="en-US" altLang="zh-CN" sz="2200" dirty="0"/>
              <a:t>int </a:t>
            </a:r>
            <a:r>
              <a:rPr lang="en-US" altLang="zh-CN" sz="2200" dirty="0" err="1"/>
              <a:t>i</a:t>
            </a:r>
            <a:r>
              <a:rPr lang="en-US" altLang="zh-CN" sz="2200" dirty="0"/>
              <a:t>,*p1=&amp;</a:t>
            </a:r>
            <a:r>
              <a:rPr lang="en-US" altLang="zh-CN" sz="2200" dirty="0" err="1"/>
              <a:t>i</a:t>
            </a:r>
            <a:r>
              <a:rPr lang="en-US" altLang="zh-CN" sz="2200" dirty="0"/>
              <a:t>;</a:t>
            </a:r>
          </a:p>
          <a:p>
            <a:pPr marL="0" indent="0">
              <a:lnSpc>
                <a:spcPct val="95000"/>
              </a:lnSpc>
            </a:pPr>
            <a:r>
              <a:rPr lang="en-US" altLang="zh-CN" sz="2200" dirty="0"/>
              <a:t>       int *p2=NULL;  </a:t>
            </a:r>
          </a:p>
          <a:p>
            <a:pPr marL="0" indent="0">
              <a:lnSpc>
                <a:spcPct val="95000"/>
              </a:lnSpc>
            </a:pPr>
            <a:r>
              <a:rPr lang="en-US" altLang="zh-CN" sz="2200" dirty="0"/>
              <a:t>       //  </a:t>
            </a:r>
            <a:r>
              <a:rPr lang="en-US" altLang="zh-CN" sz="2400" dirty="0"/>
              <a:t>NULL</a:t>
            </a:r>
            <a:r>
              <a:rPr lang="zh-CN" altLang="en-US" sz="2400" dirty="0"/>
              <a:t>为</a:t>
            </a:r>
            <a:r>
              <a:rPr lang="zh-CN" altLang="zh-CN" sz="2400" dirty="0"/>
              <a:t>空指针</a:t>
            </a:r>
            <a:r>
              <a:rPr lang="zh-CN" altLang="en-US" sz="2400" dirty="0"/>
              <a:t>，</a:t>
            </a:r>
            <a:r>
              <a:rPr lang="zh-CN" altLang="zh-CN" sz="2400" dirty="0"/>
              <a:t>不指向任何数据类型</a:t>
            </a:r>
            <a:endParaRPr lang="en-US" altLang="zh-CN" sz="2400" dirty="0"/>
          </a:p>
          <a:p>
            <a:pPr marL="0" indent="0">
              <a:lnSpc>
                <a:spcPct val="95000"/>
              </a:lnSpc>
              <a:buClr>
                <a:srgbClr val="0070C0"/>
              </a:buClr>
              <a:buFont typeface="Wingdings" panose="05000000000000000000" pitchFamily="2" charset="2"/>
              <a:buChar char="n"/>
            </a:pPr>
            <a:r>
              <a:rPr lang="zh-CN" altLang="zh-CN" sz="2400" dirty="0">
                <a:solidFill>
                  <a:srgbClr val="FF0000"/>
                </a:solidFill>
              </a:rPr>
              <a:t>初学者最容易出错的地方</a:t>
            </a:r>
            <a:r>
              <a:rPr lang="zh-CN" altLang="en-US" sz="2400" dirty="0">
                <a:solidFill>
                  <a:srgbClr val="FF0000"/>
                </a:solidFill>
              </a:rPr>
              <a:t>：</a:t>
            </a:r>
            <a:endParaRPr lang="zh-CN" altLang="zh-CN" sz="2400" dirty="0">
              <a:solidFill>
                <a:srgbClr val="FF0000"/>
              </a:solidFill>
            </a:endParaRPr>
          </a:p>
          <a:p>
            <a:pPr marL="0" indent="0">
              <a:lnSpc>
                <a:spcPct val="95000"/>
              </a:lnSpc>
              <a:buClr>
                <a:srgbClr val="0070C0"/>
              </a:buClr>
            </a:pPr>
            <a:r>
              <a:rPr lang="zh-CN" altLang="zh-CN" sz="2400" dirty="0"/>
              <a:t>（</a:t>
            </a:r>
            <a:r>
              <a:rPr lang="en-US" altLang="zh-CN" sz="2400" dirty="0"/>
              <a:t>1</a:t>
            </a:r>
            <a:r>
              <a:rPr lang="zh-CN" altLang="zh-CN" sz="2400" dirty="0"/>
              <a:t>）错给指针赋变量本身的值，而不是变量的地址。</a:t>
            </a:r>
            <a:endParaRPr lang="en-US" altLang="zh-CN" sz="2400" dirty="0"/>
          </a:p>
          <a:p>
            <a:pPr marL="0" indent="0">
              <a:lnSpc>
                <a:spcPct val="95000"/>
              </a:lnSpc>
              <a:buClr>
                <a:srgbClr val="0070C0"/>
              </a:buClr>
            </a:pPr>
            <a:r>
              <a:rPr lang="en-US" altLang="zh-CN" sz="2400" dirty="0"/>
              <a:t>         </a:t>
            </a:r>
            <a:r>
              <a:rPr lang="zh-CN" altLang="zh-CN" sz="2400" dirty="0"/>
              <a:t>如：</a:t>
            </a:r>
            <a:r>
              <a:rPr lang="en-US" altLang="zh-CN" sz="2400" dirty="0"/>
              <a:t>int </a:t>
            </a:r>
            <a:r>
              <a:rPr lang="en-US" altLang="zh-CN" sz="2400" dirty="0" err="1"/>
              <a:t>i</a:t>
            </a:r>
            <a:r>
              <a:rPr lang="en-US" altLang="zh-CN" sz="2400" dirty="0"/>
              <a:t>,</a:t>
            </a:r>
            <a:r>
              <a:rPr lang="en-US" altLang="zh-CN" sz="2400" dirty="0">
                <a:solidFill>
                  <a:srgbClr val="FF0000"/>
                </a:solidFill>
              </a:rPr>
              <a:t>*p1=</a:t>
            </a:r>
            <a:r>
              <a:rPr lang="en-US" altLang="zh-CN" sz="2400" dirty="0" err="1">
                <a:solidFill>
                  <a:srgbClr val="FF0000"/>
                </a:solidFill>
              </a:rPr>
              <a:t>i</a:t>
            </a:r>
            <a:r>
              <a:rPr lang="en-US" altLang="zh-CN" sz="2400" dirty="0">
                <a:solidFill>
                  <a:srgbClr val="FF0000"/>
                </a:solidFill>
              </a:rPr>
              <a:t>;</a:t>
            </a:r>
            <a:endParaRPr lang="zh-CN" altLang="zh-CN" sz="2400" dirty="0"/>
          </a:p>
          <a:p>
            <a:pPr marL="0" indent="0">
              <a:lnSpc>
                <a:spcPct val="95000"/>
              </a:lnSpc>
              <a:buClr>
                <a:srgbClr val="0070C0"/>
              </a:buClr>
            </a:pPr>
            <a:r>
              <a:rPr lang="zh-CN" altLang="zh-CN" sz="2400" dirty="0"/>
              <a:t>（</a:t>
            </a:r>
            <a:r>
              <a:rPr lang="en-US" altLang="zh-CN" sz="2400" dirty="0"/>
              <a:t>2</a:t>
            </a:r>
            <a:r>
              <a:rPr lang="zh-CN" altLang="zh-CN" sz="2400" dirty="0"/>
              <a:t>）定义了指针，没有初始化就直接对其进行操作。</a:t>
            </a:r>
            <a:endParaRPr lang="en-US" altLang="zh-CN" sz="2400" dirty="0"/>
          </a:p>
          <a:p>
            <a:pPr marL="0" indent="0">
              <a:lnSpc>
                <a:spcPct val="95000"/>
              </a:lnSpc>
              <a:buClr>
                <a:srgbClr val="0070C0"/>
              </a:buClr>
            </a:pPr>
            <a:r>
              <a:rPr lang="en-US" altLang="zh-CN" sz="2400" dirty="0"/>
              <a:t>         </a:t>
            </a:r>
            <a:r>
              <a:rPr lang="zh-CN" altLang="zh-CN" sz="2400" dirty="0"/>
              <a:t>如：</a:t>
            </a:r>
            <a:r>
              <a:rPr lang="en-US" altLang="zh-CN" sz="2400" dirty="0"/>
              <a:t>int *p2;   </a:t>
            </a:r>
            <a:r>
              <a:rPr lang="en-US" altLang="zh-CN" sz="2400" dirty="0">
                <a:solidFill>
                  <a:srgbClr val="FF0000"/>
                </a:solidFill>
              </a:rPr>
              <a:t>*p2=2;</a:t>
            </a:r>
            <a:endParaRPr lang="zh-CN" altLang="zh-CN" sz="2400" dirty="0"/>
          </a:p>
          <a:p>
            <a:pPr marL="0" indent="0">
              <a:lnSpc>
                <a:spcPct val="95000"/>
              </a:lnSpc>
              <a:buClr>
                <a:srgbClr val="0070C0"/>
              </a:buClr>
            </a:pPr>
            <a:r>
              <a:rPr lang="zh-CN" altLang="zh-CN" sz="2400" dirty="0"/>
              <a:t>（</a:t>
            </a:r>
            <a:r>
              <a:rPr lang="en-US" altLang="zh-CN" sz="2400" dirty="0"/>
              <a:t>3</a:t>
            </a:r>
            <a:r>
              <a:rPr lang="zh-CN" altLang="zh-CN" sz="2400" dirty="0"/>
              <a:t>）用不同类型变量的地址来给指针赋值。</a:t>
            </a:r>
            <a:endParaRPr lang="en-US" altLang="zh-CN" sz="2400" dirty="0"/>
          </a:p>
          <a:p>
            <a:pPr marL="0" indent="0">
              <a:lnSpc>
                <a:spcPct val="95000"/>
              </a:lnSpc>
              <a:buClr>
                <a:srgbClr val="0070C0"/>
              </a:buClr>
            </a:pPr>
            <a:r>
              <a:rPr lang="en-US" altLang="zh-CN" sz="2400" dirty="0"/>
              <a:t>         </a:t>
            </a:r>
            <a:r>
              <a:rPr lang="zh-CN" altLang="zh-CN" sz="2400" dirty="0"/>
              <a:t>如：</a:t>
            </a:r>
            <a:r>
              <a:rPr lang="en-US" altLang="zh-CN" sz="2400" dirty="0"/>
              <a:t>int </a:t>
            </a:r>
            <a:r>
              <a:rPr lang="en-US" altLang="zh-CN" sz="2400" dirty="0" err="1"/>
              <a:t>i,j</a:t>
            </a:r>
            <a:r>
              <a:rPr lang="en-US" altLang="zh-CN" sz="2400" dirty="0"/>
              <a:t>;     double </a:t>
            </a:r>
            <a:r>
              <a:rPr lang="en-US" altLang="zh-CN" sz="2400" dirty="0">
                <a:solidFill>
                  <a:srgbClr val="FF0000"/>
                </a:solidFill>
              </a:rPr>
              <a:t>*p2=&amp;</a:t>
            </a:r>
            <a:r>
              <a:rPr lang="en-US" altLang="zh-CN" sz="2400" dirty="0" err="1">
                <a:solidFill>
                  <a:srgbClr val="FF0000"/>
                </a:solidFill>
              </a:rPr>
              <a:t>i</a:t>
            </a:r>
            <a:r>
              <a:rPr lang="en-US" altLang="zh-CN" sz="2400" dirty="0">
                <a:solidFill>
                  <a:srgbClr val="FF0000"/>
                </a:solidFill>
              </a:rPr>
              <a:t>;</a:t>
            </a:r>
            <a:endParaRPr lang="zh-CN" altLang="zh-CN" sz="2400" dirty="0">
              <a:solidFill>
                <a:srgbClr val="FF0000"/>
              </a:solidFill>
            </a:endParaRPr>
          </a:p>
          <a:p>
            <a:pPr marL="0" indent="0">
              <a:lnSpc>
                <a:spcPct val="95000"/>
              </a:lnSpc>
            </a:pPr>
            <a:endParaRPr lang="en-US" altLang="zh-CN" sz="22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2FBF92C-B26B-4FA2-8380-A1C879A0FF37}"/>
              </a:ext>
            </a:extLst>
          </p:cNvPr>
          <p:cNvSpPr>
            <a:spLocks noGrp="1" noChangeArrowheads="1"/>
          </p:cNvSpPr>
          <p:nvPr>
            <p:ph type="body" sz="half" idx="1"/>
          </p:nvPr>
        </p:nvSpPr>
        <p:spPr>
          <a:xfrm>
            <a:off x="2209800" y="838200"/>
            <a:ext cx="7924800" cy="5638800"/>
          </a:xfrm>
          <a:noFill/>
          <a:ln>
            <a:solidFill>
              <a:schemeClr val="tx1"/>
            </a:solidFill>
            <a:miter lim="800000"/>
            <a:headEnd/>
            <a:tailEnd/>
          </a:ln>
        </p:spPr>
        <p:txBody>
          <a:bodyPr/>
          <a:lstStyle/>
          <a:p>
            <a:pPr marL="0" indent="0"/>
            <a:r>
              <a:rPr lang="zh-CN" altLang="zh-CN" sz="2400"/>
              <a:t>【例</a:t>
            </a:r>
            <a:r>
              <a:rPr lang="en-US" altLang="zh-CN" sz="2400"/>
              <a:t>5.2</a:t>
            </a:r>
            <a:r>
              <a:rPr lang="zh-CN" altLang="zh-CN" sz="2400"/>
              <a:t>】分析下面程序的运行结果。</a:t>
            </a:r>
          </a:p>
          <a:p>
            <a:pPr marL="0" indent="0"/>
            <a:r>
              <a:rPr lang="en-US" altLang="zh-CN" sz="2400"/>
              <a:t>#include&lt;iostream&gt;</a:t>
            </a:r>
            <a:endParaRPr lang="zh-CN" altLang="zh-CN" sz="2400"/>
          </a:p>
          <a:p>
            <a:pPr marL="0" indent="0"/>
            <a:r>
              <a:rPr lang="en-US" altLang="zh-CN" sz="2400"/>
              <a:t>using namespace std;</a:t>
            </a:r>
            <a:endParaRPr lang="zh-CN" altLang="zh-CN" sz="2400"/>
          </a:p>
          <a:p>
            <a:pPr marL="0" indent="0"/>
            <a:r>
              <a:rPr lang="en-US" altLang="zh-CN" sz="2400"/>
              <a:t>int main()</a:t>
            </a:r>
            <a:endParaRPr lang="zh-CN" altLang="zh-CN" sz="2400"/>
          </a:p>
          <a:p>
            <a:pPr marL="0" indent="0"/>
            <a:r>
              <a:rPr lang="en-US" altLang="zh-CN" sz="2400"/>
              <a:t>{ </a:t>
            </a:r>
            <a:endParaRPr lang="zh-CN" altLang="zh-CN" sz="2400"/>
          </a:p>
          <a:p>
            <a:pPr marL="0" indent="0"/>
            <a:r>
              <a:rPr lang="en-US" altLang="zh-CN" sz="2400"/>
              <a:t>    int i=1,*p1=&amp;i;</a:t>
            </a:r>
            <a:endParaRPr lang="zh-CN" altLang="zh-CN" sz="2400"/>
          </a:p>
          <a:p>
            <a:pPr marL="0" indent="0"/>
            <a:r>
              <a:rPr lang="en-US" altLang="zh-CN" sz="2400"/>
              <a:t>    int *p2=p1,*p3=NULL;</a:t>
            </a:r>
            <a:endParaRPr lang="zh-CN" altLang="zh-CN" sz="2400"/>
          </a:p>
          <a:p>
            <a:pPr marL="0" indent="0"/>
            <a:r>
              <a:rPr lang="en-US" altLang="zh-CN" sz="2400"/>
              <a:t>    cout&lt;&lt;"&amp;p1="&lt;&lt;p1&lt;&lt;"</a:t>
            </a:r>
            <a:r>
              <a:rPr lang="zh-CN" altLang="zh-CN" sz="2400"/>
              <a:t>，</a:t>
            </a:r>
            <a:r>
              <a:rPr lang="en-US" altLang="zh-CN" sz="2400"/>
              <a:t>&amp;p2="&lt;&lt;p2&lt;&lt;"</a:t>
            </a:r>
            <a:r>
              <a:rPr lang="zh-CN" altLang="zh-CN" sz="2400"/>
              <a:t>，</a:t>
            </a:r>
            <a:r>
              <a:rPr lang="en-US" altLang="zh-CN" sz="2400"/>
              <a:t>&amp;p3="&lt;&lt;p3&lt;&lt;endl;</a:t>
            </a:r>
            <a:endParaRPr lang="zh-CN" altLang="zh-CN" sz="2400"/>
          </a:p>
          <a:p>
            <a:pPr marL="0" indent="0"/>
            <a:r>
              <a:rPr lang="en-US" altLang="zh-CN" sz="2400"/>
              <a:t>    cout&lt;&lt;"*p1="&lt;&lt;*p1&lt;&lt;*"</a:t>
            </a:r>
            <a:r>
              <a:rPr lang="zh-CN" altLang="zh-CN" sz="2400"/>
              <a:t>，</a:t>
            </a:r>
            <a:r>
              <a:rPr lang="en-US" altLang="zh-CN" sz="2400"/>
              <a:t>*p2="&lt;&lt;*p2&lt;&lt;endl;</a:t>
            </a:r>
            <a:endParaRPr lang="zh-CN" altLang="zh-CN" sz="2400"/>
          </a:p>
          <a:p>
            <a:pPr marL="0" indent="0"/>
            <a:r>
              <a:rPr lang="en-US" altLang="zh-CN" sz="2400"/>
              <a:t>    return 0;</a:t>
            </a:r>
            <a:endParaRPr lang="zh-CN" altLang="zh-CN" sz="2400"/>
          </a:p>
          <a:p>
            <a:pPr marL="0" indent="0"/>
            <a:r>
              <a:rPr lang="en-US" altLang="zh-CN" sz="2400"/>
              <a:t>}</a:t>
            </a:r>
            <a:endParaRPr lang="zh-CN" altLang="zh-CN" sz="2400"/>
          </a:p>
        </p:txBody>
      </p:sp>
      <p:sp>
        <p:nvSpPr>
          <p:cNvPr id="75779" name="Rectangle 3">
            <a:extLst>
              <a:ext uri="{FF2B5EF4-FFF2-40B4-BE49-F238E27FC236}">
                <a16:creationId xmlns:a16="http://schemas.microsoft.com/office/drawing/2014/main" id="{762AB5A1-C915-4B9D-84FD-BE9B289BAA85}"/>
              </a:ext>
            </a:extLst>
          </p:cNvPr>
          <p:cNvSpPr>
            <a:spLocks noChangeArrowheads="1"/>
          </p:cNvSpPr>
          <p:nvPr/>
        </p:nvSpPr>
        <p:spPr bwMode="auto">
          <a:xfrm>
            <a:off x="4038600" y="5308600"/>
            <a:ext cx="5943600" cy="1016000"/>
          </a:xfrm>
          <a:prstGeom prst="rect">
            <a:avLst/>
          </a:prstGeom>
          <a:solidFill>
            <a:schemeClr val="accent5"/>
          </a:solidFill>
          <a:ln>
            <a:solidFill>
              <a:schemeClr val="tx1"/>
            </a:solidFill>
          </a:ln>
          <a:effectLst/>
        </p:spPr>
        <p:txBody>
          <a:bodyPr>
            <a:spAutoFit/>
          </a:bodyPr>
          <a:lstStyle/>
          <a:p>
            <a:pPr>
              <a:defRPr/>
            </a:pPr>
            <a:r>
              <a:rPr lang="zh-CN" altLang="en-US" sz="2000" dirty="0">
                <a:latin typeface="Arial" charset="0"/>
              </a:rPr>
              <a:t>运行结果：</a:t>
            </a:r>
          </a:p>
          <a:p>
            <a:pPr>
              <a:defRPr/>
            </a:pPr>
            <a:r>
              <a:rPr lang="en-US" altLang="zh-CN" sz="2000" dirty="0">
                <a:latin typeface="Arial" charset="0"/>
              </a:rPr>
              <a:t>&amp;p1=0018FF44</a:t>
            </a:r>
            <a:r>
              <a:rPr lang="zh-CN" altLang="zh-CN" sz="2000" dirty="0">
                <a:latin typeface="Arial" charset="0"/>
              </a:rPr>
              <a:t>，</a:t>
            </a:r>
            <a:r>
              <a:rPr lang="en-US" altLang="zh-CN" sz="2000" dirty="0">
                <a:latin typeface="Arial" charset="0"/>
              </a:rPr>
              <a:t>&amp;p2=0018FF44</a:t>
            </a:r>
            <a:r>
              <a:rPr lang="zh-CN" altLang="zh-CN" sz="2000" dirty="0">
                <a:latin typeface="Arial" charset="0"/>
              </a:rPr>
              <a:t>，</a:t>
            </a:r>
            <a:r>
              <a:rPr lang="en-US" altLang="zh-CN" sz="2000" dirty="0">
                <a:latin typeface="Arial" charset="0"/>
              </a:rPr>
              <a:t>&amp;p3=00000000</a:t>
            </a:r>
            <a:endParaRPr lang="zh-CN" altLang="zh-CN" sz="2000" dirty="0">
              <a:latin typeface="Arial" charset="0"/>
            </a:endParaRPr>
          </a:p>
          <a:p>
            <a:pPr>
              <a:defRPr/>
            </a:pPr>
            <a:r>
              <a:rPr lang="en-US" altLang="zh-CN" sz="2000" dirty="0">
                <a:latin typeface="Arial" charset="0"/>
              </a:rPr>
              <a:t>*p1=1</a:t>
            </a:r>
            <a:r>
              <a:rPr lang="zh-CN" altLang="zh-CN" sz="2000" dirty="0">
                <a:latin typeface="Arial" charset="0"/>
              </a:rPr>
              <a:t>，</a:t>
            </a:r>
            <a:r>
              <a:rPr lang="en-US" altLang="zh-CN" sz="2000" dirty="0">
                <a:latin typeface="Arial" charset="0"/>
              </a:rPr>
              <a:t>*p2=1</a:t>
            </a:r>
            <a:endParaRPr lang="zh-CN" altLang="zh-CN" sz="2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7019</Words>
  <Application>Microsoft Office PowerPoint</Application>
  <PresentationFormat>Widescreen</PresentationFormat>
  <Paragraphs>546</Paragraphs>
  <Slides>47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方正姚体</vt:lpstr>
      <vt:lpstr>Arial</vt:lpstr>
      <vt:lpstr>Calibri</vt:lpstr>
      <vt:lpstr>Calibri Light</vt:lpstr>
      <vt:lpstr>Times New Roman</vt:lpstr>
      <vt:lpstr>Wingdings</vt:lpstr>
      <vt:lpstr>Office Theme</vt:lpstr>
      <vt:lpstr>Microsoft Word Picture</vt:lpstr>
      <vt:lpstr>第5章  指针和引用 </vt:lpstr>
      <vt:lpstr>5.1  指针</vt:lpstr>
      <vt:lpstr>5.1.1  指针的概念</vt:lpstr>
      <vt:lpstr>5.1.1  指针的概念</vt:lpstr>
      <vt:lpstr>5.1.1  指针的概念</vt:lpstr>
      <vt:lpstr>5.1.1  指针的概念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5.1.2  指针与数组</vt:lpstr>
      <vt:lpstr>5.1.2  指针与数组</vt:lpstr>
      <vt:lpstr>PowerPoint Presentation</vt:lpstr>
      <vt:lpstr>PowerPoint Presentation</vt:lpstr>
      <vt:lpstr>5.1.2  指针与数组</vt:lpstr>
      <vt:lpstr>5.1.2  指针与数组</vt:lpstr>
      <vt:lpstr>5.1.2  指针与数组</vt:lpstr>
      <vt:lpstr>PowerPoint Presentation</vt:lpstr>
      <vt:lpstr>5.1.2  指针与数组</vt:lpstr>
      <vt:lpstr>PowerPoint Presentation</vt:lpstr>
      <vt:lpstr>5.1.3  指针与函数</vt:lpstr>
      <vt:lpstr>PowerPoint Presentation</vt:lpstr>
      <vt:lpstr>5.1.3  指针与函数</vt:lpstr>
      <vt:lpstr>5.1.3  指针与函数</vt:lpstr>
      <vt:lpstr>PowerPoint Presentation</vt:lpstr>
      <vt:lpstr>5.1.4  指针与字符串</vt:lpstr>
      <vt:lpstr>PowerPoint Presentation</vt:lpstr>
      <vt:lpstr>PowerPoint Presentation</vt:lpstr>
      <vt:lpstr>5.1.5  动态内存分配</vt:lpstr>
      <vt:lpstr>5.1.5  动态内存分配</vt:lpstr>
      <vt:lpstr>5.1.5  动态内存分配</vt:lpstr>
      <vt:lpstr>5.1.5  动态内存分配</vt:lpstr>
      <vt:lpstr>5.1.5  动态内存分配</vt:lpstr>
      <vt:lpstr>PowerPoint Presentation</vt:lpstr>
      <vt:lpstr>5.2  引用</vt:lpstr>
      <vt:lpstr>5.2.1  引用的概念</vt:lpstr>
      <vt:lpstr>PowerPoint Presentation</vt:lpstr>
      <vt:lpstr>5.2.1  引用的概念</vt:lpstr>
      <vt:lpstr>5.2.2  引用与函数</vt:lpstr>
      <vt:lpstr>PowerPoint Presentation</vt:lpstr>
      <vt:lpstr>PowerPoint Presentation</vt:lpstr>
      <vt:lpstr>5.3  案例实战</vt:lpstr>
      <vt:lpstr>5.3.1  实战目标</vt:lpstr>
      <vt:lpstr>5.3.2  功能描述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指针和引用 </dc:title>
  <dc:creator>Xueyuan</dc:creator>
  <cp:lastModifiedBy>Xueyuan</cp:lastModifiedBy>
  <cp:revision>2</cp:revision>
  <dcterms:created xsi:type="dcterms:W3CDTF">2020-10-15T02:20:57Z</dcterms:created>
  <dcterms:modified xsi:type="dcterms:W3CDTF">2020-10-15T03:18:54Z</dcterms:modified>
</cp:coreProperties>
</file>