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4" r:id="rId3"/>
    <p:sldId id="262" r:id="rId4"/>
    <p:sldId id="362" r:id="rId5"/>
    <p:sldId id="363" r:id="rId6"/>
    <p:sldId id="335" r:id="rId7"/>
    <p:sldId id="364" r:id="rId8"/>
    <p:sldId id="365" r:id="rId9"/>
    <p:sldId id="291" r:id="rId10"/>
    <p:sldId id="366" r:id="rId11"/>
    <p:sldId id="367" r:id="rId12"/>
    <p:sldId id="368" r:id="rId13"/>
    <p:sldId id="369" r:id="rId14"/>
    <p:sldId id="370" r:id="rId15"/>
    <p:sldId id="371" r:id="rId16"/>
    <p:sldId id="372" r:id="rId17"/>
    <p:sldId id="373" r:id="rId18"/>
    <p:sldId id="374" r:id="rId19"/>
    <p:sldId id="393" r:id="rId20"/>
    <p:sldId id="289" r:id="rId21"/>
    <p:sldId id="375" r:id="rId22"/>
    <p:sldId id="376" r:id="rId23"/>
    <p:sldId id="377" r:id="rId24"/>
    <p:sldId id="378" r:id="rId25"/>
    <p:sldId id="379" r:id="rId26"/>
    <p:sldId id="380" r:id="rId27"/>
    <p:sldId id="381" r:id="rId28"/>
    <p:sldId id="382" r:id="rId29"/>
    <p:sldId id="384" r:id="rId30"/>
    <p:sldId id="385" r:id="rId31"/>
    <p:sldId id="386" r:id="rId32"/>
    <p:sldId id="387" r:id="rId33"/>
    <p:sldId id="388" r:id="rId34"/>
    <p:sldId id="389" r:id="rId35"/>
    <p:sldId id="390" r:id="rId36"/>
    <p:sldId id="392" r:id="rId37"/>
    <p:sldId id="3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eyuan" userId="2b0d7b0725236551" providerId="LiveId" clId="{C70A91D0-ED21-4EE3-8820-30DD449693F0}"/>
    <pc:docChg chg="custSel addSld modSld">
      <pc:chgData name="Xueyuan" userId="2b0d7b0725236551" providerId="LiveId" clId="{C70A91D0-ED21-4EE3-8820-30DD449693F0}" dt="2020-11-19T14:58:27.885" v="29" actId="207"/>
      <pc:docMkLst>
        <pc:docMk/>
      </pc:docMkLst>
      <pc:sldChg chg="add modTransition">
        <pc:chgData name="Xueyuan" userId="2b0d7b0725236551" providerId="LiveId" clId="{C70A91D0-ED21-4EE3-8820-30DD449693F0}" dt="2020-11-19T12:57:09.823" v="0"/>
        <pc:sldMkLst>
          <pc:docMk/>
          <pc:sldMk cId="0" sldId="256"/>
        </pc:sldMkLst>
      </pc:sldChg>
      <pc:sldChg chg="add modTransition">
        <pc:chgData name="Xueyuan" userId="2b0d7b0725236551" providerId="LiveId" clId="{C70A91D0-ED21-4EE3-8820-30DD449693F0}" dt="2020-11-19T12:57:09.823" v="0"/>
        <pc:sldMkLst>
          <pc:docMk/>
          <pc:sldMk cId="0" sldId="262"/>
        </pc:sldMkLst>
      </pc:sldChg>
      <pc:sldChg chg="modSp add mod modTransition">
        <pc:chgData name="Xueyuan" userId="2b0d7b0725236551" providerId="LiveId" clId="{C70A91D0-ED21-4EE3-8820-30DD449693F0}" dt="2020-11-19T12:57:10.111" v="5" actId="27636"/>
        <pc:sldMkLst>
          <pc:docMk/>
          <pc:sldMk cId="0" sldId="289"/>
        </pc:sldMkLst>
        <pc:spChg chg="mod">
          <ac:chgData name="Xueyuan" userId="2b0d7b0725236551" providerId="LiveId" clId="{C70A91D0-ED21-4EE3-8820-30DD449693F0}" dt="2020-11-19T12:57:10.111" v="5" actId="27636"/>
          <ac:spMkLst>
            <pc:docMk/>
            <pc:sldMk cId="0" sldId="289"/>
            <ac:spMk id="19458" creationId="{4AD02521-72F3-4E6D-A64D-3775E7F7CAA1}"/>
          </ac:spMkLst>
        </pc:spChg>
      </pc:sldChg>
      <pc:sldChg chg="add modTransition">
        <pc:chgData name="Xueyuan" userId="2b0d7b0725236551" providerId="LiveId" clId="{C70A91D0-ED21-4EE3-8820-30DD449693F0}" dt="2020-11-19T12:57:09.823" v="0"/>
        <pc:sldMkLst>
          <pc:docMk/>
          <pc:sldMk cId="0" sldId="291"/>
        </pc:sldMkLst>
      </pc:sldChg>
      <pc:sldChg chg="add modTransition">
        <pc:chgData name="Xueyuan" userId="2b0d7b0725236551" providerId="LiveId" clId="{C70A91D0-ED21-4EE3-8820-30DD449693F0}" dt="2020-11-19T12:57:09.823" v="0"/>
        <pc:sldMkLst>
          <pc:docMk/>
          <pc:sldMk cId="0" sldId="334"/>
        </pc:sldMkLst>
      </pc:sldChg>
      <pc:sldChg chg="modSp add mod modTransition">
        <pc:chgData name="Xueyuan" userId="2b0d7b0725236551" providerId="LiveId" clId="{C70A91D0-ED21-4EE3-8820-30DD449693F0}" dt="2020-11-19T14:57:18.510" v="11" actId="207"/>
        <pc:sldMkLst>
          <pc:docMk/>
          <pc:sldMk cId="0" sldId="335"/>
        </pc:sldMkLst>
        <pc:spChg chg="mod">
          <ac:chgData name="Xueyuan" userId="2b0d7b0725236551" providerId="LiveId" clId="{C70A91D0-ED21-4EE3-8820-30DD449693F0}" dt="2020-11-19T14:57:18.510" v="11" actId="207"/>
          <ac:spMkLst>
            <pc:docMk/>
            <pc:sldMk cId="0" sldId="335"/>
            <ac:spMk id="7170" creationId="{3BBDCEBD-5AC6-4838-AA98-C9574D83F7B4}"/>
          </ac:spMkLst>
        </pc:spChg>
      </pc:sldChg>
      <pc:sldChg chg="add modTransition">
        <pc:chgData name="Xueyuan" userId="2b0d7b0725236551" providerId="LiveId" clId="{C70A91D0-ED21-4EE3-8820-30DD449693F0}" dt="2020-11-19T12:57:09.823" v="0"/>
        <pc:sldMkLst>
          <pc:docMk/>
          <pc:sldMk cId="0" sldId="362"/>
        </pc:sldMkLst>
      </pc:sldChg>
      <pc:sldChg chg="add modTransition">
        <pc:chgData name="Xueyuan" userId="2b0d7b0725236551" providerId="LiveId" clId="{C70A91D0-ED21-4EE3-8820-30DD449693F0}" dt="2020-11-19T12:57:09.823" v="0"/>
        <pc:sldMkLst>
          <pc:docMk/>
          <pc:sldMk cId="0" sldId="363"/>
        </pc:sldMkLst>
      </pc:sldChg>
      <pc:sldChg chg="modSp add mod modTransition">
        <pc:chgData name="Xueyuan" userId="2b0d7b0725236551" providerId="LiveId" clId="{C70A91D0-ED21-4EE3-8820-30DD449693F0}" dt="2020-11-19T14:57:22.019" v="12" actId="207"/>
        <pc:sldMkLst>
          <pc:docMk/>
          <pc:sldMk cId="0" sldId="364"/>
        </pc:sldMkLst>
        <pc:spChg chg="mod">
          <ac:chgData name="Xueyuan" userId="2b0d7b0725236551" providerId="LiveId" clId="{C70A91D0-ED21-4EE3-8820-30DD449693F0}" dt="2020-11-19T14:57:22.019" v="12" actId="207"/>
          <ac:spMkLst>
            <pc:docMk/>
            <pc:sldMk cId="0" sldId="364"/>
            <ac:spMk id="8194" creationId="{9F070760-3AE5-4ADF-BF26-D4C0CDD0E7DF}"/>
          </ac:spMkLst>
        </pc:spChg>
      </pc:sldChg>
      <pc:sldChg chg="modSp add mod modTransition">
        <pc:chgData name="Xueyuan" userId="2b0d7b0725236551" providerId="LiveId" clId="{C70A91D0-ED21-4EE3-8820-30DD449693F0}" dt="2020-11-19T14:57:25.683" v="13" actId="207"/>
        <pc:sldMkLst>
          <pc:docMk/>
          <pc:sldMk cId="0" sldId="365"/>
        </pc:sldMkLst>
        <pc:spChg chg="mod">
          <ac:chgData name="Xueyuan" userId="2b0d7b0725236551" providerId="LiveId" clId="{C70A91D0-ED21-4EE3-8820-30DD449693F0}" dt="2020-11-19T14:57:25.683" v="13" actId="207"/>
          <ac:spMkLst>
            <pc:docMk/>
            <pc:sldMk cId="0" sldId="365"/>
            <ac:spMk id="9218" creationId="{234FAA97-C444-4E50-A659-911A71083001}"/>
          </ac:spMkLst>
        </pc:spChg>
      </pc:sldChg>
      <pc:sldChg chg="modSp add mod modTransition">
        <pc:chgData name="Xueyuan" userId="2b0d7b0725236551" providerId="LiveId" clId="{C70A91D0-ED21-4EE3-8820-30DD449693F0}" dt="2020-11-19T14:57:30.396" v="14" actId="207"/>
        <pc:sldMkLst>
          <pc:docMk/>
          <pc:sldMk cId="0" sldId="366"/>
        </pc:sldMkLst>
        <pc:spChg chg="mod">
          <ac:chgData name="Xueyuan" userId="2b0d7b0725236551" providerId="LiveId" clId="{C70A91D0-ED21-4EE3-8820-30DD449693F0}" dt="2020-11-19T14:57:30.396" v="14" actId="207"/>
          <ac:spMkLst>
            <pc:docMk/>
            <pc:sldMk cId="0" sldId="366"/>
            <ac:spMk id="11266" creationId="{2993E196-47DF-47CF-946F-25971B03D560}"/>
          </ac:spMkLst>
        </pc:spChg>
      </pc:sldChg>
      <pc:sldChg chg="modSp add mod modTransition">
        <pc:chgData name="Xueyuan" userId="2b0d7b0725236551" providerId="LiveId" clId="{C70A91D0-ED21-4EE3-8820-30DD449693F0}" dt="2020-11-19T14:57:34.714" v="15" actId="207"/>
        <pc:sldMkLst>
          <pc:docMk/>
          <pc:sldMk cId="0" sldId="367"/>
        </pc:sldMkLst>
        <pc:spChg chg="mod">
          <ac:chgData name="Xueyuan" userId="2b0d7b0725236551" providerId="LiveId" clId="{C70A91D0-ED21-4EE3-8820-30DD449693F0}" dt="2020-11-19T14:57:34.714" v="15" actId="207"/>
          <ac:spMkLst>
            <pc:docMk/>
            <pc:sldMk cId="0" sldId="367"/>
            <ac:spMk id="12290" creationId="{499BC91B-E009-4919-B1D5-372FCD81A787}"/>
          </ac:spMkLst>
        </pc:spChg>
      </pc:sldChg>
      <pc:sldChg chg="modSp add mod modTransition">
        <pc:chgData name="Xueyuan" userId="2b0d7b0725236551" providerId="LiveId" clId="{C70A91D0-ED21-4EE3-8820-30DD449693F0}" dt="2020-11-19T14:57:37.923" v="16" actId="207"/>
        <pc:sldMkLst>
          <pc:docMk/>
          <pc:sldMk cId="0" sldId="368"/>
        </pc:sldMkLst>
        <pc:spChg chg="mod">
          <ac:chgData name="Xueyuan" userId="2b0d7b0725236551" providerId="LiveId" clId="{C70A91D0-ED21-4EE3-8820-30DD449693F0}" dt="2020-11-19T14:57:37.923" v="16" actId="207"/>
          <ac:spMkLst>
            <pc:docMk/>
            <pc:sldMk cId="0" sldId="368"/>
            <ac:spMk id="13314" creationId="{89C9A1D1-CAE2-46BB-983E-E72BE4E11610}"/>
          </ac:spMkLst>
        </pc:spChg>
      </pc:sldChg>
      <pc:sldChg chg="modSp add mod modTransition">
        <pc:chgData name="Xueyuan" userId="2b0d7b0725236551" providerId="LiveId" clId="{C70A91D0-ED21-4EE3-8820-30DD449693F0}" dt="2020-11-19T14:57:41.315" v="17" actId="207"/>
        <pc:sldMkLst>
          <pc:docMk/>
          <pc:sldMk cId="0" sldId="369"/>
        </pc:sldMkLst>
        <pc:spChg chg="mod">
          <ac:chgData name="Xueyuan" userId="2b0d7b0725236551" providerId="LiveId" clId="{C70A91D0-ED21-4EE3-8820-30DD449693F0}" dt="2020-11-19T14:57:41.315" v="17" actId="207"/>
          <ac:spMkLst>
            <pc:docMk/>
            <pc:sldMk cId="0" sldId="369"/>
            <ac:spMk id="14338" creationId="{0BAEBEC8-7B5A-4384-BAC4-474532CB3615}"/>
          </ac:spMkLst>
        </pc:spChg>
      </pc:sldChg>
      <pc:sldChg chg="add modTransition">
        <pc:chgData name="Xueyuan" userId="2b0d7b0725236551" providerId="LiveId" clId="{C70A91D0-ED21-4EE3-8820-30DD449693F0}" dt="2020-11-19T12:57:09.823" v="0"/>
        <pc:sldMkLst>
          <pc:docMk/>
          <pc:sldMk cId="0" sldId="370"/>
        </pc:sldMkLst>
      </pc:sldChg>
      <pc:sldChg chg="modSp add mod modTransition">
        <pc:chgData name="Xueyuan" userId="2b0d7b0725236551" providerId="LiveId" clId="{C70A91D0-ED21-4EE3-8820-30DD449693F0}" dt="2020-11-19T14:57:45.988" v="18" actId="207"/>
        <pc:sldMkLst>
          <pc:docMk/>
          <pc:sldMk cId="0" sldId="371"/>
        </pc:sldMkLst>
        <pc:spChg chg="mod">
          <ac:chgData name="Xueyuan" userId="2b0d7b0725236551" providerId="LiveId" clId="{C70A91D0-ED21-4EE3-8820-30DD449693F0}" dt="2020-11-19T14:57:45.988" v="18" actId="207"/>
          <ac:spMkLst>
            <pc:docMk/>
            <pc:sldMk cId="0" sldId="371"/>
            <ac:spMk id="16386" creationId="{F9E94102-268D-4291-98EC-8AD0E7E39CE6}"/>
          </ac:spMkLst>
        </pc:spChg>
      </pc:sldChg>
      <pc:sldChg chg="modSp add mod modTransition">
        <pc:chgData name="Xueyuan" userId="2b0d7b0725236551" providerId="LiveId" clId="{C70A91D0-ED21-4EE3-8820-30DD449693F0}" dt="2020-11-19T14:57:49.484" v="19" actId="207"/>
        <pc:sldMkLst>
          <pc:docMk/>
          <pc:sldMk cId="0" sldId="372"/>
        </pc:sldMkLst>
        <pc:spChg chg="mod">
          <ac:chgData name="Xueyuan" userId="2b0d7b0725236551" providerId="LiveId" clId="{C70A91D0-ED21-4EE3-8820-30DD449693F0}" dt="2020-11-19T14:57:49.484" v="19" actId="207"/>
          <ac:spMkLst>
            <pc:docMk/>
            <pc:sldMk cId="0" sldId="372"/>
            <ac:spMk id="17410" creationId="{5D1EDFDE-05AE-45C9-A509-7C562B42ADB2}"/>
          </ac:spMkLst>
        </pc:spChg>
      </pc:sldChg>
      <pc:sldChg chg="add modTransition">
        <pc:chgData name="Xueyuan" userId="2b0d7b0725236551" providerId="LiveId" clId="{C70A91D0-ED21-4EE3-8820-30DD449693F0}" dt="2020-11-19T12:57:09.823" v="0"/>
        <pc:sldMkLst>
          <pc:docMk/>
          <pc:sldMk cId="0" sldId="373"/>
        </pc:sldMkLst>
      </pc:sldChg>
      <pc:sldChg chg="add modTransition">
        <pc:chgData name="Xueyuan" userId="2b0d7b0725236551" providerId="LiveId" clId="{C70A91D0-ED21-4EE3-8820-30DD449693F0}" dt="2020-11-19T12:57:09.823" v="0"/>
        <pc:sldMkLst>
          <pc:docMk/>
          <pc:sldMk cId="0" sldId="374"/>
        </pc:sldMkLst>
      </pc:sldChg>
      <pc:sldChg chg="modSp add mod modTransition">
        <pc:chgData name="Xueyuan" userId="2b0d7b0725236551" providerId="LiveId" clId="{C70A91D0-ED21-4EE3-8820-30DD449693F0}" dt="2020-11-19T14:57:53.707" v="20" actId="207"/>
        <pc:sldMkLst>
          <pc:docMk/>
          <pc:sldMk cId="0" sldId="375"/>
        </pc:sldMkLst>
        <pc:spChg chg="mod">
          <ac:chgData name="Xueyuan" userId="2b0d7b0725236551" providerId="LiveId" clId="{C70A91D0-ED21-4EE3-8820-30DD449693F0}" dt="2020-11-19T14:57:53.707" v="20" actId="207"/>
          <ac:spMkLst>
            <pc:docMk/>
            <pc:sldMk cId="0" sldId="375"/>
            <ac:spMk id="22530" creationId="{8B66D5B4-69D8-42FD-8148-005AFA78D34E}"/>
          </ac:spMkLst>
        </pc:spChg>
      </pc:sldChg>
      <pc:sldChg chg="modSp add mod modTransition">
        <pc:chgData name="Xueyuan" userId="2b0d7b0725236551" providerId="LiveId" clId="{C70A91D0-ED21-4EE3-8820-30DD449693F0}" dt="2020-11-19T14:57:57.923" v="21" actId="207"/>
        <pc:sldMkLst>
          <pc:docMk/>
          <pc:sldMk cId="0" sldId="376"/>
        </pc:sldMkLst>
        <pc:spChg chg="mod">
          <ac:chgData name="Xueyuan" userId="2b0d7b0725236551" providerId="LiveId" clId="{C70A91D0-ED21-4EE3-8820-30DD449693F0}" dt="2020-11-19T14:57:57.923" v="21" actId="207"/>
          <ac:spMkLst>
            <pc:docMk/>
            <pc:sldMk cId="0" sldId="376"/>
            <ac:spMk id="23554" creationId="{5F8F7C76-BC9F-4D3C-8BA5-E5F93798DB1D}"/>
          </ac:spMkLst>
        </pc:spChg>
      </pc:sldChg>
      <pc:sldChg chg="add modTransition">
        <pc:chgData name="Xueyuan" userId="2b0d7b0725236551" providerId="LiveId" clId="{C70A91D0-ED21-4EE3-8820-30DD449693F0}" dt="2020-11-19T12:57:09.823" v="0"/>
        <pc:sldMkLst>
          <pc:docMk/>
          <pc:sldMk cId="0" sldId="377"/>
        </pc:sldMkLst>
      </pc:sldChg>
      <pc:sldChg chg="modSp add mod modTransition">
        <pc:chgData name="Xueyuan" userId="2b0d7b0725236551" providerId="LiveId" clId="{C70A91D0-ED21-4EE3-8820-30DD449693F0}" dt="2020-11-19T14:58:03.204" v="22" actId="207"/>
        <pc:sldMkLst>
          <pc:docMk/>
          <pc:sldMk cId="0" sldId="378"/>
        </pc:sldMkLst>
        <pc:spChg chg="mod">
          <ac:chgData name="Xueyuan" userId="2b0d7b0725236551" providerId="LiveId" clId="{C70A91D0-ED21-4EE3-8820-30DD449693F0}" dt="2020-11-19T14:58:03.204" v="22" actId="207"/>
          <ac:spMkLst>
            <pc:docMk/>
            <pc:sldMk cId="0" sldId="378"/>
            <ac:spMk id="25602" creationId="{696F5E5F-CAA4-453C-BE71-125F967AA70E}"/>
          </ac:spMkLst>
        </pc:spChg>
      </pc:sldChg>
      <pc:sldChg chg="modSp add mod modTransition">
        <pc:chgData name="Xueyuan" userId="2b0d7b0725236551" providerId="LiveId" clId="{C70A91D0-ED21-4EE3-8820-30DD449693F0}" dt="2020-11-19T14:58:06.547" v="23" actId="207"/>
        <pc:sldMkLst>
          <pc:docMk/>
          <pc:sldMk cId="0" sldId="379"/>
        </pc:sldMkLst>
        <pc:spChg chg="mod">
          <ac:chgData name="Xueyuan" userId="2b0d7b0725236551" providerId="LiveId" clId="{C70A91D0-ED21-4EE3-8820-30DD449693F0}" dt="2020-11-19T14:58:06.547" v="23" actId="207"/>
          <ac:spMkLst>
            <pc:docMk/>
            <pc:sldMk cId="0" sldId="379"/>
            <ac:spMk id="26626" creationId="{7BA7094B-632F-47E2-99B3-E92A7B9453BE}"/>
          </ac:spMkLst>
        </pc:spChg>
      </pc:sldChg>
      <pc:sldChg chg="modSp add mod modTransition">
        <pc:chgData name="Xueyuan" userId="2b0d7b0725236551" providerId="LiveId" clId="{C70A91D0-ED21-4EE3-8820-30DD449693F0}" dt="2020-11-19T14:58:09.674" v="24" actId="207"/>
        <pc:sldMkLst>
          <pc:docMk/>
          <pc:sldMk cId="0" sldId="380"/>
        </pc:sldMkLst>
        <pc:spChg chg="mod">
          <ac:chgData name="Xueyuan" userId="2b0d7b0725236551" providerId="LiveId" clId="{C70A91D0-ED21-4EE3-8820-30DD449693F0}" dt="2020-11-19T14:58:09.674" v="24" actId="207"/>
          <ac:spMkLst>
            <pc:docMk/>
            <pc:sldMk cId="0" sldId="380"/>
            <ac:spMk id="27650" creationId="{0B8493F4-7B19-4563-BE2A-70950A249446}"/>
          </ac:spMkLst>
        </pc:spChg>
      </pc:sldChg>
      <pc:sldChg chg="modSp add mod modTransition">
        <pc:chgData name="Xueyuan" userId="2b0d7b0725236551" providerId="LiveId" clId="{C70A91D0-ED21-4EE3-8820-30DD449693F0}" dt="2020-11-19T14:58:13.419" v="25" actId="207"/>
        <pc:sldMkLst>
          <pc:docMk/>
          <pc:sldMk cId="0" sldId="381"/>
        </pc:sldMkLst>
        <pc:spChg chg="mod">
          <ac:chgData name="Xueyuan" userId="2b0d7b0725236551" providerId="LiveId" clId="{C70A91D0-ED21-4EE3-8820-30DD449693F0}" dt="2020-11-19T14:58:13.419" v="25" actId="207"/>
          <ac:spMkLst>
            <pc:docMk/>
            <pc:sldMk cId="0" sldId="381"/>
            <ac:spMk id="28674" creationId="{1CA1CEC4-8905-442B-ABF5-6D0B7A345D23}"/>
          </ac:spMkLst>
        </pc:spChg>
      </pc:sldChg>
      <pc:sldChg chg="modSp add mod modTransition">
        <pc:chgData name="Xueyuan" userId="2b0d7b0725236551" providerId="LiveId" clId="{C70A91D0-ED21-4EE3-8820-30DD449693F0}" dt="2020-11-19T14:58:16.626" v="26" actId="207"/>
        <pc:sldMkLst>
          <pc:docMk/>
          <pc:sldMk cId="0" sldId="382"/>
        </pc:sldMkLst>
        <pc:spChg chg="mod">
          <ac:chgData name="Xueyuan" userId="2b0d7b0725236551" providerId="LiveId" clId="{C70A91D0-ED21-4EE3-8820-30DD449693F0}" dt="2020-11-19T14:58:16.626" v="26" actId="207"/>
          <ac:spMkLst>
            <pc:docMk/>
            <pc:sldMk cId="0" sldId="382"/>
            <ac:spMk id="29698" creationId="{E4F4B28E-14A7-48C3-90C0-78DA820C1560}"/>
          </ac:spMkLst>
        </pc:spChg>
      </pc:sldChg>
      <pc:sldChg chg="add modTransition">
        <pc:chgData name="Xueyuan" userId="2b0d7b0725236551" providerId="LiveId" clId="{C70A91D0-ED21-4EE3-8820-30DD449693F0}" dt="2020-11-19T12:57:09.823" v="0"/>
        <pc:sldMkLst>
          <pc:docMk/>
          <pc:sldMk cId="0" sldId="383"/>
        </pc:sldMkLst>
      </pc:sldChg>
      <pc:sldChg chg="add modTransition">
        <pc:chgData name="Xueyuan" userId="2b0d7b0725236551" providerId="LiveId" clId="{C70A91D0-ED21-4EE3-8820-30DD449693F0}" dt="2020-11-19T12:57:09.823" v="0"/>
        <pc:sldMkLst>
          <pc:docMk/>
          <pc:sldMk cId="0" sldId="384"/>
        </pc:sldMkLst>
      </pc:sldChg>
      <pc:sldChg chg="modSp add mod modTransition">
        <pc:chgData name="Xueyuan" userId="2b0d7b0725236551" providerId="LiveId" clId="{C70A91D0-ED21-4EE3-8820-30DD449693F0}" dt="2020-11-19T14:58:21.556" v="27" actId="207"/>
        <pc:sldMkLst>
          <pc:docMk/>
          <pc:sldMk cId="0" sldId="385"/>
        </pc:sldMkLst>
        <pc:spChg chg="mod">
          <ac:chgData name="Xueyuan" userId="2b0d7b0725236551" providerId="LiveId" clId="{C70A91D0-ED21-4EE3-8820-30DD449693F0}" dt="2020-11-19T14:58:21.556" v="27" actId="207"/>
          <ac:spMkLst>
            <pc:docMk/>
            <pc:sldMk cId="0" sldId="385"/>
            <ac:spMk id="32770" creationId="{59514BC9-0AAE-4132-91E7-7F7859A6E5F7}"/>
          </ac:spMkLst>
        </pc:spChg>
      </pc:sldChg>
      <pc:sldChg chg="modSp add mod modTransition">
        <pc:chgData name="Xueyuan" userId="2b0d7b0725236551" providerId="LiveId" clId="{C70A91D0-ED21-4EE3-8820-30DD449693F0}" dt="2020-11-19T14:58:24.748" v="28" actId="207"/>
        <pc:sldMkLst>
          <pc:docMk/>
          <pc:sldMk cId="0" sldId="386"/>
        </pc:sldMkLst>
        <pc:spChg chg="mod">
          <ac:chgData name="Xueyuan" userId="2b0d7b0725236551" providerId="LiveId" clId="{C70A91D0-ED21-4EE3-8820-30DD449693F0}" dt="2020-11-19T14:58:24.748" v="28" actId="207"/>
          <ac:spMkLst>
            <pc:docMk/>
            <pc:sldMk cId="0" sldId="386"/>
            <ac:spMk id="33794" creationId="{0FFF7DD4-4B0E-4B3E-ACDA-72D06C3DE55B}"/>
          </ac:spMkLst>
        </pc:spChg>
      </pc:sldChg>
      <pc:sldChg chg="modSp add mod modTransition">
        <pc:chgData name="Xueyuan" userId="2b0d7b0725236551" providerId="LiveId" clId="{C70A91D0-ED21-4EE3-8820-30DD449693F0}" dt="2020-11-19T14:58:27.885" v="29" actId="207"/>
        <pc:sldMkLst>
          <pc:docMk/>
          <pc:sldMk cId="0" sldId="387"/>
        </pc:sldMkLst>
        <pc:spChg chg="mod">
          <ac:chgData name="Xueyuan" userId="2b0d7b0725236551" providerId="LiveId" clId="{C70A91D0-ED21-4EE3-8820-30DD449693F0}" dt="2020-11-19T14:58:27.885" v="29" actId="207"/>
          <ac:spMkLst>
            <pc:docMk/>
            <pc:sldMk cId="0" sldId="387"/>
            <ac:spMk id="34818" creationId="{975916E2-8D63-4AF1-81BE-270E14B8655B}"/>
          </ac:spMkLst>
        </pc:spChg>
      </pc:sldChg>
      <pc:sldChg chg="add modTransition">
        <pc:chgData name="Xueyuan" userId="2b0d7b0725236551" providerId="LiveId" clId="{C70A91D0-ED21-4EE3-8820-30DD449693F0}" dt="2020-11-19T12:57:09.823" v="0"/>
        <pc:sldMkLst>
          <pc:docMk/>
          <pc:sldMk cId="0" sldId="388"/>
        </pc:sldMkLst>
      </pc:sldChg>
      <pc:sldChg chg="add modTransition">
        <pc:chgData name="Xueyuan" userId="2b0d7b0725236551" providerId="LiveId" clId="{C70A91D0-ED21-4EE3-8820-30DD449693F0}" dt="2020-11-19T12:57:09.823" v="0"/>
        <pc:sldMkLst>
          <pc:docMk/>
          <pc:sldMk cId="0" sldId="389"/>
        </pc:sldMkLst>
      </pc:sldChg>
      <pc:sldChg chg="add modTransition">
        <pc:chgData name="Xueyuan" userId="2b0d7b0725236551" providerId="LiveId" clId="{C70A91D0-ED21-4EE3-8820-30DD449693F0}" dt="2020-11-19T12:57:09.823" v="0"/>
        <pc:sldMkLst>
          <pc:docMk/>
          <pc:sldMk cId="0" sldId="390"/>
        </pc:sldMkLst>
      </pc:sldChg>
      <pc:sldChg chg="add modTransition">
        <pc:chgData name="Xueyuan" userId="2b0d7b0725236551" providerId="LiveId" clId="{C70A91D0-ED21-4EE3-8820-30DD449693F0}" dt="2020-11-19T12:57:09.823" v="0"/>
        <pc:sldMkLst>
          <pc:docMk/>
          <pc:sldMk cId="0" sldId="391"/>
        </pc:sldMkLst>
      </pc:sldChg>
      <pc:sldChg chg="add modTransition">
        <pc:chgData name="Xueyuan" userId="2b0d7b0725236551" providerId="LiveId" clId="{C70A91D0-ED21-4EE3-8820-30DD449693F0}" dt="2020-11-19T12:57:09.823" v="0"/>
        <pc:sldMkLst>
          <pc:docMk/>
          <pc:sldMk cId="0" sldId="392"/>
        </pc:sldMkLst>
      </pc:sldChg>
      <pc:sldChg chg="add modTransition">
        <pc:chgData name="Xueyuan" userId="2b0d7b0725236551" providerId="LiveId" clId="{C70A91D0-ED21-4EE3-8820-30DD449693F0}" dt="2020-11-19T12:57:09.823" v="0"/>
        <pc:sldMkLst>
          <pc:docMk/>
          <pc:sldMk cId="0" sldId="3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95560-CB1C-4067-9265-B2D4BA11E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379912-A23B-4E52-A489-A98A5EA913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EF2D30-D33D-4527-B33A-5F54BAF2D1DF}"/>
              </a:ext>
            </a:extLst>
          </p:cNvPr>
          <p:cNvSpPr>
            <a:spLocks noGrp="1"/>
          </p:cNvSpPr>
          <p:nvPr>
            <p:ph type="dt" sz="half" idx="10"/>
          </p:nvPr>
        </p:nvSpPr>
        <p:spPr/>
        <p:txBody>
          <a:bodyPr/>
          <a:lstStyle/>
          <a:p>
            <a:fld id="{521ACF8D-895C-4848-BE6E-ED5846FC45B7}" type="datetimeFigureOut">
              <a:rPr lang="en-US" smtClean="0"/>
              <a:t>1/13/2021</a:t>
            </a:fld>
            <a:endParaRPr lang="en-US"/>
          </a:p>
        </p:txBody>
      </p:sp>
      <p:sp>
        <p:nvSpPr>
          <p:cNvPr id="5" name="Footer Placeholder 4">
            <a:extLst>
              <a:ext uri="{FF2B5EF4-FFF2-40B4-BE49-F238E27FC236}">
                <a16:creationId xmlns:a16="http://schemas.microsoft.com/office/drawing/2014/main" id="{167F1D2E-88CD-48BF-9789-936CAE799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C42A7-53DE-4BD6-A4B3-616B7FE57B40}"/>
              </a:ext>
            </a:extLst>
          </p:cNvPr>
          <p:cNvSpPr>
            <a:spLocks noGrp="1"/>
          </p:cNvSpPr>
          <p:nvPr>
            <p:ph type="sldNum" sz="quarter" idx="12"/>
          </p:nvPr>
        </p:nvSpPr>
        <p:spPr/>
        <p:txBody>
          <a:bodyPr/>
          <a:lstStyle/>
          <a:p>
            <a:fld id="{86A40EE6-D64E-4E6F-9BB6-3FDC40F7ED3E}" type="slidenum">
              <a:rPr lang="en-US" smtClean="0"/>
              <a:t>‹#›</a:t>
            </a:fld>
            <a:endParaRPr lang="en-US"/>
          </a:p>
        </p:txBody>
      </p:sp>
    </p:spTree>
    <p:extLst>
      <p:ext uri="{BB962C8B-B14F-4D97-AF65-F5344CB8AC3E}">
        <p14:creationId xmlns:p14="http://schemas.microsoft.com/office/powerpoint/2010/main" val="2964497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CD1B-014C-41F5-8C48-ACAA63C990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8CFB90-2E94-43E7-919E-E01D0D5316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289E8-8E00-46EB-AC21-2E912F7E0E4F}"/>
              </a:ext>
            </a:extLst>
          </p:cNvPr>
          <p:cNvSpPr>
            <a:spLocks noGrp="1"/>
          </p:cNvSpPr>
          <p:nvPr>
            <p:ph type="dt" sz="half" idx="10"/>
          </p:nvPr>
        </p:nvSpPr>
        <p:spPr/>
        <p:txBody>
          <a:bodyPr/>
          <a:lstStyle/>
          <a:p>
            <a:fld id="{521ACF8D-895C-4848-BE6E-ED5846FC45B7}" type="datetimeFigureOut">
              <a:rPr lang="en-US" smtClean="0"/>
              <a:t>1/13/2021</a:t>
            </a:fld>
            <a:endParaRPr lang="en-US"/>
          </a:p>
        </p:txBody>
      </p:sp>
      <p:sp>
        <p:nvSpPr>
          <p:cNvPr id="5" name="Footer Placeholder 4">
            <a:extLst>
              <a:ext uri="{FF2B5EF4-FFF2-40B4-BE49-F238E27FC236}">
                <a16:creationId xmlns:a16="http://schemas.microsoft.com/office/drawing/2014/main" id="{AD17E7C7-5E35-4526-8E21-9D61E1641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BA1B2-4F30-4B10-9B14-374CA0F1F159}"/>
              </a:ext>
            </a:extLst>
          </p:cNvPr>
          <p:cNvSpPr>
            <a:spLocks noGrp="1"/>
          </p:cNvSpPr>
          <p:nvPr>
            <p:ph type="sldNum" sz="quarter" idx="12"/>
          </p:nvPr>
        </p:nvSpPr>
        <p:spPr/>
        <p:txBody>
          <a:bodyPr/>
          <a:lstStyle/>
          <a:p>
            <a:fld id="{86A40EE6-D64E-4E6F-9BB6-3FDC40F7ED3E}" type="slidenum">
              <a:rPr lang="en-US" smtClean="0"/>
              <a:t>‹#›</a:t>
            </a:fld>
            <a:endParaRPr lang="en-US"/>
          </a:p>
        </p:txBody>
      </p:sp>
    </p:spTree>
    <p:extLst>
      <p:ext uri="{BB962C8B-B14F-4D97-AF65-F5344CB8AC3E}">
        <p14:creationId xmlns:p14="http://schemas.microsoft.com/office/powerpoint/2010/main" val="46887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B0098-1418-4618-A2AD-AE61C275DB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FF947F-96AA-412D-9F0D-2A273F633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89B32-B221-4F12-81E3-6CDA171A9AE8}"/>
              </a:ext>
            </a:extLst>
          </p:cNvPr>
          <p:cNvSpPr>
            <a:spLocks noGrp="1"/>
          </p:cNvSpPr>
          <p:nvPr>
            <p:ph type="dt" sz="half" idx="10"/>
          </p:nvPr>
        </p:nvSpPr>
        <p:spPr/>
        <p:txBody>
          <a:bodyPr/>
          <a:lstStyle/>
          <a:p>
            <a:fld id="{521ACF8D-895C-4848-BE6E-ED5846FC45B7}" type="datetimeFigureOut">
              <a:rPr lang="en-US" smtClean="0"/>
              <a:t>1/13/2021</a:t>
            </a:fld>
            <a:endParaRPr lang="en-US"/>
          </a:p>
        </p:txBody>
      </p:sp>
      <p:sp>
        <p:nvSpPr>
          <p:cNvPr id="5" name="Footer Placeholder 4">
            <a:extLst>
              <a:ext uri="{FF2B5EF4-FFF2-40B4-BE49-F238E27FC236}">
                <a16:creationId xmlns:a16="http://schemas.microsoft.com/office/drawing/2014/main" id="{D0AEB46B-295C-48E3-85E6-23F3BF55E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04345-E0CC-4481-B0DA-5C82397096E5}"/>
              </a:ext>
            </a:extLst>
          </p:cNvPr>
          <p:cNvSpPr>
            <a:spLocks noGrp="1"/>
          </p:cNvSpPr>
          <p:nvPr>
            <p:ph type="sldNum" sz="quarter" idx="12"/>
          </p:nvPr>
        </p:nvSpPr>
        <p:spPr/>
        <p:txBody>
          <a:bodyPr/>
          <a:lstStyle/>
          <a:p>
            <a:fld id="{86A40EE6-D64E-4E6F-9BB6-3FDC40F7ED3E}" type="slidenum">
              <a:rPr lang="en-US" smtClean="0"/>
              <a:t>‹#›</a:t>
            </a:fld>
            <a:endParaRPr lang="en-US"/>
          </a:p>
        </p:txBody>
      </p:sp>
    </p:spTree>
    <p:extLst>
      <p:ext uri="{BB962C8B-B14F-4D97-AF65-F5344CB8AC3E}">
        <p14:creationId xmlns:p14="http://schemas.microsoft.com/office/powerpoint/2010/main" val="2847848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895CD-E3FD-4725-A266-7FDF4DCDEC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ED921-F207-476F-9279-A07ABB634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A6D38-471A-4C9F-8529-09273C28B7CF}"/>
              </a:ext>
            </a:extLst>
          </p:cNvPr>
          <p:cNvSpPr>
            <a:spLocks noGrp="1"/>
          </p:cNvSpPr>
          <p:nvPr>
            <p:ph type="dt" sz="half" idx="10"/>
          </p:nvPr>
        </p:nvSpPr>
        <p:spPr/>
        <p:txBody>
          <a:bodyPr/>
          <a:lstStyle/>
          <a:p>
            <a:fld id="{521ACF8D-895C-4848-BE6E-ED5846FC45B7}" type="datetimeFigureOut">
              <a:rPr lang="en-US" smtClean="0"/>
              <a:t>1/13/2021</a:t>
            </a:fld>
            <a:endParaRPr lang="en-US"/>
          </a:p>
        </p:txBody>
      </p:sp>
      <p:sp>
        <p:nvSpPr>
          <p:cNvPr id="5" name="Footer Placeholder 4">
            <a:extLst>
              <a:ext uri="{FF2B5EF4-FFF2-40B4-BE49-F238E27FC236}">
                <a16:creationId xmlns:a16="http://schemas.microsoft.com/office/drawing/2014/main" id="{2F8D04E2-D860-4FE6-B05B-4C5DAE64E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0D3E3-BC49-407A-9CB1-A26ED39F05A9}"/>
              </a:ext>
            </a:extLst>
          </p:cNvPr>
          <p:cNvSpPr>
            <a:spLocks noGrp="1"/>
          </p:cNvSpPr>
          <p:nvPr>
            <p:ph type="sldNum" sz="quarter" idx="12"/>
          </p:nvPr>
        </p:nvSpPr>
        <p:spPr/>
        <p:txBody>
          <a:bodyPr/>
          <a:lstStyle/>
          <a:p>
            <a:fld id="{86A40EE6-D64E-4E6F-9BB6-3FDC40F7ED3E}" type="slidenum">
              <a:rPr lang="en-US" smtClean="0"/>
              <a:t>‹#›</a:t>
            </a:fld>
            <a:endParaRPr lang="en-US"/>
          </a:p>
        </p:txBody>
      </p:sp>
    </p:spTree>
    <p:extLst>
      <p:ext uri="{BB962C8B-B14F-4D97-AF65-F5344CB8AC3E}">
        <p14:creationId xmlns:p14="http://schemas.microsoft.com/office/powerpoint/2010/main" val="128584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4C20-331F-4725-AB20-340893815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31F158-B046-4BEE-8B5A-C882CFF89A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941528-99C9-4144-A5D2-7195EFBF658A}"/>
              </a:ext>
            </a:extLst>
          </p:cNvPr>
          <p:cNvSpPr>
            <a:spLocks noGrp="1"/>
          </p:cNvSpPr>
          <p:nvPr>
            <p:ph type="dt" sz="half" idx="10"/>
          </p:nvPr>
        </p:nvSpPr>
        <p:spPr/>
        <p:txBody>
          <a:bodyPr/>
          <a:lstStyle/>
          <a:p>
            <a:fld id="{521ACF8D-895C-4848-BE6E-ED5846FC45B7}" type="datetimeFigureOut">
              <a:rPr lang="en-US" smtClean="0"/>
              <a:t>1/13/2021</a:t>
            </a:fld>
            <a:endParaRPr lang="en-US"/>
          </a:p>
        </p:txBody>
      </p:sp>
      <p:sp>
        <p:nvSpPr>
          <p:cNvPr id="5" name="Footer Placeholder 4">
            <a:extLst>
              <a:ext uri="{FF2B5EF4-FFF2-40B4-BE49-F238E27FC236}">
                <a16:creationId xmlns:a16="http://schemas.microsoft.com/office/drawing/2014/main" id="{BC6DD7B0-BC62-4371-94E3-0AD3E982B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FC674-D03B-4EC5-9FC3-920F3F42BF86}"/>
              </a:ext>
            </a:extLst>
          </p:cNvPr>
          <p:cNvSpPr>
            <a:spLocks noGrp="1"/>
          </p:cNvSpPr>
          <p:nvPr>
            <p:ph type="sldNum" sz="quarter" idx="12"/>
          </p:nvPr>
        </p:nvSpPr>
        <p:spPr/>
        <p:txBody>
          <a:bodyPr/>
          <a:lstStyle/>
          <a:p>
            <a:fld id="{86A40EE6-D64E-4E6F-9BB6-3FDC40F7ED3E}" type="slidenum">
              <a:rPr lang="en-US" smtClean="0"/>
              <a:t>‹#›</a:t>
            </a:fld>
            <a:endParaRPr lang="en-US"/>
          </a:p>
        </p:txBody>
      </p:sp>
    </p:spTree>
    <p:extLst>
      <p:ext uri="{BB962C8B-B14F-4D97-AF65-F5344CB8AC3E}">
        <p14:creationId xmlns:p14="http://schemas.microsoft.com/office/powerpoint/2010/main" val="371779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20E3-DB88-428B-9CA6-D1D8E1D66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90E5C5-5E66-4FB4-BF3C-1B6AABDD3E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C8B58E-FD8F-4075-A503-69BB8535A8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FB3F9-FC8A-40AA-A3C4-207AA63C1922}"/>
              </a:ext>
            </a:extLst>
          </p:cNvPr>
          <p:cNvSpPr>
            <a:spLocks noGrp="1"/>
          </p:cNvSpPr>
          <p:nvPr>
            <p:ph type="dt" sz="half" idx="10"/>
          </p:nvPr>
        </p:nvSpPr>
        <p:spPr/>
        <p:txBody>
          <a:bodyPr/>
          <a:lstStyle/>
          <a:p>
            <a:fld id="{521ACF8D-895C-4848-BE6E-ED5846FC45B7}" type="datetimeFigureOut">
              <a:rPr lang="en-US" smtClean="0"/>
              <a:t>1/13/2021</a:t>
            </a:fld>
            <a:endParaRPr lang="en-US"/>
          </a:p>
        </p:txBody>
      </p:sp>
      <p:sp>
        <p:nvSpPr>
          <p:cNvPr id="6" name="Footer Placeholder 5">
            <a:extLst>
              <a:ext uri="{FF2B5EF4-FFF2-40B4-BE49-F238E27FC236}">
                <a16:creationId xmlns:a16="http://schemas.microsoft.com/office/drawing/2014/main" id="{9E33D41E-F264-411E-8AD6-EE8095D1A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903D6-C435-4693-96FA-6FF08647EBDF}"/>
              </a:ext>
            </a:extLst>
          </p:cNvPr>
          <p:cNvSpPr>
            <a:spLocks noGrp="1"/>
          </p:cNvSpPr>
          <p:nvPr>
            <p:ph type="sldNum" sz="quarter" idx="12"/>
          </p:nvPr>
        </p:nvSpPr>
        <p:spPr/>
        <p:txBody>
          <a:bodyPr/>
          <a:lstStyle/>
          <a:p>
            <a:fld id="{86A40EE6-D64E-4E6F-9BB6-3FDC40F7ED3E}" type="slidenum">
              <a:rPr lang="en-US" smtClean="0"/>
              <a:t>‹#›</a:t>
            </a:fld>
            <a:endParaRPr lang="en-US"/>
          </a:p>
        </p:txBody>
      </p:sp>
    </p:spTree>
    <p:extLst>
      <p:ext uri="{BB962C8B-B14F-4D97-AF65-F5344CB8AC3E}">
        <p14:creationId xmlns:p14="http://schemas.microsoft.com/office/powerpoint/2010/main" val="420575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39BB-971B-4429-977F-8A648A8554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76EC1C-6670-4A74-B1E2-9055A33E0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AE2E1-75A3-40D1-818C-BA85992688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E7653F-35F3-4C62-AD61-65D6743024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C20CA9-2D24-4897-8565-590EE0A00C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97D0D0-0D79-4689-BFBE-5AB93C375F24}"/>
              </a:ext>
            </a:extLst>
          </p:cNvPr>
          <p:cNvSpPr>
            <a:spLocks noGrp="1"/>
          </p:cNvSpPr>
          <p:nvPr>
            <p:ph type="dt" sz="half" idx="10"/>
          </p:nvPr>
        </p:nvSpPr>
        <p:spPr/>
        <p:txBody>
          <a:bodyPr/>
          <a:lstStyle/>
          <a:p>
            <a:fld id="{521ACF8D-895C-4848-BE6E-ED5846FC45B7}" type="datetimeFigureOut">
              <a:rPr lang="en-US" smtClean="0"/>
              <a:t>1/13/2021</a:t>
            </a:fld>
            <a:endParaRPr lang="en-US"/>
          </a:p>
        </p:txBody>
      </p:sp>
      <p:sp>
        <p:nvSpPr>
          <p:cNvPr id="8" name="Footer Placeholder 7">
            <a:extLst>
              <a:ext uri="{FF2B5EF4-FFF2-40B4-BE49-F238E27FC236}">
                <a16:creationId xmlns:a16="http://schemas.microsoft.com/office/drawing/2014/main" id="{1C08945E-4138-44E8-BE30-22CBEEE00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436387-83D3-47F4-B871-E582C2982769}"/>
              </a:ext>
            </a:extLst>
          </p:cNvPr>
          <p:cNvSpPr>
            <a:spLocks noGrp="1"/>
          </p:cNvSpPr>
          <p:nvPr>
            <p:ph type="sldNum" sz="quarter" idx="12"/>
          </p:nvPr>
        </p:nvSpPr>
        <p:spPr/>
        <p:txBody>
          <a:bodyPr/>
          <a:lstStyle/>
          <a:p>
            <a:fld id="{86A40EE6-D64E-4E6F-9BB6-3FDC40F7ED3E}" type="slidenum">
              <a:rPr lang="en-US" smtClean="0"/>
              <a:t>‹#›</a:t>
            </a:fld>
            <a:endParaRPr lang="en-US"/>
          </a:p>
        </p:txBody>
      </p:sp>
    </p:spTree>
    <p:extLst>
      <p:ext uri="{BB962C8B-B14F-4D97-AF65-F5344CB8AC3E}">
        <p14:creationId xmlns:p14="http://schemas.microsoft.com/office/powerpoint/2010/main" val="178771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1E5-F728-494B-9A5F-3C78FADE48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16077E-97A2-4B1E-BE36-3A50607F9567}"/>
              </a:ext>
            </a:extLst>
          </p:cNvPr>
          <p:cNvSpPr>
            <a:spLocks noGrp="1"/>
          </p:cNvSpPr>
          <p:nvPr>
            <p:ph type="dt" sz="half" idx="10"/>
          </p:nvPr>
        </p:nvSpPr>
        <p:spPr/>
        <p:txBody>
          <a:bodyPr/>
          <a:lstStyle/>
          <a:p>
            <a:fld id="{521ACF8D-895C-4848-BE6E-ED5846FC45B7}" type="datetimeFigureOut">
              <a:rPr lang="en-US" smtClean="0"/>
              <a:t>1/13/2021</a:t>
            </a:fld>
            <a:endParaRPr lang="en-US"/>
          </a:p>
        </p:txBody>
      </p:sp>
      <p:sp>
        <p:nvSpPr>
          <p:cNvPr id="4" name="Footer Placeholder 3">
            <a:extLst>
              <a:ext uri="{FF2B5EF4-FFF2-40B4-BE49-F238E27FC236}">
                <a16:creationId xmlns:a16="http://schemas.microsoft.com/office/drawing/2014/main" id="{A50ED403-4660-45DF-BB2E-ACF57C3D29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DE577B-5355-4530-8D50-C50E0C46DB03}"/>
              </a:ext>
            </a:extLst>
          </p:cNvPr>
          <p:cNvSpPr>
            <a:spLocks noGrp="1"/>
          </p:cNvSpPr>
          <p:nvPr>
            <p:ph type="sldNum" sz="quarter" idx="12"/>
          </p:nvPr>
        </p:nvSpPr>
        <p:spPr/>
        <p:txBody>
          <a:bodyPr/>
          <a:lstStyle/>
          <a:p>
            <a:fld id="{86A40EE6-D64E-4E6F-9BB6-3FDC40F7ED3E}" type="slidenum">
              <a:rPr lang="en-US" smtClean="0"/>
              <a:t>‹#›</a:t>
            </a:fld>
            <a:endParaRPr lang="en-US"/>
          </a:p>
        </p:txBody>
      </p:sp>
    </p:spTree>
    <p:extLst>
      <p:ext uri="{BB962C8B-B14F-4D97-AF65-F5344CB8AC3E}">
        <p14:creationId xmlns:p14="http://schemas.microsoft.com/office/powerpoint/2010/main" val="142889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006900-B807-4221-A69B-905AE806D148}"/>
              </a:ext>
            </a:extLst>
          </p:cNvPr>
          <p:cNvSpPr>
            <a:spLocks noGrp="1"/>
          </p:cNvSpPr>
          <p:nvPr>
            <p:ph type="dt" sz="half" idx="10"/>
          </p:nvPr>
        </p:nvSpPr>
        <p:spPr/>
        <p:txBody>
          <a:bodyPr/>
          <a:lstStyle/>
          <a:p>
            <a:fld id="{521ACF8D-895C-4848-BE6E-ED5846FC45B7}" type="datetimeFigureOut">
              <a:rPr lang="en-US" smtClean="0"/>
              <a:t>1/13/2021</a:t>
            </a:fld>
            <a:endParaRPr lang="en-US"/>
          </a:p>
        </p:txBody>
      </p:sp>
      <p:sp>
        <p:nvSpPr>
          <p:cNvPr id="3" name="Footer Placeholder 2">
            <a:extLst>
              <a:ext uri="{FF2B5EF4-FFF2-40B4-BE49-F238E27FC236}">
                <a16:creationId xmlns:a16="http://schemas.microsoft.com/office/drawing/2014/main" id="{23A0C030-D438-43F8-AB0E-2675D73E0F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9C9063-B727-4008-BE50-AC0BA5D7B2B6}"/>
              </a:ext>
            </a:extLst>
          </p:cNvPr>
          <p:cNvSpPr>
            <a:spLocks noGrp="1"/>
          </p:cNvSpPr>
          <p:nvPr>
            <p:ph type="sldNum" sz="quarter" idx="12"/>
          </p:nvPr>
        </p:nvSpPr>
        <p:spPr/>
        <p:txBody>
          <a:bodyPr/>
          <a:lstStyle/>
          <a:p>
            <a:fld id="{86A40EE6-D64E-4E6F-9BB6-3FDC40F7ED3E}" type="slidenum">
              <a:rPr lang="en-US" smtClean="0"/>
              <a:t>‹#›</a:t>
            </a:fld>
            <a:endParaRPr lang="en-US"/>
          </a:p>
        </p:txBody>
      </p:sp>
    </p:spTree>
    <p:extLst>
      <p:ext uri="{BB962C8B-B14F-4D97-AF65-F5344CB8AC3E}">
        <p14:creationId xmlns:p14="http://schemas.microsoft.com/office/powerpoint/2010/main" val="14865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C43F-BBB5-41B6-8E78-3DCFADFB0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EBF86E-02B7-4FF4-AC12-D1E279BBB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AE1EFB-5362-4BE6-939D-BC027E030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35539-901E-4FCC-9F59-7D4B2864DEA9}"/>
              </a:ext>
            </a:extLst>
          </p:cNvPr>
          <p:cNvSpPr>
            <a:spLocks noGrp="1"/>
          </p:cNvSpPr>
          <p:nvPr>
            <p:ph type="dt" sz="half" idx="10"/>
          </p:nvPr>
        </p:nvSpPr>
        <p:spPr/>
        <p:txBody>
          <a:bodyPr/>
          <a:lstStyle/>
          <a:p>
            <a:fld id="{521ACF8D-895C-4848-BE6E-ED5846FC45B7}" type="datetimeFigureOut">
              <a:rPr lang="en-US" smtClean="0"/>
              <a:t>1/13/2021</a:t>
            </a:fld>
            <a:endParaRPr lang="en-US"/>
          </a:p>
        </p:txBody>
      </p:sp>
      <p:sp>
        <p:nvSpPr>
          <p:cNvPr id="6" name="Footer Placeholder 5">
            <a:extLst>
              <a:ext uri="{FF2B5EF4-FFF2-40B4-BE49-F238E27FC236}">
                <a16:creationId xmlns:a16="http://schemas.microsoft.com/office/drawing/2014/main" id="{BBA047A6-4A34-460C-956F-76B12E1FF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93AE4-C942-4EF2-A52E-E622DDE5CAC8}"/>
              </a:ext>
            </a:extLst>
          </p:cNvPr>
          <p:cNvSpPr>
            <a:spLocks noGrp="1"/>
          </p:cNvSpPr>
          <p:nvPr>
            <p:ph type="sldNum" sz="quarter" idx="12"/>
          </p:nvPr>
        </p:nvSpPr>
        <p:spPr/>
        <p:txBody>
          <a:bodyPr/>
          <a:lstStyle/>
          <a:p>
            <a:fld id="{86A40EE6-D64E-4E6F-9BB6-3FDC40F7ED3E}" type="slidenum">
              <a:rPr lang="en-US" smtClean="0"/>
              <a:t>‹#›</a:t>
            </a:fld>
            <a:endParaRPr lang="en-US"/>
          </a:p>
        </p:txBody>
      </p:sp>
    </p:spTree>
    <p:extLst>
      <p:ext uri="{BB962C8B-B14F-4D97-AF65-F5344CB8AC3E}">
        <p14:creationId xmlns:p14="http://schemas.microsoft.com/office/powerpoint/2010/main" val="250528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77EB-E6E7-4404-9C78-1294A1AB2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678577-4BCB-4554-A601-6F000799A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1C9BDB-777F-4708-9DC9-5AEE3030B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E3887D-25A6-447F-A954-59636C794E33}"/>
              </a:ext>
            </a:extLst>
          </p:cNvPr>
          <p:cNvSpPr>
            <a:spLocks noGrp="1"/>
          </p:cNvSpPr>
          <p:nvPr>
            <p:ph type="dt" sz="half" idx="10"/>
          </p:nvPr>
        </p:nvSpPr>
        <p:spPr/>
        <p:txBody>
          <a:bodyPr/>
          <a:lstStyle/>
          <a:p>
            <a:fld id="{521ACF8D-895C-4848-BE6E-ED5846FC45B7}" type="datetimeFigureOut">
              <a:rPr lang="en-US" smtClean="0"/>
              <a:t>1/13/2021</a:t>
            </a:fld>
            <a:endParaRPr lang="en-US"/>
          </a:p>
        </p:txBody>
      </p:sp>
      <p:sp>
        <p:nvSpPr>
          <p:cNvPr id="6" name="Footer Placeholder 5">
            <a:extLst>
              <a:ext uri="{FF2B5EF4-FFF2-40B4-BE49-F238E27FC236}">
                <a16:creationId xmlns:a16="http://schemas.microsoft.com/office/drawing/2014/main" id="{D65D7D3B-24BF-4D47-BE1D-D5154B1C6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AF48C-5B2B-4044-824F-07F8CAA74FA1}"/>
              </a:ext>
            </a:extLst>
          </p:cNvPr>
          <p:cNvSpPr>
            <a:spLocks noGrp="1"/>
          </p:cNvSpPr>
          <p:nvPr>
            <p:ph type="sldNum" sz="quarter" idx="12"/>
          </p:nvPr>
        </p:nvSpPr>
        <p:spPr/>
        <p:txBody>
          <a:bodyPr/>
          <a:lstStyle/>
          <a:p>
            <a:fld id="{86A40EE6-D64E-4E6F-9BB6-3FDC40F7ED3E}" type="slidenum">
              <a:rPr lang="en-US" smtClean="0"/>
              <a:t>‹#›</a:t>
            </a:fld>
            <a:endParaRPr lang="en-US"/>
          </a:p>
        </p:txBody>
      </p:sp>
    </p:spTree>
    <p:extLst>
      <p:ext uri="{BB962C8B-B14F-4D97-AF65-F5344CB8AC3E}">
        <p14:creationId xmlns:p14="http://schemas.microsoft.com/office/powerpoint/2010/main" val="374969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BB34B1-0AEF-4BA0-8C5E-E5491C8B9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0BC63-AE17-4228-B6B5-473548590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5D767-10DE-476A-97FD-3A09B587F8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ACF8D-895C-4848-BE6E-ED5846FC45B7}" type="datetimeFigureOut">
              <a:rPr lang="en-US" smtClean="0"/>
              <a:t>1/13/2021</a:t>
            </a:fld>
            <a:endParaRPr lang="en-US"/>
          </a:p>
        </p:txBody>
      </p:sp>
      <p:sp>
        <p:nvSpPr>
          <p:cNvPr id="5" name="Footer Placeholder 4">
            <a:extLst>
              <a:ext uri="{FF2B5EF4-FFF2-40B4-BE49-F238E27FC236}">
                <a16:creationId xmlns:a16="http://schemas.microsoft.com/office/drawing/2014/main" id="{971B56BD-20F8-49B8-A0E0-72B97103F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2EE59-CE42-4A04-9236-6A93B382B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0EE6-D64E-4E6F-9BB6-3FDC40F7ED3E}" type="slidenum">
              <a:rPr lang="en-US" smtClean="0"/>
              <a:t>‹#›</a:t>
            </a:fld>
            <a:endParaRPr lang="en-US"/>
          </a:p>
        </p:txBody>
      </p:sp>
    </p:spTree>
    <p:extLst>
      <p:ext uri="{BB962C8B-B14F-4D97-AF65-F5344CB8AC3E}">
        <p14:creationId xmlns:p14="http://schemas.microsoft.com/office/powerpoint/2010/main" val="1310486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5.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34.xml"/></Relationships>
</file>

<file path=ppt/slides/_rels/slide35.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80002CC5-43B9-4AF3-8E35-D5D2175E7CBA}"/>
              </a:ext>
            </a:extLst>
          </p:cNvPr>
          <p:cNvSpPr>
            <a:spLocks noGrp="1" noChangeArrowheads="1"/>
          </p:cNvSpPr>
          <p:nvPr>
            <p:ph type="body" idx="1"/>
          </p:nvPr>
        </p:nvSpPr>
        <p:spPr>
          <a:xfrm>
            <a:off x="2209800" y="1905000"/>
            <a:ext cx="7467600" cy="4343400"/>
          </a:xfrm>
        </p:spPr>
        <p:txBody>
          <a:bodyPr/>
          <a:lstStyle/>
          <a:p>
            <a:pPr eaLnBrk="1" hangingPunct="1">
              <a:lnSpc>
                <a:spcPct val="85000"/>
              </a:lnSpc>
            </a:pPr>
            <a:r>
              <a:rPr lang="en-US" altLang="zh-CN">
                <a:hlinkClick r:id="rId2" action="ppaction://hlinksldjump"/>
              </a:rPr>
              <a:t>8.1  </a:t>
            </a:r>
            <a:r>
              <a:rPr lang="zh-CN" altLang="en-US">
                <a:hlinkClick r:id="rId2" action="ppaction://hlinksldjump"/>
              </a:rPr>
              <a:t>静态</a:t>
            </a:r>
            <a:endParaRPr lang="en-US" altLang="zh-CN"/>
          </a:p>
          <a:p>
            <a:pPr eaLnBrk="1" hangingPunct="1">
              <a:lnSpc>
                <a:spcPct val="85000"/>
              </a:lnSpc>
            </a:pPr>
            <a:r>
              <a:rPr lang="en-US" altLang="zh-CN">
                <a:hlinkClick r:id="rId3" action="ppaction://hlinksldjump"/>
              </a:rPr>
              <a:t>8.2  </a:t>
            </a:r>
            <a:r>
              <a:rPr lang="zh-CN" altLang="en-US">
                <a:hlinkClick r:id="rId3" action="ppaction://hlinksldjump"/>
              </a:rPr>
              <a:t>友元</a:t>
            </a:r>
            <a:endParaRPr lang="zh-CN" altLang="en-US"/>
          </a:p>
          <a:p>
            <a:pPr eaLnBrk="1" hangingPunct="1">
              <a:lnSpc>
                <a:spcPct val="85000"/>
              </a:lnSpc>
            </a:pPr>
            <a:r>
              <a:rPr lang="en-US" altLang="zh-CN">
                <a:hlinkClick r:id="rId4" action="ppaction://hlinksldjump"/>
              </a:rPr>
              <a:t>8.3  </a:t>
            </a:r>
            <a:r>
              <a:rPr lang="zh-CN" altLang="en-US">
                <a:hlinkClick r:id="rId4" action="ppaction://hlinksldjump"/>
              </a:rPr>
              <a:t>案例实战</a:t>
            </a:r>
            <a:endParaRPr lang="zh-CN" altLang="en-US"/>
          </a:p>
        </p:txBody>
      </p:sp>
      <p:sp>
        <p:nvSpPr>
          <p:cNvPr id="2051" name="Rectangle 4">
            <a:extLst>
              <a:ext uri="{FF2B5EF4-FFF2-40B4-BE49-F238E27FC236}">
                <a16:creationId xmlns:a16="http://schemas.microsoft.com/office/drawing/2014/main" id="{9879A653-AB79-463E-A2F7-A2E7B871A18D}"/>
              </a:ext>
            </a:extLst>
          </p:cNvPr>
          <p:cNvSpPr>
            <a:spLocks noGrp="1" noChangeArrowheads="1"/>
          </p:cNvSpPr>
          <p:nvPr>
            <p:ph type="title"/>
          </p:nvPr>
        </p:nvSpPr>
        <p:spPr>
          <a:xfrm>
            <a:off x="1981200" y="533400"/>
            <a:ext cx="8229600" cy="1143000"/>
          </a:xfrm>
        </p:spPr>
        <p:txBody>
          <a:bodyPr/>
          <a:lstStyle/>
          <a:p>
            <a:pPr eaLnBrk="1" hangingPunct="1"/>
            <a:r>
              <a:rPr lang="zh-CN" altLang="en-US"/>
              <a:t>第</a:t>
            </a:r>
            <a:r>
              <a:rPr lang="en-US" altLang="zh-CN"/>
              <a:t>8</a:t>
            </a:r>
            <a:r>
              <a:rPr lang="zh-CN" altLang="en-US"/>
              <a:t>章  静态与友元</a:t>
            </a:r>
          </a:p>
        </p:txBody>
      </p:sp>
      <p:sp>
        <p:nvSpPr>
          <p:cNvPr id="5125" name="AutoShape 5">
            <a:hlinkClick r:id="" action="ppaction://hlinkshowjump?jump=endshow"/>
            <a:extLst>
              <a:ext uri="{FF2B5EF4-FFF2-40B4-BE49-F238E27FC236}">
                <a16:creationId xmlns:a16="http://schemas.microsoft.com/office/drawing/2014/main" id="{91C650C8-9718-4FC4-A97A-D53E9EE75273}"/>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over</a:t>
            </a:r>
            <a:endParaRPr lang="en-US" altLang="zh-CN">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993E196-47DF-47CF-946F-25971B03D560}"/>
              </a:ext>
            </a:extLst>
          </p:cNvPr>
          <p:cNvSpPr>
            <a:spLocks noGrp="1" noChangeArrowheads="1"/>
          </p:cNvSpPr>
          <p:nvPr>
            <p:ph type="body" idx="1"/>
          </p:nvPr>
        </p:nvSpPr>
        <p:spPr>
          <a:xfrm>
            <a:off x="1981200" y="533400"/>
            <a:ext cx="8305800" cy="6172200"/>
          </a:xfrm>
          <a:noFill/>
          <a:ln>
            <a:solidFill>
              <a:schemeClr val="tx1"/>
            </a:solidFill>
            <a:miter lim="800000"/>
            <a:headEnd/>
            <a:tailEnd/>
          </a:ln>
        </p:spPr>
        <p:txBody>
          <a:bodyPr>
            <a:normAutofit fontScale="92500" lnSpcReduction="10000"/>
          </a:bodyPr>
          <a:lstStyle/>
          <a:p>
            <a:r>
              <a:rPr lang="zh-CN" altLang="zh-CN" sz="2000" dirty="0"/>
              <a:t>【例</a:t>
            </a:r>
            <a:r>
              <a:rPr lang="en-US" altLang="zh-CN" sz="2000" dirty="0"/>
              <a:t>8.2</a:t>
            </a:r>
            <a:r>
              <a:rPr lang="zh-CN" altLang="zh-CN" sz="2000" dirty="0"/>
              <a:t>】定义一个学生</a:t>
            </a:r>
            <a:r>
              <a:rPr lang="en-US" altLang="zh-CN" sz="2000" dirty="0"/>
              <a:t>Student</a:t>
            </a:r>
            <a:r>
              <a:rPr lang="zh-CN" altLang="zh-CN" sz="2000" dirty="0"/>
              <a:t>类，其中包括描述学生信息的学号、姓名、性别和操作系统课程的成绩。需要完成学生信息的输入、显示、计算操作系统课程平均分的功能。</a:t>
            </a:r>
          </a:p>
          <a:p>
            <a:r>
              <a:rPr lang="en-US" altLang="zh-CN" sz="2000" dirty="0"/>
              <a:t>#include&lt;iostream&gt;</a:t>
            </a:r>
            <a:endParaRPr lang="zh-CN" altLang="zh-CN" sz="2000" dirty="0"/>
          </a:p>
          <a:p>
            <a:r>
              <a:rPr lang="en-US" altLang="zh-CN" sz="2000" dirty="0"/>
              <a:t>#include&lt;string&gt;</a:t>
            </a:r>
            <a:endParaRPr lang="zh-CN" altLang="zh-CN" sz="2000" dirty="0"/>
          </a:p>
          <a:p>
            <a:r>
              <a:rPr lang="en-US" altLang="zh-CN" sz="2000" dirty="0"/>
              <a:t>#include&lt;iomanip&gt;</a:t>
            </a:r>
            <a:endParaRPr lang="zh-CN" altLang="zh-CN" sz="2000" dirty="0"/>
          </a:p>
          <a:p>
            <a:r>
              <a:rPr lang="en-US" altLang="zh-CN" sz="2000" dirty="0"/>
              <a:t>using namespace std;</a:t>
            </a:r>
            <a:endParaRPr lang="zh-CN" altLang="zh-CN" sz="2000" dirty="0"/>
          </a:p>
          <a:p>
            <a:r>
              <a:rPr lang="en-US" altLang="zh-CN" sz="2000" dirty="0"/>
              <a:t>#define N 10  //</a:t>
            </a:r>
            <a:r>
              <a:rPr lang="zh-CN" altLang="zh-CN" sz="2000" dirty="0"/>
              <a:t>控制输出格式、数组最大长度</a:t>
            </a:r>
          </a:p>
          <a:p>
            <a:r>
              <a:rPr lang="en-US" altLang="zh-CN" sz="2000" dirty="0"/>
              <a:t>class Student</a:t>
            </a:r>
            <a:endParaRPr lang="zh-CN" altLang="zh-CN" sz="2000" dirty="0"/>
          </a:p>
          <a:p>
            <a:r>
              <a:rPr lang="en-US" altLang="zh-CN" sz="2000" dirty="0"/>
              <a:t>{</a:t>
            </a:r>
            <a:endParaRPr lang="zh-CN" altLang="zh-CN" sz="2000" dirty="0"/>
          </a:p>
          <a:p>
            <a:r>
              <a:rPr lang="en-US" altLang="zh-CN" sz="2000" dirty="0"/>
              <a:t>public:</a:t>
            </a:r>
            <a:endParaRPr lang="zh-CN" altLang="zh-CN" sz="2000" dirty="0"/>
          </a:p>
          <a:p>
            <a:r>
              <a:rPr lang="en-US" altLang="zh-CN" sz="2000" dirty="0"/>
              <a:t>Student(string ="",string ="",char ='</a:t>
            </a:r>
            <a:r>
              <a:rPr lang="en-US" altLang="zh-CN" sz="2000" dirty="0" err="1"/>
              <a:t>f',double</a:t>
            </a:r>
            <a:r>
              <a:rPr lang="en-US" altLang="zh-CN" sz="2000" dirty="0"/>
              <a:t> =0);</a:t>
            </a:r>
            <a:endParaRPr lang="zh-CN" altLang="zh-CN" sz="2000" dirty="0"/>
          </a:p>
          <a:p>
            <a:r>
              <a:rPr lang="en-US" altLang="zh-CN" sz="2000" dirty="0"/>
              <a:t>	void Input();</a:t>
            </a:r>
            <a:endParaRPr lang="zh-CN" altLang="zh-CN" sz="2000" dirty="0"/>
          </a:p>
          <a:p>
            <a:r>
              <a:rPr lang="en-US" altLang="zh-CN" sz="2000" dirty="0"/>
              <a:t>	void Show();</a:t>
            </a:r>
            <a:endParaRPr lang="zh-CN" altLang="zh-CN" sz="2000" dirty="0"/>
          </a:p>
          <a:p>
            <a:r>
              <a:rPr lang="en-US" altLang="zh-CN" sz="2000" dirty="0">
                <a:sym typeface="Wingdings" panose="05000000000000000000" pitchFamily="2" charset="2"/>
              </a:rPr>
              <a:t></a:t>
            </a:r>
            <a:r>
              <a:rPr lang="en-US" altLang="zh-CN" sz="2000" dirty="0"/>
              <a:t>   static double Average();    //</a:t>
            </a:r>
            <a:r>
              <a:rPr lang="zh-CN" altLang="zh-CN" sz="2000" dirty="0"/>
              <a:t>静态成员函数，计算平均分</a:t>
            </a:r>
          </a:p>
          <a:p>
            <a:r>
              <a:rPr lang="en-US" altLang="zh-CN" sz="2000" dirty="0"/>
              <a:t>	~Student(){ }</a:t>
            </a:r>
            <a:endParaRPr lang="zh-CN" altLang="zh-CN" sz="2000" dirty="0"/>
          </a:p>
          <a:p>
            <a:r>
              <a:rPr lang="en-US" altLang="zh-CN" sz="2000" dirty="0"/>
              <a:t>private:</a:t>
            </a:r>
            <a:endParaRPr lang="zh-CN" altLang="zh-CN" sz="2000" dirty="0"/>
          </a:p>
          <a:p>
            <a:r>
              <a:rPr lang="en-US" altLang="zh-CN" sz="2000" dirty="0"/>
              <a:t>	</a:t>
            </a:r>
            <a:endParaRPr lang="zh-CN" altLang="zh-C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99BC91B-E009-4919-B1D5-372FCD81A787}"/>
              </a:ext>
            </a:extLst>
          </p:cNvPr>
          <p:cNvSpPr>
            <a:spLocks noGrp="1" noChangeArrowheads="1"/>
          </p:cNvSpPr>
          <p:nvPr>
            <p:ph type="body" idx="1"/>
          </p:nvPr>
        </p:nvSpPr>
        <p:spPr>
          <a:xfrm>
            <a:off x="1981200" y="609600"/>
            <a:ext cx="8305800" cy="6019800"/>
          </a:xfrm>
          <a:noFill/>
          <a:ln>
            <a:solidFill>
              <a:schemeClr val="tx1"/>
            </a:solidFill>
            <a:miter lim="800000"/>
            <a:headEnd/>
            <a:tailEnd/>
          </a:ln>
        </p:spPr>
        <p:txBody>
          <a:bodyPr>
            <a:normAutofit lnSpcReduction="10000"/>
          </a:bodyPr>
          <a:lstStyle/>
          <a:p>
            <a:r>
              <a:rPr lang="en-US" altLang="zh-CN" sz="2000" dirty="0"/>
              <a:t>class Student</a:t>
            </a:r>
            <a:endParaRPr lang="zh-CN" altLang="zh-CN" sz="2000" dirty="0"/>
          </a:p>
          <a:p>
            <a:r>
              <a:rPr lang="en-US" altLang="zh-CN" sz="2000" dirty="0"/>
              <a:t>{</a:t>
            </a:r>
          </a:p>
          <a:p>
            <a:r>
              <a:rPr lang="en-US" altLang="zh-CN" sz="2000" dirty="0"/>
              <a:t>public:</a:t>
            </a:r>
            <a:endParaRPr lang="zh-CN" altLang="zh-CN" sz="2000" dirty="0"/>
          </a:p>
          <a:p>
            <a:r>
              <a:rPr lang="en-US" altLang="zh-CN" sz="2000" dirty="0"/>
              <a:t>     Student(string ="",string ="",char ='</a:t>
            </a:r>
            <a:r>
              <a:rPr lang="en-US" altLang="zh-CN" sz="2000" dirty="0" err="1"/>
              <a:t>f',double</a:t>
            </a:r>
            <a:r>
              <a:rPr lang="en-US" altLang="zh-CN" sz="2000" dirty="0"/>
              <a:t> =0);</a:t>
            </a:r>
            <a:endParaRPr lang="zh-CN" altLang="zh-CN" sz="2000" dirty="0"/>
          </a:p>
          <a:p>
            <a:r>
              <a:rPr lang="en-US" altLang="zh-CN" sz="2000" dirty="0"/>
              <a:t>	void Input();</a:t>
            </a:r>
            <a:endParaRPr lang="zh-CN" altLang="zh-CN" sz="2000" dirty="0"/>
          </a:p>
          <a:p>
            <a:r>
              <a:rPr lang="en-US" altLang="zh-CN" sz="2000" dirty="0"/>
              <a:t>	void Show();</a:t>
            </a:r>
            <a:endParaRPr lang="zh-CN" altLang="zh-CN" sz="2000" dirty="0"/>
          </a:p>
          <a:p>
            <a:r>
              <a:rPr lang="en-US" altLang="zh-CN" sz="2000" dirty="0">
                <a:sym typeface="Wingdings" panose="05000000000000000000" pitchFamily="2" charset="2"/>
              </a:rPr>
              <a:t></a:t>
            </a:r>
            <a:r>
              <a:rPr lang="en-US" altLang="zh-CN" sz="2000" dirty="0"/>
              <a:t>   </a:t>
            </a:r>
            <a:r>
              <a:rPr lang="en-US" altLang="zh-CN" sz="2000" dirty="0">
                <a:solidFill>
                  <a:srgbClr val="FF0000"/>
                </a:solidFill>
              </a:rPr>
              <a:t>static double Average();    </a:t>
            </a:r>
            <a:r>
              <a:rPr lang="en-US" altLang="zh-CN" sz="2000" dirty="0"/>
              <a:t>//</a:t>
            </a:r>
            <a:r>
              <a:rPr lang="zh-CN" altLang="zh-CN" sz="2000" dirty="0"/>
              <a:t>静态成员函数，计算平均分</a:t>
            </a:r>
          </a:p>
          <a:p>
            <a:r>
              <a:rPr lang="en-US" altLang="zh-CN" sz="2000" dirty="0"/>
              <a:t>	~Student(){ }</a:t>
            </a:r>
            <a:endParaRPr lang="zh-CN" altLang="zh-CN" sz="2000" dirty="0"/>
          </a:p>
          <a:p>
            <a:r>
              <a:rPr lang="en-US" altLang="zh-CN" sz="2000" dirty="0"/>
              <a:t>private:</a:t>
            </a:r>
            <a:endParaRPr lang="zh-CN" altLang="zh-CN" sz="2000" dirty="0"/>
          </a:p>
          <a:p>
            <a:r>
              <a:rPr lang="en-US" altLang="zh-CN" sz="2000" dirty="0"/>
              <a:t>	string num;     string name;   char sex;</a:t>
            </a:r>
            <a:endParaRPr lang="zh-CN" altLang="zh-CN" sz="2000" dirty="0"/>
          </a:p>
          <a:p>
            <a:r>
              <a:rPr lang="en-US" altLang="zh-CN" sz="2000" dirty="0"/>
              <a:t>	double score;            		//</a:t>
            </a:r>
            <a:r>
              <a:rPr lang="zh-CN" altLang="zh-CN" sz="2000" dirty="0"/>
              <a:t>操作系统成绩</a:t>
            </a:r>
          </a:p>
          <a:p>
            <a:r>
              <a:rPr lang="en-US" altLang="zh-CN" sz="2000" dirty="0"/>
              <a:t>	</a:t>
            </a:r>
            <a:r>
              <a:rPr lang="en-US" altLang="zh-CN" sz="2000" dirty="0">
                <a:solidFill>
                  <a:srgbClr val="FF0000"/>
                </a:solidFill>
              </a:rPr>
              <a:t>static int count;      </a:t>
            </a:r>
            <a:r>
              <a:rPr lang="en-US" altLang="zh-CN" sz="2000" dirty="0"/>
              <a:t>		//</a:t>
            </a:r>
            <a:r>
              <a:rPr lang="zh-CN" altLang="zh-CN" sz="2000" dirty="0"/>
              <a:t>静态数据成员，记录学生人数</a:t>
            </a:r>
          </a:p>
          <a:p>
            <a:r>
              <a:rPr lang="en-US" altLang="zh-CN" sz="2000" dirty="0"/>
              <a:t>	</a:t>
            </a:r>
            <a:r>
              <a:rPr lang="en-US" altLang="zh-CN" sz="2000" dirty="0">
                <a:solidFill>
                  <a:srgbClr val="FF0000"/>
                </a:solidFill>
              </a:rPr>
              <a:t>static double sum;         </a:t>
            </a:r>
            <a:r>
              <a:rPr lang="en-US" altLang="zh-CN" sz="2000" dirty="0"/>
              <a:t>	//</a:t>
            </a:r>
            <a:r>
              <a:rPr lang="zh-CN" altLang="zh-CN" sz="2000" dirty="0"/>
              <a:t>静态数据成员，求学生总分</a:t>
            </a:r>
          </a:p>
          <a:p>
            <a:r>
              <a:rPr lang="en-US" altLang="zh-CN" sz="2000" dirty="0"/>
              <a:t>};</a:t>
            </a:r>
            <a:endParaRPr lang="zh-CN" altLang="zh-CN" sz="2000" dirty="0"/>
          </a:p>
          <a:p>
            <a:r>
              <a:rPr lang="en-US" altLang="zh-CN" sz="2000" dirty="0">
                <a:solidFill>
                  <a:srgbClr val="FF0000"/>
                </a:solidFill>
              </a:rPr>
              <a:t>int Student::count=0;         </a:t>
            </a:r>
            <a:r>
              <a:rPr lang="en-US" altLang="zh-CN" sz="2000" dirty="0"/>
              <a:t>	//</a:t>
            </a:r>
            <a:r>
              <a:rPr lang="zh-CN" altLang="zh-CN" sz="2000" dirty="0"/>
              <a:t>初始化静态数据成员</a:t>
            </a:r>
          </a:p>
          <a:p>
            <a:r>
              <a:rPr lang="en-US" altLang="zh-CN" sz="2000" dirty="0">
                <a:solidFill>
                  <a:srgbClr val="FF0000"/>
                </a:solidFill>
              </a:rPr>
              <a:t>double Student::sum=0;</a:t>
            </a:r>
            <a:endParaRPr lang="zh-CN" altLang="zh-CN" sz="20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9C9A1D1-CAE2-46BB-983E-E72BE4E11610}"/>
              </a:ext>
            </a:extLst>
          </p:cNvPr>
          <p:cNvSpPr>
            <a:spLocks noGrp="1" noChangeArrowheads="1"/>
          </p:cNvSpPr>
          <p:nvPr>
            <p:ph type="body" idx="1"/>
          </p:nvPr>
        </p:nvSpPr>
        <p:spPr>
          <a:xfrm>
            <a:off x="1981200" y="609600"/>
            <a:ext cx="8305800" cy="6019800"/>
          </a:xfrm>
          <a:noFill/>
          <a:ln>
            <a:solidFill>
              <a:schemeClr val="tx1"/>
            </a:solidFill>
            <a:miter lim="800000"/>
            <a:headEnd/>
            <a:tailEnd/>
          </a:ln>
        </p:spPr>
        <p:txBody>
          <a:bodyPr>
            <a:normAutofit lnSpcReduction="10000"/>
          </a:bodyPr>
          <a:lstStyle/>
          <a:p>
            <a:r>
              <a:rPr lang="en-US" altLang="zh-CN" sz="2000" dirty="0"/>
              <a:t>Student::Student(string n1,string n2,char </a:t>
            </a:r>
            <a:r>
              <a:rPr lang="en-US" altLang="zh-CN" sz="2000" dirty="0" err="1"/>
              <a:t>ch,double</a:t>
            </a:r>
            <a:r>
              <a:rPr lang="en-US" altLang="zh-CN" sz="2000" dirty="0"/>
              <a:t> s):num(n1),name(n2), sex(</a:t>
            </a:r>
            <a:r>
              <a:rPr lang="en-US" altLang="zh-CN" sz="2000" dirty="0" err="1"/>
              <a:t>ch</a:t>
            </a:r>
            <a:r>
              <a:rPr lang="en-US" altLang="zh-CN" sz="2000" dirty="0"/>
              <a:t>), score(s)  {  }</a:t>
            </a:r>
            <a:endParaRPr lang="zh-CN" altLang="zh-CN" sz="2000" dirty="0"/>
          </a:p>
          <a:p>
            <a:r>
              <a:rPr lang="en-US" altLang="zh-CN" sz="2000" dirty="0"/>
              <a:t>void Student::Input()</a:t>
            </a:r>
            <a:endParaRPr lang="zh-CN" altLang="zh-CN" sz="2000" dirty="0"/>
          </a:p>
          <a:p>
            <a:r>
              <a:rPr lang="en-US" altLang="zh-CN" sz="2000" dirty="0"/>
              <a:t>{    </a:t>
            </a:r>
            <a:r>
              <a:rPr lang="en-US" altLang="zh-CN" sz="2000" dirty="0" err="1"/>
              <a:t>cout</a:t>
            </a:r>
            <a:r>
              <a:rPr lang="en-US" altLang="zh-CN" sz="2000" dirty="0"/>
              <a:t>&lt;&lt;"num=";       </a:t>
            </a:r>
            <a:r>
              <a:rPr lang="en-US" altLang="zh-CN" sz="2000" dirty="0" err="1"/>
              <a:t>cin</a:t>
            </a:r>
            <a:r>
              <a:rPr lang="en-US" altLang="zh-CN" sz="2000" dirty="0"/>
              <a:t>&gt;&gt;num;</a:t>
            </a:r>
            <a:endParaRPr lang="zh-CN" altLang="zh-CN" sz="2000" dirty="0"/>
          </a:p>
          <a:p>
            <a:r>
              <a:rPr lang="en-US" altLang="zh-CN" sz="2000" dirty="0"/>
              <a:t>	</a:t>
            </a:r>
            <a:r>
              <a:rPr lang="en-US" altLang="zh-CN" sz="2000" dirty="0" err="1"/>
              <a:t>cout</a:t>
            </a:r>
            <a:r>
              <a:rPr lang="en-US" altLang="zh-CN" sz="2000" dirty="0"/>
              <a:t>&lt;&lt;"name=";     </a:t>
            </a:r>
            <a:r>
              <a:rPr lang="en-US" altLang="zh-CN" sz="2000" dirty="0" err="1"/>
              <a:t>cin</a:t>
            </a:r>
            <a:r>
              <a:rPr lang="en-US" altLang="zh-CN" sz="2000" dirty="0"/>
              <a:t>&gt;&gt;name;</a:t>
            </a:r>
            <a:endParaRPr lang="zh-CN" altLang="zh-CN" sz="2000" dirty="0"/>
          </a:p>
          <a:p>
            <a:r>
              <a:rPr lang="en-US" altLang="zh-CN" sz="2000" dirty="0"/>
              <a:t>	</a:t>
            </a:r>
            <a:r>
              <a:rPr lang="en-US" altLang="zh-CN" sz="2000" dirty="0" err="1"/>
              <a:t>cout</a:t>
            </a:r>
            <a:r>
              <a:rPr lang="en-US" altLang="zh-CN" sz="2000" dirty="0"/>
              <a:t>&lt;&lt;"sex=";         </a:t>
            </a:r>
            <a:r>
              <a:rPr lang="en-US" altLang="zh-CN" sz="2000" dirty="0" err="1"/>
              <a:t>cin</a:t>
            </a:r>
            <a:r>
              <a:rPr lang="en-US" altLang="zh-CN" sz="2000" dirty="0"/>
              <a:t>&gt;&gt;sex; </a:t>
            </a:r>
            <a:endParaRPr lang="zh-CN" altLang="zh-CN" sz="2000" dirty="0"/>
          </a:p>
          <a:p>
            <a:r>
              <a:rPr lang="en-US" altLang="zh-CN" sz="2000" dirty="0"/>
              <a:t>	</a:t>
            </a:r>
            <a:r>
              <a:rPr lang="en-US" altLang="zh-CN" sz="2000" dirty="0" err="1"/>
              <a:t>cout</a:t>
            </a:r>
            <a:r>
              <a:rPr lang="en-US" altLang="zh-CN" sz="2000" dirty="0"/>
              <a:t>&lt;&lt;"score=";      </a:t>
            </a:r>
            <a:r>
              <a:rPr lang="en-US" altLang="zh-CN" sz="2000" dirty="0" err="1"/>
              <a:t>cin</a:t>
            </a:r>
            <a:r>
              <a:rPr lang="en-US" altLang="zh-CN" sz="2000" dirty="0"/>
              <a:t>&gt;&gt;score;</a:t>
            </a:r>
            <a:endParaRPr lang="zh-CN" altLang="zh-CN" sz="2000" dirty="0"/>
          </a:p>
          <a:p>
            <a:r>
              <a:rPr lang="en-US" altLang="zh-CN" sz="2000" dirty="0">
                <a:sym typeface="Wingdings" panose="05000000000000000000" pitchFamily="2" charset="2"/>
              </a:rPr>
              <a:t></a:t>
            </a:r>
            <a:r>
              <a:rPr lang="en-US" altLang="zh-CN" sz="2000" dirty="0"/>
              <a:t>   </a:t>
            </a:r>
            <a:r>
              <a:rPr lang="en-US" altLang="zh-CN" sz="2000" dirty="0">
                <a:solidFill>
                  <a:srgbClr val="FF0000"/>
                </a:solidFill>
              </a:rPr>
              <a:t>count++;             </a:t>
            </a:r>
            <a:r>
              <a:rPr lang="en-US" altLang="zh-CN" sz="2000" dirty="0"/>
              <a:t>	//</a:t>
            </a:r>
            <a:r>
              <a:rPr lang="zh-CN" altLang="zh-CN" sz="2000" dirty="0"/>
              <a:t>学生计数</a:t>
            </a:r>
          </a:p>
          <a:p>
            <a:r>
              <a:rPr lang="en-US" altLang="zh-CN" sz="2000" dirty="0">
                <a:sym typeface="Wingdings" panose="05000000000000000000" pitchFamily="2" charset="2"/>
              </a:rPr>
              <a:t></a:t>
            </a:r>
            <a:r>
              <a:rPr lang="en-US" altLang="zh-CN" sz="2000" dirty="0"/>
              <a:t>   </a:t>
            </a:r>
            <a:r>
              <a:rPr lang="en-US" altLang="zh-CN" sz="2000" dirty="0">
                <a:solidFill>
                  <a:srgbClr val="FF0000"/>
                </a:solidFill>
              </a:rPr>
              <a:t>sum+=score;      </a:t>
            </a:r>
            <a:r>
              <a:rPr lang="en-US" altLang="zh-CN" sz="2000" dirty="0"/>
              <a:t>	//</a:t>
            </a:r>
            <a:r>
              <a:rPr lang="zh-CN" altLang="zh-CN" sz="2000" dirty="0"/>
              <a:t>累加成绩</a:t>
            </a:r>
          </a:p>
          <a:p>
            <a:r>
              <a:rPr lang="en-US" altLang="zh-CN" sz="2000" dirty="0"/>
              <a:t>}</a:t>
            </a:r>
            <a:endParaRPr lang="zh-CN" altLang="zh-CN" sz="2000" dirty="0"/>
          </a:p>
          <a:p>
            <a:r>
              <a:rPr lang="en-US" altLang="zh-CN" sz="2000" dirty="0"/>
              <a:t>void Student::Show()</a:t>
            </a:r>
            <a:endParaRPr lang="zh-CN" altLang="zh-CN" sz="2000" dirty="0"/>
          </a:p>
          <a:p>
            <a:r>
              <a:rPr lang="en-US" altLang="zh-CN" sz="2000" dirty="0"/>
              <a:t>{    </a:t>
            </a:r>
            <a:r>
              <a:rPr lang="en-US" altLang="zh-CN" sz="2000" dirty="0" err="1"/>
              <a:t>cout</a:t>
            </a:r>
            <a:r>
              <a:rPr lang="en-US" altLang="zh-CN" sz="2000" dirty="0"/>
              <a:t>&lt;&lt;num&lt;&lt;</a:t>
            </a:r>
            <a:r>
              <a:rPr lang="en-US" altLang="zh-CN" sz="2000" dirty="0" err="1"/>
              <a:t>setw</a:t>
            </a:r>
            <a:r>
              <a:rPr lang="en-US" altLang="zh-CN" sz="2000" dirty="0"/>
              <a:t>(N)&lt;&lt;name&lt;&lt;</a:t>
            </a:r>
            <a:r>
              <a:rPr lang="en-US" altLang="zh-CN" sz="2000" dirty="0" err="1"/>
              <a:t>setw</a:t>
            </a:r>
            <a:r>
              <a:rPr lang="en-US" altLang="zh-CN" sz="2000" dirty="0"/>
              <a:t>(N);</a:t>
            </a:r>
            <a:endParaRPr lang="zh-CN" altLang="zh-CN" sz="2000" dirty="0"/>
          </a:p>
          <a:p>
            <a:r>
              <a:rPr lang="en-US" altLang="zh-CN" sz="2000" dirty="0"/>
              <a:t>	if(sex=='f'||sex=='F')      </a:t>
            </a:r>
            <a:r>
              <a:rPr lang="en-US" altLang="zh-CN" sz="2000" dirty="0" err="1"/>
              <a:t>cout</a:t>
            </a:r>
            <a:r>
              <a:rPr lang="en-US" altLang="zh-CN" sz="2000" dirty="0"/>
              <a:t>&lt;&lt;"female";</a:t>
            </a:r>
            <a:endParaRPr lang="zh-CN" altLang="zh-CN" sz="2000" dirty="0"/>
          </a:p>
          <a:p>
            <a:r>
              <a:rPr lang="en-US" altLang="zh-CN" sz="2000" dirty="0"/>
              <a:t>	else                                </a:t>
            </a:r>
            <a:r>
              <a:rPr lang="en-US" altLang="zh-CN" sz="2000" dirty="0" err="1"/>
              <a:t>cout</a:t>
            </a:r>
            <a:r>
              <a:rPr lang="en-US" altLang="zh-CN" sz="2000" dirty="0"/>
              <a:t>&lt;&lt;"male";  </a:t>
            </a:r>
            <a:endParaRPr lang="zh-CN" altLang="zh-CN" sz="2000" dirty="0"/>
          </a:p>
          <a:p>
            <a:r>
              <a:rPr lang="en-US" altLang="zh-CN" sz="2000" dirty="0"/>
              <a:t>     </a:t>
            </a:r>
            <a:r>
              <a:rPr lang="en-US" altLang="zh-CN" sz="2000" dirty="0" err="1"/>
              <a:t>cout</a:t>
            </a:r>
            <a:r>
              <a:rPr lang="en-US" altLang="zh-CN" sz="2000" dirty="0"/>
              <a:t>&lt;&lt;</a:t>
            </a:r>
            <a:r>
              <a:rPr lang="en-US" altLang="zh-CN" sz="2000" dirty="0" err="1"/>
              <a:t>setw</a:t>
            </a:r>
            <a:r>
              <a:rPr lang="en-US" altLang="zh-CN" sz="2000" dirty="0"/>
              <a:t>(N)&lt;&lt;score&lt;&lt;</a:t>
            </a:r>
            <a:r>
              <a:rPr lang="en-US" altLang="zh-CN" sz="2000" dirty="0" err="1"/>
              <a:t>endl</a:t>
            </a:r>
            <a:r>
              <a:rPr lang="en-US" altLang="zh-CN" sz="2000" dirty="0"/>
              <a:t>;</a:t>
            </a:r>
            <a:endParaRPr lang="zh-CN" altLang="zh-CN" sz="2000" dirty="0"/>
          </a:p>
          <a:p>
            <a:r>
              <a:rPr lang="en-US" altLang="zh-CN" sz="2000" dirty="0"/>
              <a:t>}</a:t>
            </a:r>
            <a:endParaRPr lang="zh-CN"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BAEBEC8-7B5A-4384-BAC4-474532CB3615}"/>
              </a:ext>
            </a:extLst>
          </p:cNvPr>
          <p:cNvSpPr>
            <a:spLocks noGrp="1" noChangeArrowheads="1"/>
          </p:cNvSpPr>
          <p:nvPr>
            <p:ph type="body" idx="1"/>
          </p:nvPr>
        </p:nvSpPr>
        <p:spPr>
          <a:xfrm>
            <a:off x="1981200" y="609600"/>
            <a:ext cx="8305800" cy="6019800"/>
          </a:xfrm>
          <a:noFill/>
          <a:ln>
            <a:solidFill>
              <a:schemeClr val="tx1"/>
            </a:solidFill>
            <a:miter lim="800000"/>
            <a:headEnd/>
            <a:tailEnd/>
          </a:ln>
        </p:spPr>
        <p:txBody>
          <a:bodyPr>
            <a:normAutofit lnSpcReduction="10000"/>
          </a:bodyPr>
          <a:lstStyle/>
          <a:p>
            <a:r>
              <a:rPr lang="en-US" altLang="zh-CN" sz="2000" dirty="0"/>
              <a:t>double Student::Average()	//</a:t>
            </a:r>
            <a:r>
              <a:rPr lang="zh-CN" altLang="zh-CN" sz="2000" dirty="0"/>
              <a:t>求平均分的静态成员函数</a:t>
            </a:r>
          </a:p>
          <a:p>
            <a:r>
              <a:rPr lang="en-US" altLang="zh-CN" sz="2000" dirty="0"/>
              <a:t>{    return sum/count;      }</a:t>
            </a:r>
            <a:endParaRPr lang="zh-CN" altLang="zh-CN" sz="2000" dirty="0"/>
          </a:p>
          <a:p>
            <a:r>
              <a:rPr lang="en-US" altLang="zh-CN" sz="2000" dirty="0"/>
              <a:t>int main()</a:t>
            </a:r>
            <a:endParaRPr lang="zh-CN" altLang="zh-CN" sz="2000" dirty="0"/>
          </a:p>
          <a:p>
            <a:r>
              <a:rPr lang="en-US" altLang="zh-CN" sz="2000" dirty="0"/>
              <a:t>{    Student </a:t>
            </a:r>
            <a:r>
              <a:rPr lang="en-US" altLang="zh-CN" sz="2000" dirty="0" err="1"/>
              <a:t>stu</a:t>
            </a:r>
            <a:r>
              <a:rPr lang="en-US" altLang="zh-CN" sz="2000" dirty="0"/>
              <a:t>[N];      int </a:t>
            </a:r>
            <a:r>
              <a:rPr lang="en-US" altLang="zh-CN" sz="2000" dirty="0" err="1"/>
              <a:t>n,i</a:t>
            </a:r>
            <a:r>
              <a:rPr lang="en-US" altLang="zh-CN" sz="2000" dirty="0"/>
              <a:t>;</a:t>
            </a:r>
            <a:endParaRPr lang="zh-CN" altLang="zh-CN" sz="2000" dirty="0"/>
          </a:p>
          <a:p>
            <a:r>
              <a:rPr lang="en-US" altLang="zh-CN" sz="2000" dirty="0"/>
              <a:t>	</a:t>
            </a:r>
            <a:r>
              <a:rPr lang="en-US" altLang="zh-CN" sz="2000" dirty="0" err="1"/>
              <a:t>cout</a:t>
            </a:r>
            <a:r>
              <a:rPr lang="en-US" altLang="zh-CN" sz="2000" dirty="0"/>
              <a:t>&lt;&lt;"input  student  number:";</a:t>
            </a:r>
            <a:endParaRPr lang="zh-CN" altLang="zh-CN" sz="2000" dirty="0"/>
          </a:p>
          <a:p>
            <a:r>
              <a:rPr lang="en-US" altLang="zh-CN" sz="2000" dirty="0"/>
              <a:t>	</a:t>
            </a:r>
            <a:r>
              <a:rPr lang="en-US" altLang="zh-CN" sz="2000" dirty="0" err="1"/>
              <a:t>cin</a:t>
            </a:r>
            <a:r>
              <a:rPr lang="en-US" altLang="zh-CN" sz="2000" dirty="0"/>
              <a:t>&gt;&gt;n;</a:t>
            </a:r>
            <a:endParaRPr lang="zh-CN" altLang="zh-CN" sz="2000" dirty="0"/>
          </a:p>
          <a:p>
            <a:r>
              <a:rPr lang="en-US" altLang="zh-CN" sz="2000" dirty="0"/>
              <a:t>	for(</a:t>
            </a:r>
            <a:r>
              <a:rPr lang="en-US" altLang="zh-CN" sz="2000" dirty="0" err="1"/>
              <a:t>i</a:t>
            </a:r>
            <a:r>
              <a:rPr lang="en-US" altLang="zh-CN" sz="2000" dirty="0"/>
              <a:t>=0;i&lt;</a:t>
            </a:r>
            <a:r>
              <a:rPr lang="en-US" altLang="zh-CN" sz="2000" dirty="0" err="1"/>
              <a:t>n;i</a:t>
            </a:r>
            <a:r>
              <a:rPr lang="en-US" altLang="zh-CN" sz="2000" dirty="0"/>
              <a:t>++)</a:t>
            </a:r>
            <a:endParaRPr lang="zh-CN" altLang="zh-CN" sz="2000" dirty="0"/>
          </a:p>
          <a:p>
            <a:r>
              <a:rPr lang="en-US" altLang="zh-CN" sz="2000" dirty="0"/>
              <a:t>	{       </a:t>
            </a:r>
            <a:r>
              <a:rPr lang="en-US" altLang="zh-CN" sz="2000" dirty="0" err="1"/>
              <a:t>cout</a:t>
            </a:r>
            <a:r>
              <a:rPr lang="en-US" altLang="zh-CN" sz="2000" dirty="0"/>
              <a:t>&lt;&lt;"number"&lt;&lt;i+1&lt;&lt;":"&lt;&lt;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a:t>
            </a:r>
            <a:r>
              <a:rPr lang="en-US" altLang="zh-CN" sz="2000" dirty="0"/>
              <a:t>[</a:t>
            </a:r>
            <a:r>
              <a:rPr lang="en-US" altLang="zh-CN" sz="2000" dirty="0" err="1"/>
              <a:t>i</a:t>
            </a:r>
            <a:r>
              <a:rPr lang="en-US" altLang="zh-CN" sz="2000" dirty="0"/>
              <a:t>].Input();</a:t>
            </a:r>
            <a:endParaRPr lang="zh-CN" altLang="zh-CN" sz="2000" dirty="0"/>
          </a:p>
          <a:p>
            <a:r>
              <a:rPr lang="en-US" altLang="zh-CN" sz="2000" dirty="0"/>
              <a:t>	}</a:t>
            </a:r>
            <a:endParaRPr lang="zh-CN" altLang="zh-CN" sz="2000" dirty="0"/>
          </a:p>
          <a:p>
            <a:r>
              <a:rPr lang="en-US" altLang="zh-CN" sz="2000" dirty="0"/>
              <a:t>	</a:t>
            </a:r>
            <a:r>
              <a:rPr lang="en-US" altLang="zh-CN" sz="2000" dirty="0" err="1"/>
              <a:t>cout</a:t>
            </a:r>
            <a:r>
              <a:rPr lang="en-US" altLang="zh-CN" sz="2000" dirty="0"/>
              <a:t>&lt;&lt;"num"&lt;&lt;</a:t>
            </a:r>
            <a:r>
              <a:rPr lang="en-US" altLang="zh-CN" sz="2000" dirty="0" err="1"/>
              <a:t>setw</a:t>
            </a:r>
            <a:r>
              <a:rPr lang="en-US" altLang="zh-CN" sz="2000" dirty="0"/>
              <a:t>(N)&lt;&lt;"name"&lt;&lt;</a:t>
            </a:r>
            <a:r>
              <a:rPr lang="en-US" altLang="zh-CN" sz="2000" dirty="0" err="1"/>
              <a:t>setw</a:t>
            </a:r>
            <a:r>
              <a:rPr lang="en-US" altLang="zh-CN" sz="2000" dirty="0"/>
              <a:t>(N)&lt;&lt;"sex"&lt;&lt;</a:t>
            </a:r>
            <a:r>
              <a:rPr lang="en-US" altLang="zh-CN" sz="2000" dirty="0" err="1"/>
              <a:t>setw</a:t>
            </a:r>
            <a:r>
              <a:rPr lang="en-US" altLang="zh-CN" sz="2000" dirty="0"/>
              <a:t>(N)&lt;&lt;"score"&lt;&lt;</a:t>
            </a:r>
            <a:r>
              <a:rPr lang="en-US" altLang="zh-CN" sz="2000" dirty="0" err="1"/>
              <a:t>endl</a:t>
            </a:r>
            <a:r>
              <a:rPr lang="en-US" altLang="zh-CN" sz="2000" dirty="0"/>
              <a:t>;</a:t>
            </a:r>
            <a:endParaRPr lang="zh-CN" altLang="zh-CN" sz="2000" dirty="0"/>
          </a:p>
          <a:p>
            <a:r>
              <a:rPr lang="en-US" altLang="zh-CN" sz="2000" dirty="0"/>
              <a:t>	for(</a:t>
            </a:r>
            <a:r>
              <a:rPr lang="en-US" altLang="zh-CN" sz="2000" dirty="0" err="1"/>
              <a:t>i</a:t>
            </a:r>
            <a:r>
              <a:rPr lang="en-US" altLang="zh-CN" sz="2000" dirty="0"/>
              <a:t>=0;i&lt;</a:t>
            </a:r>
            <a:r>
              <a:rPr lang="en-US" altLang="zh-CN" sz="2000" dirty="0" err="1"/>
              <a:t>n;i</a:t>
            </a:r>
            <a:r>
              <a:rPr lang="en-US" altLang="zh-CN" sz="2000" dirty="0"/>
              <a:t>++)       </a:t>
            </a:r>
            <a:r>
              <a:rPr lang="en-US" altLang="zh-CN" sz="2000" dirty="0" err="1"/>
              <a:t>stu</a:t>
            </a:r>
            <a:r>
              <a:rPr lang="en-US" altLang="zh-CN" sz="2000" dirty="0"/>
              <a:t>[</a:t>
            </a:r>
            <a:r>
              <a:rPr lang="en-US" altLang="zh-CN" sz="2000" dirty="0" err="1"/>
              <a:t>i</a:t>
            </a:r>
            <a:r>
              <a:rPr lang="en-US" altLang="zh-CN" sz="2000" dirty="0"/>
              <a:t>].Show();</a:t>
            </a:r>
            <a:endParaRPr lang="zh-CN" altLang="zh-CN" sz="2000" dirty="0"/>
          </a:p>
          <a:p>
            <a:r>
              <a:rPr lang="en-US" altLang="zh-CN" sz="2000" dirty="0">
                <a:sym typeface="Wingdings" panose="05000000000000000000" pitchFamily="2" charset="2"/>
              </a:rPr>
              <a:t>  </a:t>
            </a:r>
            <a:r>
              <a:rPr lang="en-US" altLang="zh-CN" sz="2000" dirty="0"/>
              <a:t>   </a:t>
            </a:r>
            <a:r>
              <a:rPr lang="en-US" altLang="zh-CN" sz="2000" dirty="0" err="1"/>
              <a:t>cout</a:t>
            </a:r>
            <a:r>
              <a:rPr lang="en-US" altLang="zh-CN" sz="2000" dirty="0"/>
              <a:t>&lt;&lt;"average="&lt;&lt;</a:t>
            </a:r>
            <a:r>
              <a:rPr lang="en-US" altLang="zh-CN" sz="2000" dirty="0">
                <a:solidFill>
                  <a:srgbClr val="FF0000"/>
                </a:solidFill>
              </a:rPr>
              <a:t>Student::Average()</a:t>
            </a:r>
            <a:r>
              <a:rPr lang="en-US" altLang="zh-CN" sz="2000" dirty="0"/>
              <a:t>&lt;&lt;</a:t>
            </a:r>
            <a:r>
              <a:rPr lang="en-US" altLang="zh-CN" sz="2000" dirty="0" err="1"/>
              <a:t>endl</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3392D2A-0AF6-45EC-8813-CC41AF733438}"/>
              </a:ext>
            </a:extLst>
          </p:cNvPr>
          <p:cNvSpPr>
            <a:spLocks noGrp="1" noChangeArrowheads="1"/>
          </p:cNvSpPr>
          <p:nvPr>
            <p:ph type="body" idx="1"/>
          </p:nvPr>
        </p:nvSpPr>
        <p:spPr>
          <a:xfrm>
            <a:off x="1905000" y="1066800"/>
            <a:ext cx="3581400" cy="4876800"/>
          </a:xfrm>
          <a:solidFill>
            <a:schemeClr val="accent5"/>
          </a:solidFill>
          <a:ln>
            <a:solidFill>
              <a:schemeClr val="tx1"/>
            </a:solidFill>
          </a:ln>
        </p:spPr>
        <p:txBody>
          <a:bodyPr/>
          <a:lstStyle/>
          <a:p>
            <a:pPr>
              <a:defRPr/>
            </a:pPr>
            <a:r>
              <a:rPr lang="zh-CN" altLang="en-US" sz="2000" dirty="0"/>
              <a:t>运行结果：</a:t>
            </a:r>
            <a:endParaRPr lang="en-US" altLang="zh-CN" sz="2000" dirty="0"/>
          </a:p>
          <a:p>
            <a:pPr>
              <a:defRPr/>
            </a:pPr>
            <a:r>
              <a:rPr lang="en-US" altLang="zh-CN" sz="2000" dirty="0"/>
              <a:t>input  student  number:2</a:t>
            </a:r>
            <a:endParaRPr lang="zh-CN" altLang="zh-CN" sz="2000" dirty="0"/>
          </a:p>
          <a:p>
            <a:pPr>
              <a:defRPr/>
            </a:pPr>
            <a:r>
              <a:rPr lang="en-US" altLang="zh-CN" sz="2000" dirty="0"/>
              <a:t>number1:</a:t>
            </a:r>
            <a:endParaRPr lang="zh-CN" altLang="zh-CN" sz="2000" dirty="0"/>
          </a:p>
          <a:p>
            <a:pPr>
              <a:defRPr/>
            </a:pPr>
            <a:r>
              <a:rPr lang="en-US" altLang="zh-CN" sz="2000" dirty="0" err="1"/>
              <a:t>num</a:t>
            </a:r>
            <a:r>
              <a:rPr lang="en-US" altLang="zh-CN" sz="2000" dirty="0"/>
              <a:t>=x001</a:t>
            </a:r>
            <a:endParaRPr lang="zh-CN" altLang="zh-CN" sz="2000" dirty="0"/>
          </a:p>
          <a:p>
            <a:pPr>
              <a:defRPr/>
            </a:pPr>
            <a:r>
              <a:rPr lang="en-US" altLang="zh-CN" sz="2000" dirty="0"/>
              <a:t>name=Marry</a:t>
            </a:r>
            <a:endParaRPr lang="zh-CN" altLang="zh-CN" sz="2000" dirty="0"/>
          </a:p>
          <a:p>
            <a:pPr>
              <a:defRPr/>
            </a:pPr>
            <a:r>
              <a:rPr lang="en-US" altLang="zh-CN" sz="2000" dirty="0"/>
              <a:t>sex=m</a:t>
            </a:r>
            <a:endParaRPr lang="zh-CN" altLang="zh-CN" sz="2000" dirty="0"/>
          </a:p>
          <a:p>
            <a:pPr>
              <a:defRPr/>
            </a:pPr>
            <a:r>
              <a:rPr lang="en-US" altLang="zh-CN" sz="2000" dirty="0"/>
              <a:t>score=80</a:t>
            </a:r>
            <a:endParaRPr lang="zh-CN" altLang="zh-CN" sz="2000" dirty="0"/>
          </a:p>
          <a:p>
            <a:pPr>
              <a:defRPr/>
            </a:pPr>
            <a:r>
              <a:rPr lang="en-US" altLang="zh-CN" sz="2000" dirty="0"/>
              <a:t>number2:</a:t>
            </a:r>
            <a:endParaRPr lang="zh-CN" altLang="zh-CN" sz="2000" dirty="0"/>
          </a:p>
          <a:p>
            <a:pPr>
              <a:defRPr/>
            </a:pPr>
            <a:r>
              <a:rPr lang="en-US" altLang="zh-CN" sz="2000" dirty="0" err="1"/>
              <a:t>num</a:t>
            </a:r>
            <a:r>
              <a:rPr lang="en-US" altLang="zh-CN" sz="2000" dirty="0"/>
              <a:t>=x002</a:t>
            </a:r>
            <a:endParaRPr lang="zh-CN" altLang="zh-CN" sz="2000" dirty="0"/>
          </a:p>
          <a:p>
            <a:pPr>
              <a:defRPr/>
            </a:pPr>
            <a:r>
              <a:rPr lang="en-US" altLang="zh-CN" sz="2000" dirty="0"/>
              <a:t>name=Judy</a:t>
            </a:r>
            <a:endParaRPr lang="zh-CN" altLang="zh-CN" sz="2000" dirty="0"/>
          </a:p>
          <a:p>
            <a:pPr>
              <a:defRPr/>
            </a:pPr>
            <a:r>
              <a:rPr lang="en-US" altLang="zh-CN" sz="2000" dirty="0"/>
              <a:t>sex=m</a:t>
            </a:r>
            <a:endParaRPr lang="zh-CN" altLang="zh-CN" sz="2000" dirty="0"/>
          </a:p>
          <a:p>
            <a:pPr>
              <a:defRPr/>
            </a:pPr>
            <a:r>
              <a:rPr lang="en-US" altLang="zh-CN" sz="2000" dirty="0"/>
              <a:t>score=90</a:t>
            </a:r>
            <a:endParaRPr lang="zh-CN" altLang="zh-CN" sz="2000" dirty="0"/>
          </a:p>
          <a:p>
            <a:pPr>
              <a:defRPr/>
            </a:pPr>
            <a:endParaRPr lang="zh-CN" altLang="zh-CN" sz="2000" dirty="0"/>
          </a:p>
        </p:txBody>
      </p:sp>
      <p:sp>
        <p:nvSpPr>
          <p:cNvPr id="2" name="TextBox 1">
            <a:extLst>
              <a:ext uri="{FF2B5EF4-FFF2-40B4-BE49-F238E27FC236}">
                <a16:creationId xmlns:a16="http://schemas.microsoft.com/office/drawing/2014/main" id="{6B762FE9-E609-4B47-BE61-505429EC3003}"/>
              </a:ext>
            </a:extLst>
          </p:cNvPr>
          <p:cNvSpPr txBox="1"/>
          <p:nvPr/>
        </p:nvSpPr>
        <p:spPr>
          <a:xfrm>
            <a:off x="5867400" y="1066801"/>
            <a:ext cx="4038600" cy="4856163"/>
          </a:xfrm>
          <a:prstGeom prst="rect">
            <a:avLst/>
          </a:prstGeom>
          <a:noFill/>
        </p:spPr>
        <p:txBody>
          <a:bodyPr>
            <a:spAutoFit/>
          </a:bodyPr>
          <a:lstStyle/>
          <a:p>
            <a:pPr marL="342900" indent="-342900">
              <a:lnSpc>
                <a:spcPts val="3000"/>
              </a:lnSpc>
              <a:spcBef>
                <a:spcPct val="20000"/>
              </a:spcBef>
              <a:buClr>
                <a:srgbClr val="0070C0"/>
              </a:buClr>
              <a:buFont typeface="Wingdings" panose="05000000000000000000" pitchFamily="2" charset="2"/>
              <a:buChar char="n"/>
              <a:defRPr/>
            </a:pPr>
            <a:r>
              <a:rPr lang="zh-CN" altLang="zh-CN" sz="2400" dirty="0"/>
              <a:t>为了编写的程序更加通俗易懂，也可以将对静态数据成员的处理单独写成一个函数。</a:t>
            </a:r>
            <a:endParaRPr lang="en-US" altLang="zh-CN" sz="2400" dirty="0"/>
          </a:p>
          <a:p>
            <a:pPr marL="342900" indent="-342900">
              <a:lnSpc>
                <a:spcPts val="3000"/>
              </a:lnSpc>
              <a:spcBef>
                <a:spcPct val="20000"/>
              </a:spcBef>
              <a:buClr>
                <a:srgbClr val="0070C0"/>
              </a:buClr>
              <a:buFont typeface="Wingdings" panose="05000000000000000000" pitchFamily="2" charset="2"/>
              <a:buChar char="n"/>
              <a:defRPr/>
            </a:pPr>
            <a:r>
              <a:rPr lang="zh-CN" altLang="zh-CN" sz="2400" dirty="0">
                <a:latin typeface="Arial" charset="0"/>
              </a:rPr>
              <a:t>静态成员函数不能直接访问类中的非静态数据成员和非静态成员函数</a:t>
            </a:r>
            <a:r>
              <a:rPr lang="zh-CN" altLang="en-US" sz="2400" dirty="0">
                <a:latin typeface="Arial" charset="0"/>
              </a:rPr>
              <a:t>。</a:t>
            </a:r>
            <a:endParaRPr lang="en-US" altLang="zh-CN" sz="2400" dirty="0">
              <a:latin typeface="Arial" charset="0"/>
            </a:endParaRPr>
          </a:p>
          <a:p>
            <a:pPr marL="342900" indent="-342900">
              <a:lnSpc>
                <a:spcPts val="3000"/>
              </a:lnSpc>
              <a:spcBef>
                <a:spcPct val="20000"/>
              </a:spcBef>
              <a:buClr>
                <a:srgbClr val="0070C0"/>
              </a:buClr>
              <a:buFont typeface="Wingdings" panose="05000000000000000000" pitchFamily="2" charset="2"/>
              <a:buChar char="n"/>
              <a:defRPr/>
            </a:pPr>
            <a:r>
              <a:rPr lang="zh-CN" altLang="en-US" sz="2400" dirty="0">
                <a:solidFill>
                  <a:srgbClr val="FF0000"/>
                </a:solidFill>
              </a:rPr>
              <a:t>解决方法：</a:t>
            </a:r>
            <a:r>
              <a:rPr lang="zh-CN" altLang="en-US" sz="2400" dirty="0"/>
              <a:t>通过</a:t>
            </a:r>
            <a:r>
              <a:rPr lang="zh-CN" altLang="zh-CN" sz="2400" dirty="0">
                <a:latin typeface="Arial" charset="0"/>
              </a:rPr>
              <a:t>形参将对象名传递给静态成员函数，然后在静态成员函数中通过对象名来引用非静态成员。</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9E94102-268D-4291-98EC-8AD0E7E39CE6}"/>
              </a:ext>
            </a:extLst>
          </p:cNvPr>
          <p:cNvSpPr>
            <a:spLocks noGrp="1" noChangeArrowheads="1"/>
          </p:cNvSpPr>
          <p:nvPr>
            <p:ph type="body" idx="1"/>
          </p:nvPr>
        </p:nvSpPr>
        <p:spPr>
          <a:xfrm>
            <a:off x="1981200" y="609600"/>
            <a:ext cx="8305800" cy="6019800"/>
          </a:xfrm>
          <a:noFill/>
          <a:ln>
            <a:solidFill>
              <a:schemeClr val="tx1"/>
            </a:solidFill>
            <a:miter lim="800000"/>
            <a:headEnd/>
            <a:tailEnd/>
          </a:ln>
        </p:spPr>
        <p:txBody>
          <a:bodyPr/>
          <a:lstStyle/>
          <a:p>
            <a:r>
              <a:rPr lang="zh-CN" altLang="zh-CN" sz="2400"/>
              <a:t>【例</a:t>
            </a:r>
            <a:r>
              <a:rPr lang="en-US" altLang="zh-CN" sz="2400"/>
              <a:t>8.3</a:t>
            </a:r>
            <a:r>
              <a:rPr lang="zh-CN" altLang="zh-CN" sz="2400"/>
              <a:t>】静态成员函数间接访问非静态数据成员实例。</a:t>
            </a:r>
          </a:p>
          <a:p>
            <a:r>
              <a:rPr lang="en-US" altLang="zh-CN" sz="2400"/>
              <a:t>#include&lt;iostream&gt;</a:t>
            </a:r>
            <a:endParaRPr lang="zh-CN" altLang="zh-CN" sz="2400"/>
          </a:p>
          <a:p>
            <a:r>
              <a:rPr lang="en-US" altLang="zh-CN" sz="2400"/>
              <a:t>using namespace std;</a:t>
            </a:r>
            <a:endParaRPr lang="zh-CN" altLang="zh-CN" sz="2400"/>
          </a:p>
          <a:p>
            <a:r>
              <a:rPr lang="en-US" altLang="zh-CN" sz="2400"/>
              <a:t>class Myclass</a:t>
            </a:r>
            <a:endParaRPr lang="zh-CN" altLang="zh-CN" sz="2400"/>
          </a:p>
          <a:p>
            <a:r>
              <a:rPr lang="en-US" altLang="zh-CN" sz="2400"/>
              <a:t>{public:</a:t>
            </a:r>
            <a:endParaRPr lang="zh-CN" altLang="zh-CN" sz="2400"/>
          </a:p>
          <a:p>
            <a:r>
              <a:rPr lang="en-US" altLang="zh-CN" sz="2400"/>
              <a:t>    Myclass(int =10);</a:t>
            </a:r>
            <a:endParaRPr lang="zh-CN" altLang="zh-CN" sz="2400"/>
          </a:p>
          <a:p>
            <a:r>
              <a:rPr lang="en-US" altLang="zh-CN" sz="2400"/>
              <a:t>    static int Getn(Myclass a);   	//</a:t>
            </a:r>
            <a:r>
              <a:rPr lang="zh-CN" altLang="zh-CN" sz="2400"/>
              <a:t>静态成员函数</a:t>
            </a:r>
          </a:p>
          <a:p>
            <a:r>
              <a:rPr lang="en-US" altLang="zh-CN" sz="2400"/>
              <a:t>private:</a:t>
            </a:r>
            <a:endParaRPr lang="zh-CN" altLang="zh-CN" sz="2400"/>
          </a:p>
          <a:p>
            <a:r>
              <a:rPr lang="en-US" altLang="zh-CN" sz="2400"/>
              <a:t>    int m;                    		//</a:t>
            </a:r>
            <a:r>
              <a:rPr lang="zh-CN" altLang="zh-CN" sz="2400"/>
              <a:t>非静态数据成员</a:t>
            </a:r>
          </a:p>
          <a:p>
            <a:r>
              <a:rPr lang="en-US" altLang="zh-CN" sz="2400"/>
              <a:t>    static int n;                    	//</a:t>
            </a:r>
            <a:r>
              <a:rPr lang="zh-CN" altLang="zh-CN" sz="2400"/>
              <a:t>静态数据成员</a:t>
            </a:r>
          </a:p>
          <a:p>
            <a:r>
              <a:rPr lang="en-US" altLang="zh-CN" sz="2400"/>
              <a:t>};</a:t>
            </a:r>
            <a:endParaRPr lang="zh-CN" altLang="zh-CN" sz="2400"/>
          </a:p>
          <a:p>
            <a:r>
              <a:rPr lang="en-US" altLang="zh-CN" sz="2400"/>
              <a:t>Myclass:: Myclass(int mm):m(mm)</a:t>
            </a:r>
            <a:endParaRPr lang="zh-CN" altLang="zh-CN" sz="2400"/>
          </a:p>
          <a:p>
            <a:r>
              <a:rPr lang="en-US" altLang="zh-CN" sz="2400"/>
              <a:t>{</a:t>
            </a:r>
            <a:r>
              <a:rPr lang="zh-CN" altLang="en-US" sz="2400"/>
              <a:t>    </a:t>
            </a:r>
            <a:r>
              <a:rPr lang="en-US" altLang="zh-CN" sz="2400"/>
              <a:t> }</a:t>
            </a:r>
            <a:endParaRPr lang="zh-CN" altLang="zh-CN"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D1EDFDE-05AE-45C9-A509-7C562B42ADB2}"/>
              </a:ext>
            </a:extLst>
          </p:cNvPr>
          <p:cNvSpPr>
            <a:spLocks noGrp="1" noChangeArrowheads="1"/>
          </p:cNvSpPr>
          <p:nvPr>
            <p:ph type="body" idx="1"/>
          </p:nvPr>
        </p:nvSpPr>
        <p:spPr>
          <a:xfrm>
            <a:off x="1981200" y="609600"/>
            <a:ext cx="8305800" cy="6019800"/>
          </a:xfrm>
          <a:noFill/>
          <a:ln>
            <a:solidFill>
              <a:schemeClr val="tx1"/>
            </a:solidFill>
            <a:miter lim="800000"/>
            <a:headEnd/>
            <a:tailEnd/>
          </a:ln>
        </p:spPr>
        <p:txBody>
          <a:bodyPr/>
          <a:lstStyle/>
          <a:p>
            <a:r>
              <a:rPr lang="en-US" altLang="zh-CN" sz="2400" dirty="0"/>
              <a:t>int </a:t>
            </a:r>
            <a:r>
              <a:rPr lang="en-US" altLang="zh-CN" sz="2400" dirty="0" err="1"/>
              <a:t>Myclass</a:t>
            </a:r>
            <a:r>
              <a:rPr lang="en-US" altLang="zh-CN" sz="2400" dirty="0"/>
              <a:t>::</a:t>
            </a:r>
            <a:r>
              <a:rPr lang="en-US" altLang="zh-CN" sz="2400" dirty="0" err="1"/>
              <a:t>Getn</a:t>
            </a:r>
            <a:r>
              <a:rPr lang="en-US" altLang="zh-CN" sz="2400" dirty="0"/>
              <a:t>(</a:t>
            </a:r>
            <a:r>
              <a:rPr lang="en-US" altLang="zh-CN" sz="2400" dirty="0" err="1">
                <a:solidFill>
                  <a:srgbClr val="FF0000"/>
                </a:solidFill>
              </a:rPr>
              <a:t>Myclass</a:t>
            </a:r>
            <a:r>
              <a:rPr lang="en-US" altLang="zh-CN" sz="2400" dirty="0">
                <a:solidFill>
                  <a:srgbClr val="FF0000"/>
                </a:solidFill>
              </a:rPr>
              <a:t> a</a:t>
            </a:r>
            <a:r>
              <a:rPr lang="en-US" altLang="zh-CN" sz="2400" dirty="0"/>
              <a:t>)</a:t>
            </a:r>
            <a:endParaRPr lang="zh-CN" altLang="zh-CN" sz="2400" dirty="0"/>
          </a:p>
          <a:p>
            <a:r>
              <a:rPr lang="en-US" altLang="zh-CN" sz="2400" dirty="0"/>
              <a:t>{</a:t>
            </a:r>
            <a:endParaRPr lang="zh-CN" altLang="zh-CN" sz="2400" dirty="0"/>
          </a:p>
          <a:p>
            <a:r>
              <a:rPr lang="en-US" altLang="zh-CN" sz="2400" dirty="0"/>
              <a:t>    </a:t>
            </a:r>
            <a:r>
              <a:rPr lang="en-US" altLang="zh-CN" sz="2400" dirty="0" err="1"/>
              <a:t>cout</a:t>
            </a:r>
            <a:r>
              <a:rPr lang="en-US" altLang="zh-CN" sz="2400" dirty="0"/>
              <a:t>&lt;&lt;</a:t>
            </a:r>
            <a:r>
              <a:rPr lang="en-US" altLang="zh-CN" sz="2400" dirty="0" err="1">
                <a:solidFill>
                  <a:srgbClr val="FF0000"/>
                </a:solidFill>
              </a:rPr>
              <a:t>a.m</a:t>
            </a:r>
            <a:r>
              <a:rPr lang="en-US" altLang="zh-CN" sz="2400" dirty="0"/>
              <a:t>&lt;&lt;</a:t>
            </a:r>
            <a:r>
              <a:rPr lang="en-US" altLang="zh-CN" sz="2400" dirty="0" err="1"/>
              <a:t>endl</a:t>
            </a:r>
            <a:r>
              <a:rPr lang="en-US" altLang="zh-CN" sz="2400" dirty="0"/>
              <a:t>;      //</a:t>
            </a:r>
            <a:r>
              <a:rPr lang="zh-CN" altLang="zh-CN" sz="2400" dirty="0"/>
              <a:t>通过对象间接访问非静态数据成员</a:t>
            </a:r>
          </a:p>
          <a:p>
            <a:r>
              <a:rPr lang="en-US" altLang="zh-CN" sz="2400" dirty="0"/>
              <a:t>    return n;</a:t>
            </a:r>
            <a:endParaRPr lang="zh-CN" altLang="zh-CN" sz="2400" dirty="0"/>
          </a:p>
          <a:p>
            <a:r>
              <a:rPr lang="en-US" altLang="zh-CN" sz="2400" dirty="0"/>
              <a:t>}</a:t>
            </a:r>
            <a:endParaRPr lang="zh-CN" altLang="zh-CN" sz="2400" dirty="0"/>
          </a:p>
          <a:p>
            <a:r>
              <a:rPr lang="en-US" altLang="zh-CN" sz="2400" dirty="0"/>
              <a:t>int </a:t>
            </a:r>
            <a:r>
              <a:rPr lang="en-US" altLang="zh-CN" sz="2400" dirty="0" err="1"/>
              <a:t>Myclass</a:t>
            </a:r>
            <a:r>
              <a:rPr lang="en-US" altLang="zh-CN" sz="2400" dirty="0"/>
              <a:t>::n=100; </a:t>
            </a:r>
            <a:endParaRPr lang="zh-CN" altLang="zh-CN" sz="2400" dirty="0"/>
          </a:p>
          <a:p>
            <a:r>
              <a:rPr lang="en-US" altLang="zh-CN" sz="2400" dirty="0"/>
              <a:t>int main()</a:t>
            </a:r>
            <a:endParaRPr lang="zh-CN" altLang="zh-CN" sz="2400" dirty="0"/>
          </a:p>
          <a:p>
            <a:r>
              <a:rPr lang="en-US" altLang="zh-CN" sz="2400" dirty="0"/>
              <a:t>{</a:t>
            </a:r>
            <a:endParaRPr lang="zh-CN" altLang="zh-CN" sz="2400" dirty="0"/>
          </a:p>
          <a:p>
            <a:r>
              <a:rPr lang="en-US" altLang="zh-CN" sz="2400" dirty="0"/>
              <a:t>   </a:t>
            </a:r>
            <a:r>
              <a:rPr lang="en-US" altLang="zh-CN" sz="2400" dirty="0" err="1"/>
              <a:t>Myclass</a:t>
            </a:r>
            <a:r>
              <a:rPr lang="en-US" altLang="zh-CN" sz="2400" dirty="0"/>
              <a:t> app1;</a:t>
            </a:r>
            <a:endParaRPr lang="zh-CN" altLang="zh-CN" sz="2400" dirty="0"/>
          </a:p>
          <a:p>
            <a:r>
              <a:rPr lang="en-US" altLang="zh-CN" sz="2400" dirty="0"/>
              <a:t>   </a:t>
            </a:r>
            <a:r>
              <a:rPr lang="en-US" altLang="zh-CN" sz="2400" dirty="0" err="1"/>
              <a:t>cout</a:t>
            </a:r>
            <a:r>
              <a:rPr lang="en-US" altLang="zh-CN" sz="2400" dirty="0"/>
              <a:t>&lt;&lt;</a:t>
            </a:r>
            <a:r>
              <a:rPr lang="en-US" altLang="zh-CN" sz="2400" dirty="0" err="1"/>
              <a:t>Myclass</a:t>
            </a:r>
            <a:r>
              <a:rPr lang="en-US" altLang="zh-CN" sz="2400" dirty="0"/>
              <a:t>::</a:t>
            </a:r>
            <a:r>
              <a:rPr lang="en-US" altLang="zh-CN" sz="2400" dirty="0" err="1"/>
              <a:t>Getn</a:t>
            </a:r>
            <a:r>
              <a:rPr lang="en-US" altLang="zh-CN" sz="2400" dirty="0"/>
              <a:t>(</a:t>
            </a:r>
            <a:r>
              <a:rPr lang="en-US" altLang="zh-CN" sz="2400" dirty="0">
                <a:solidFill>
                  <a:srgbClr val="FF0000"/>
                </a:solidFill>
              </a:rPr>
              <a:t>app1</a:t>
            </a:r>
            <a:r>
              <a:rPr lang="en-US" altLang="zh-CN" sz="2400" dirty="0"/>
              <a:t>)&lt;&lt;</a:t>
            </a:r>
            <a:r>
              <a:rPr lang="en-US" altLang="zh-CN" sz="2400" dirty="0" err="1"/>
              <a:t>endl</a:t>
            </a:r>
            <a:r>
              <a:rPr lang="en-US" altLang="zh-CN" sz="2400" dirty="0"/>
              <a:t>;  //</a:t>
            </a:r>
            <a:r>
              <a:rPr lang="zh-CN" altLang="zh-CN" sz="2400" dirty="0"/>
              <a:t>通过参数传递对象名</a:t>
            </a:r>
          </a:p>
          <a:p>
            <a:r>
              <a:rPr lang="en-US" altLang="zh-CN" sz="2400" dirty="0"/>
              <a:t>   return 0;</a:t>
            </a:r>
            <a:endParaRPr lang="zh-CN" altLang="zh-CN" sz="2400" dirty="0"/>
          </a:p>
          <a:p>
            <a:r>
              <a:rPr lang="en-US" altLang="zh-CN" sz="2400" dirty="0"/>
              <a:t>}</a:t>
            </a:r>
            <a:endParaRPr lang="zh-CN" altLang="zh-CN" sz="2400" dirty="0"/>
          </a:p>
        </p:txBody>
      </p:sp>
      <p:sp>
        <p:nvSpPr>
          <p:cNvPr id="3" name="Rectangle 2">
            <a:extLst>
              <a:ext uri="{FF2B5EF4-FFF2-40B4-BE49-F238E27FC236}">
                <a16:creationId xmlns:a16="http://schemas.microsoft.com/office/drawing/2014/main" id="{2116AA16-E52D-4439-9AC4-0AFD53D69912}"/>
              </a:ext>
            </a:extLst>
          </p:cNvPr>
          <p:cNvSpPr txBox="1">
            <a:spLocks noChangeArrowheads="1"/>
          </p:cNvSpPr>
          <p:nvPr/>
        </p:nvSpPr>
        <p:spPr bwMode="auto">
          <a:xfrm>
            <a:off x="8001000" y="2209800"/>
            <a:ext cx="2057400" cy="12192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a:t>运行结果：</a:t>
            </a:r>
            <a:endParaRPr lang="en-US" altLang="zh-CN" sz="2000" kern="0" dirty="0"/>
          </a:p>
          <a:p>
            <a:pPr>
              <a:defRPr/>
            </a:pPr>
            <a:r>
              <a:rPr lang="en-US" altLang="zh-CN" sz="2000" dirty="0"/>
              <a:t>10</a:t>
            </a:r>
            <a:endParaRPr lang="zh-CN" altLang="zh-CN" sz="2000" dirty="0"/>
          </a:p>
          <a:p>
            <a:pPr>
              <a:defRPr/>
            </a:pPr>
            <a:r>
              <a:rPr lang="en-US" altLang="zh-CN" sz="2000" dirty="0"/>
              <a:t>100</a:t>
            </a:r>
            <a:endParaRPr lang="zh-CN" altLang="zh-CN" sz="2000" dirty="0"/>
          </a:p>
          <a:p>
            <a:pPr>
              <a:defRPr/>
            </a:pPr>
            <a:endParaRPr lang="zh-CN" altLang="zh-CN" sz="2000" kern="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A3EC814-FEE5-4EF0-98AA-C264996AA6D8}"/>
              </a:ext>
            </a:extLst>
          </p:cNvPr>
          <p:cNvSpPr>
            <a:spLocks noGrp="1" noChangeArrowheads="1"/>
          </p:cNvSpPr>
          <p:nvPr>
            <p:ph type="body" idx="1"/>
          </p:nvPr>
        </p:nvSpPr>
        <p:spPr>
          <a:xfrm>
            <a:off x="1828800" y="1676400"/>
            <a:ext cx="8382000" cy="4572000"/>
          </a:xfrm>
        </p:spPr>
        <p:txBody>
          <a:bodyPr/>
          <a:lstStyle/>
          <a:p>
            <a:pPr>
              <a:lnSpc>
                <a:spcPts val="3000"/>
              </a:lnSpc>
              <a:buClr>
                <a:srgbClr val="0070C0"/>
              </a:buClr>
              <a:buFont typeface="Wingdings" panose="05000000000000000000" pitchFamily="2" charset="2"/>
              <a:buChar char="n"/>
            </a:pPr>
            <a:r>
              <a:rPr lang="zh-CN" altLang="zh-CN" sz="2400">
                <a:solidFill>
                  <a:srgbClr val="FF0000"/>
                </a:solidFill>
              </a:rPr>
              <a:t>在使用静态成员时，</a:t>
            </a:r>
            <a:r>
              <a:rPr lang="zh-CN" altLang="en-US" sz="2400">
                <a:solidFill>
                  <a:srgbClr val="FF0000"/>
                </a:solidFill>
              </a:rPr>
              <a:t>需</a:t>
            </a:r>
            <a:r>
              <a:rPr lang="zh-CN" altLang="zh-CN" sz="2400">
                <a:solidFill>
                  <a:srgbClr val="FF0000"/>
                </a:solidFill>
              </a:rPr>
              <a:t>要注意</a:t>
            </a:r>
            <a:r>
              <a:rPr lang="zh-CN" altLang="en-US" sz="2400">
                <a:solidFill>
                  <a:srgbClr val="FF0000"/>
                </a:solidFill>
              </a:rPr>
              <a:t>：</a:t>
            </a:r>
            <a:endParaRPr lang="zh-CN" altLang="zh-CN" sz="2400">
              <a:solidFill>
                <a:srgbClr val="FF0000"/>
              </a:solidFill>
            </a:endParaRPr>
          </a:p>
          <a:p>
            <a:r>
              <a:rPr lang="zh-CN" altLang="zh-CN" sz="2400"/>
              <a:t>（</a:t>
            </a:r>
            <a:r>
              <a:rPr lang="en-US" altLang="zh-CN" sz="2400"/>
              <a:t>1</a:t>
            </a:r>
            <a:r>
              <a:rPr lang="zh-CN" altLang="zh-CN" sz="2400"/>
              <a:t>）静态成员受访问权限的控制。</a:t>
            </a:r>
          </a:p>
          <a:p>
            <a:r>
              <a:rPr lang="zh-CN" altLang="zh-CN" sz="2400"/>
              <a:t>（</a:t>
            </a:r>
            <a:r>
              <a:rPr lang="en-US" altLang="zh-CN" sz="2400"/>
              <a:t>2</a:t>
            </a:r>
            <a:r>
              <a:rPr lang="zh-CN" altLang="zh-CN" sz="2400"/>
              <a:t>）静态成员的访问方式有两种：通过类名或通过对象名。</a:t>
            </a:r>
          </a:p>
          <a:p>
            <a:r>
              <a:rPr lang="zh-CN" altLang="zh-CN" sz="2400"/>
              <a:t>（</a:t>
            </a:r>
            <a:r>
              <a:rPr lang="en-US" altLang="zh-CN" sz="2400"/>
              <a:t>3</a:t>
            </a:r>
            <a:r>
              <a:rPr lang="zh-CN" altLang="zh-CN" sz="2400"/>
              <a:t>）静态数据成员的初始化必须在类外，不能通过构造函数进行初始化。</a:t>
            </a:r>
          </a:p>
          <a:p>
            <a:r>
              <a:rPr lang="zh-CN" altLang="zh-CN" sz="2400"/>
              <a:t>（</a:t>
            </a:r>
            <a:r>
              <a:rPr lang="en-US" altLang="zh-CN" sz="2400"/>
              <a:t>4</a:t>
            </a:r>
            <a:r>
              <a:rPr lang="zh-CN" altLang="zh-CN" sz="2400"/>
              <a:t>）静态成员函数的作用就是为了访问私有的静态数据成员，尽量不去访问非静态数据成员。</a:t>
            </a:r>
          </a:p>
          <a:p>
            <a:r>
              <a:rPr lang="zh-CN" altLang="zh-CN" sz="2400"/>
              <a:t>（</a:t>
            </a:r>
            <a:r>
              <a:rPr lang="en-US" altLang="zh-CN" sz="2400"/>
              <a:t>5</a:t>
            </a:r>
            <a:r>
              <a:rPr lang="zh-CN" altLang="zh-CN" sz="2400"/>
              <a:t>）静态成员函数没有</a:t>
            </a:r>
            <a:r>
              <a:rPr lang="en-US" altLang="zh-CN" sz="2400"/>
              <a:t>this</a:t>
            </a:r>
            <a:r>
              <a:rPr lang="zh-CN" altLang="zh-CN" sz="2400"/>
              <a:t>指针，因为它不属于任何一个对象。</a:t>
            </a:r>
          </a:p>
          <a:p>
            <a:pPr>
              <a:lnSpc>
                <a:spcPts val="3000"/>
              </a:lnSpc>
              <a:buClr>
                <a:srgbClr val="0070C0"/>
              </a:buClr>
              <a:buFont typeface="Wingdings" panose="05000000000000000000" pitchFamily="2" charset="2"/>
              <a:buChar char="n"/>
            </a:pPr>
            <a:endParaRPr lang="zh-CN" altLang="zh-CN" sz="2400"/>
          </a:p>
        </p:txBody>
      </p:sp>
      <p:sp>
        <p:nvSpPr>
          <p:cNvPr id="18435" name="Rectangle 3">
            <a:extLst>
              <a:ext uri="{FF2B5EF4-FFF2-40B4-BE49-F238E27FC236}">
                <a16:creationId xmlns:a16="http://schemas.microsoft.com/office/drawing/2014/main" id="{822603C0-07E6-41D3-8E40-1A3B85AABCA0}"/>
              </a:ext>
            </a:extLst>
          </p:cNvPr>
          <p:cNvSpPr>
            <a:spLocks noGrp="1" noChangeArrowheads="1"/>
          </p:cNvSpPr>
          <p:nvPr>
            <p:ph type="title"/>
          </p:nvPr>
        </p:nvSpPr>
        <p:spPr>
          <a:xfrm>
            <a:off x="1981200" y="533400"/>
            <a:ext cx="8229600" cy="914400"/>
          </a:xfrm>
        </p:spPr>
        <p:txBody>
          <a:bodyPr/>
          <a:lstStyle/>
          <a:p>
            <a:pPr eaLnBrk="1" hangingPunct="1"/>
            <a:r>
              <a:rPr lang="en-US" altLang="zh-CN" sz="3600" b="1"/>
              <a:t>8.1.2  </a:t>
            </a:r>
            <a:r>
              <a:rPr lang="zh-CN" altLang="en-US" sz="3600" b="1"/>
              <a:t>静态成员函数</a:t>
            </a:r>
          </a:p>
        </p:txBody>
      </p:sp>
      <p:sp>
        <p:nvSpPr>
          <p:cNvPr id="4" name="AutoShape 3">
            <a:hlinkClick r:id="rId2" action="ppaction://hlinksldjump"/>
            <a:extLst>
              <a:ext uri="{FF2B5EF4-FFF2-40B4-BE49-F238E27FC236}">
                <a16:creationId xmlns:a16="http://schemas.microsoft.com/office/drawing/2014/main" id="{034D12D5-40B3-4231-978D-EAF1F5F8A9EE}"/>
              </a:ext>
            </a:extLst>
          </p:cNvPr>
          <p:cNvSpPr>
            <a:spLocks noChangeArrowheads="1"/>
          </p:cNvSpPr>
          <p:nvPr/>
        </p:nvSpPr>
        <p:spPr bwMode="auto">
          <a:xfrm>
            <a:off x="93726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6EBC427-F297-43D1-876E-0CF925617991}"/>
              </a:ext>
            </a:extLst>
          </p:cNvPr>
          <p:cNvSpPr>
            <a:spLocks noGrp="1" noChangeArrowheads="1"/>
          </p:cNvSpPr>
          <p:nvPr>
            <p:ph type="body" idx="1"/>
          </p:nvPr>
        </p:nvSpPr>
        <p:spPr>
          <a:xfrm>
            <a:off x="1905000" y="1524000"/>
            <a:ext cx="8077200" cy="4953000"/>
          </a:xfrm>
        </p:spPr>
        <p:txBody>
          <a:bodyPr/>
          <a:lstStyle/>
          <a:p>
            <a:pPr>
              <a:lnSpc>
                <a:spcPts val="3000"/>
              </a:lnSpc>
              <a:buClr>
                <a:srgbClr val="0070C0"/>
              </a:buClr>
              <a:buFont typeface="Wingdings" panose="05000000000000000000" pitchFamily="2" charset="2"/>
              <a:buChar char="n"/>
              <a:defRPr/>
            </a:pPr>
            <a:r>
              <a:rPr lang="zh-CN" altLang="zh-CN" sz="2400" dirty="0"/>
              <a:t>类具有封装和信息隐蔽的特性，只有类的成员函数才能访问类的私有成员，其他函数无权访问。为提高运行效率，有时确实需要非成员函数能够访问类的私有成员</a:t>
            </a:r>
            <a:r>
              <a:rPr lang="zh-CN" altLang="en-US" sz="2400" dirty="0"/>
              <a:t>。</a:t>
            </a:r>
            <a:endParaRPr lang="en-US" altLang="zh-CN" sz="2400" dirty="0"/>
          </a:p>
          <a:p>
            <a:pPr>
              <a:lnSpc>
                <a:spcPts val="3000"/>
              </a:lnSpc>
              <a:buClr>
                <a:srgbClr val="0070C0"/>
              </a:buClr>
              <a:buFont typeface="Wingdings" panose="05000000000000000000" pitchFamily="2" charset="2"/>
              <a:buChar char="n"/>
              <a:defRPr/>
            </a:pPr>
            <a:r>
              <a:rPr lang="zh-CN" altLang="zh-CN" sz="2400" dirty="0"/>
              <a:t>解决访问类的私有成员的方法：</a:t>
            </a:r>
            <a:endParaRPr lang="en-US" altLang="zh-CN" sz="2400" dirty="0"/>
          </a:p>
          <a:p>
            <a:pPr marL="0" indent="0">
              <a:lnSpc>
                <a:spcPts val="3000"/>
              </a:lnSpc>
              <a:buClr>
                <a:srgbClr val="0070C0"/>
              </a:buClr>
              <a:defRPr/>
            </a:pPr>
            <a:r>
              <a:rPr lang="zh-CN" altLang="zh-CN" sz="2400" dirty="0"/>
              <a:t>（</a:t>
            </a:r>
            <a:r>
              <a:rPr lang="en-US" altLang="zh-CN" sz="2400" dirty="0"/>
              <a:t>1</a:t>
            </a:r>
            <a:r>
              <a:rPr lang="zh-CN" altLang="zh-CN" sz="2400" dirty="0"/>
              <a:t>）定义公有的访问私有数据成员的成员函数，通过类外调用公有成员函数达到目的；</a:t>
            </a:r>
            <a:endParaRPr lang="en-US" altLang="zh-CN" sz="2400" dirty="0"/>
          </a:p>
          <a:p>
            <a:pPr marL="0" indent="0">
              <a:lnSpc>
                <a:spcPts val="3000"/>
              </a:lnSpc>
              <a:buClr>
                <a:srgbClr val="0070C0"/>
              </a:buClr>
              <a:defRPr/>
            </a:pPr>
            <a:r>
              <a:rPr lang="zh-CN" altLang="zh-CN" sz="2400" dirty="0"/>
              <a:t>（</a:t>
            </a:r>
            <a:r>
              <a:rPr lang="en-US" altLang="zh-CN" sz="2400" dirty="0"/>
              <a:t>2</a:t>
            </a:r>
            <a:r>
              <a:rPr lang="zh-CN" altLang="zh-CN" sz="2400" dirty="0"/>
              <a:t>）使用友元机制。</a:t>
            </a:r>
            <a:endParaRPr lang="en-US" altLang="zh-CN" sz="2400" dirty="0"/>
          </a:p>
          <a:p>
            <a:pPr>
              <a:lnSpc>
                <a:spcPts val="3000"/>
              </a:lnSpc>
              <a:buClr>
                <a:srgbClr val="0070C0"/>
              </a:buClr>
              <a:buFont typeface="Wingdings" panose="05000000000000000000" pitchFamily="2" charset="2"/>
              <a:buChar char="n"/>
              <a:defRPr/>
            </a:pPr>
            <a:r>
              <a:rPr lang="zh-CN" altLang="zh-CN" sz="2400" dirty="0"/>
              <a:t>友元提供了不同类的成员函数之间、类的成员函数与一般函数之间进行数据共享的机制，但破坏了类的封装性和数据的隐蔽性。</a:t>
            </a:r>
            <a:endParaRPr lang="en-US" altLang="zh-CN" sz="2400" dirty="0"/>
          </a:p>
          <a:p>
            <a:pPr>
              <a:lnSpc>
                <a:spcPts val="3000"/>
              </a:lnSpc>
              <a:buClr>
                <a:srgbClr val="0070C0"/>
              </a:buClr>
              <a:buFont typeface="Wingdings" panose="05000000000000000000" pitchFamily="2" charset="2"/>
              <a:buChar char="n"/>
              <a:defRPr/>
            </a:pPr>
            <a:r>
              <a:rPr lang="zh-CN" altLang="en-US" sz="2400" dirty="0"/>
              <a:t>友元分为友元函数和友元类。</a:t>
            </a:r>
            <a:endParaRPr lang="zh-CN" altLang="zh-CN" sz="2400" dirty="0"/>
          </a:p>
        </p:txBody>
      </p:sp>
      <p:sp>
        <p:nvSpPr>
          <p:cNvPr id="19459" name="Rectangle 3">
            <a:extLst>
              <a:ext uri="{FF2B5EF4-FFF2-40B4-BE49-F238E27FC236}">
                <a16:creationId xmlns:a16="http://schemas.microsoft.com/office/drawing/2014/main" id="{7375D6E2-13B8-455B-A638-DFA81721F32F}"/>
              </a:ext>
            </a:extLst>
          </p:cNvPr>
          <p:cNvSpPr>
            <a:spLocks noGrp="1" noChangeArrowheads="1"/>
          </p:cNvSpPr>
          <p:nvPr>
            <p:ph type="title"/>
          </p:nvPr>
        </p:nvSpPr>
        <p:spPr>
          <a:xfrm>
            <a:off x="1981200" y="533400"/>
            <a:ext cx="8229600" cy="914400"/>
          </a:xfrm>
        </p:spPr>
        <p:txBody>
          <a:bodyPr/>
          <a:lstStyle/>
          <a:p>
            <a:pPr eaLnBrk="1" hangingPunct="1"/>
            <a:r>
              <a:rPr lang="en-US" altLang="zh-CN" sz="4000" b="1"/>
              <a:t>8.2  </a:t>
            </a:r>
            <a:r>
              <a:rPr lang="zh-CN" altLang="en-US" sz="4000" b="1"/>
              <a:t>友元</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6A1181C-F97F-4221-947E-1C9D5CDC7D50}"/>
              </a:ext>
            </a:extLst>
          </p:cNvPr>
          <p:cNvSpPr>
            <a:spLocks noGrp="1" noChangeArrowheads="1"/>
          </p:cNvSpPr>
          <p:nvPr>
            <p:ph type="body" idx="1"/>
          </p:nvPr>
        </p:nvSpPr>
        <p:spPr>
          <a:xfrm>
            <a:off x="2209800" y="2057400"/>
            <a:ext cx="7467600" cy="3429000"/>
          </a:xfrm>
        </p:spPr>
        <p:txBody>
          <a:bodyPr/>
          <a:lstStyle/>
          <a:p>
            <a:pPr eaLnBrk="1" hangingPunct="1"/>
            <a:r>
              <a:rPr lang="en-US" altLang="zh-CN">
                <a:hlinkClick r:id="rId2" action="ppaction://hlinksldjump"/>
              </a:rPr>
              <a:t>8.2.1  </a:t>
            </a:r>
            <a:r>
              <a:rPr lang="zh-CN" altLang="en-US">
                <a:hlinkClick r:id="rId2" action="ppaction://hlinksldjump"/>
              </a:rPr>
              <a:t>友元函数</a:t>
            </a:r>
            <a:endParaRPr lang="en-US" altLang="zh-CN"/>
          </a:p>
          <a:p>
            <a:pPr eaLnBrk="1" hangingPunct="1"/>
            <a:r>
              <a:rPr lang="en-US" altLang="zh-CN">
                <a:hlinkClick r:id="rId3" action="ppaction://hlinksldjump"/>
              </a:rPr>
              <a:t>8.2.2  </a:t>
            </a:r>
            <a:r>
              <a:rPr lang="zh-CN" altLang="en-US">
                <a:hlinkClick r:id="rId3" action="ppaction://hlinksldjump"/>
              </a:rPr>
              <a:t>友元类</a:t>
            </a:r>
            <a:endParaRPr lang="zh-CN" altLang="en-US"/>
          </a:p>
        </p:txBody>
      </p:sp>
      <p:sp>
        <p:nvSpPr>
          <p:cNvPr id="20483" name="Rectangle 3">
            <a:extLst>
              <a:ext uri="{FF2B5EF4-FFF2-40B4-BE49-F238E27FC236}">
                <a16:creationId xmlns:a16="http://schemas.microsoft.com/office/drawing/2014/main" id="{AF2B179C-1B09-418C-908E-5DC996F17881}"/>
              </a:ext>
            </a:extLst>
          </p:cNvPr>
          <p:cNvSpPr>
            <a:spLocks noGrp="1" noChangeArrowheads="1"/>
          </p:cNvSpPr>
          <p:nvPr>
            <p:ph type="title"/>
          </p:nvPr>
        </p:nvSpPr>
        <p:spPr>
          <a:xfrm>
            <a:off x="1981200" y="533400"/>
            <a:ext cx="8229600" cy="914400"/>
          </a:xfrm>
        </p:spPr>
        <p:txBody>
          <a:bodyPr/>
          <a:lstStyle/>
          <a:p>
            <a:pPr eaLnBrk="1" hangingPunct="1"/>
            <a:r>
              <a:rPr lang="en-US" altLang="zh-CN" sz="4000"/>
              <a:t>8.2  </a:t>
            </a:r>
            <a:r>
              <a:rPr lang="zh-CN" altLang="en-US" sz="4000"/>
              <a:t>友元</a:t>
            </a:r>
          </a:p>
        </p:txBody>
      </p:sp>
      <p:sp>
        <p:nvSpPr>
          <p:cNvPr id="67589" name="AutoShape 5">
            <a:hlinkClick r:id="rId4" action="ppaction://hlinksldjump"/>
            <a:extLst>
              <a:ext uri="{FF2B5EF4-FFF2-40B4-BE49-F238E27FC236}">
                <a16:creationId xmlns:a16="http://schemas.microsoft.com/office/drawing/2014/main" id="{BD536847-6D1D-4716-BEFF-0A20EA353390}"/>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3A82F5E-8AEA-4F10-9F15-EC5E2FD40CA1}"/>
              </a:ext>
            </a:extLst>
          </p:cNvPr>
          <p:cNvSpPr>
            <a:spLocks noGrp="1" noChangeArrowheads="1"/>
          </p:cNvSpPr>
          <p:nvPr>
            <p:ph type="body" idx="1"/>
          </p:nvPr>
        </p:nvSpPr>
        <p:spPr>
          <a:xfrm>
            <a:off x="1981200" y="1676400"/>
            <a:ext cx="8153400" cy="4495800"/>
          </a:xfrm>
        </p:spPr>
        <p:txBody>
          <a:bodyPr/>
          <a:lstStyle/>
          <a:p>
            <a:pPr>
              <a:lnSpc>
                <a:spcPts val="3000"/>
              </a:lnSpc>
              <a:buClr>
                <a:srgbClr val="0070C0"/>
              </a:buClr>
              <a:buFont typeface="Wingdings" panose="05000000000000000000" pitchFamily="2" charset="2"/>
              <a:buChar char="n"/>
            </a:pPr>
            <a:r>
              <a:rPr lang="zh-CN" altLang="zh-CN" sz="2400"/>
              <a:t>面向对象程序设计的一大特征是封装性，使得同一个类的多个对象都分别有各自的数据成员，不同对象的数据成员各有其值，互不相干。但有时，会出现同类的多个对象间共享数据的需求。</a:t>
            </a:r>
            <a:endParaRPr lang="en-US" altLang="zh-CN" sz="2400"/>
          </a:p>
          <a:p>
            <a:pPr>
              <a:lnSpc>
                <a:spcPts val="3000"/>
              </a:lnSpc>
              <a:buClr>
                <a:srgbClr val="0070C0"/>
              </a:buClr>
              <a:buFont typeface="Wingdings" panose="05000000000000000000" pitchFamily="2" charset="2"/>
              <a:buChar char="n"/>
            </a:pPr>
            <a:r>
              <a:rPr lang="zh-CN" altLang="zh-CN" sz="2400"/>
              <a:t>解决的方法：定义全局变量</a:t>
            </a:r>
            <a:r>
              <a:rPr lang="zh-CN" altLang="en-US" sz="2400"/>
              <a:t>或</a:t>
            </a:r>
            <a:r>
              <a:rPr lang="zh-CN" altLang="zh-CN" sz="2400"/>
              <a:t>定义静态成员。</a:t>
            </a:r>
          </a:p>
          <a:p>
            <a:pPr>
              <a:lnSpc>
                <a:spcPts val="3000"/>
              </a:lnSpc>
              <a:buClr>
                <a:srgbClr val="0070C0"/>
              </a:buClr>
              <a:buFont typeface="Wingdings" panose="05000000000000000000" pitchFamily="2" charset="2"/>
              <a:buChar char="n"/>
            </a:pPr>
            <a:r>
              <a:rPr lang="en-US" altLang="zh-CN" sz="2400"/>
              <a:t>C++</a:t>
            </a:r>
            <a:r>
              <a:rPr lang="zh-CN" altLang="zh-CN" sz="2400"/>
              <a:t>静态成员作为类的一种成员，可以实现多个对象之间的数据共享，而且使用静态成员还不会破坏信息隐蔽的原则，保证了程序的安全性。</a:t>
            </a:r>
            <a:endParaRPr lang="en-US" altLang="zh-CN" sz="2400"/>
          </a:p>
          <a:p>
            <a:pPr>
              <a:lnSpc>
                <a:spcPts val="3000"/>
              </a:lnSpc>
              <a:buClr>
                <a:srgbClr val="0070C0"/>
              </a:buClr>
              <a:buFont typeface="Wingdings" panose="05000000000000000000" pitchFamily="2" charset="2"/>
              <a:buChar char="n"/>
            </a:pPr>
            <a:r>
              <a:rPr lang="zh-CN" altLang="zh-CN" sz="2400"/>
              <a:t>静态成员包括静态数据成员和静态成员函数。</a:t>
            </a:r>
          </a:p>
        </p:txBody>
      </p:sp>
      <p:sp>
        <p:nvSpPr>
          <p:cNvPr id="3075" name="Rectangle 3">
            <a:extLst>
              <a:ext uri="{FF2B5EF4-FFF2-40B4-BE49-F238E27FC236}">
                <a16:creationId xmlns:a16="http://schemas.microsoft.com/office/drawing/2014/main" id="{90D6CBC8-2CA2-4834-8544-EA536C134E31}"/>
              </a:ext>
            </a:extLst>
          </p:cNvPr>
          <p:cNvSpPr>
            <a:spLocks noGrp="1" noChangeArrowheads="1"/>
          </p:cNvSpPr>
          <p:nvPr>
            <p:ph type="title"/>
          </p:nvPr>
        </p:nvSpPr>
        <p:spPr>
          <a:xfrm>
            <a:off x="1981200" y="533400"/>
            <a:ext cx="8229600" cy="914400"/>
          </a:xfrm>
        </p:spPr>
        <p:txBody>
          <a:bodyPr/>
          <a:lstStyle/>
          <a:p>
            <a:pPr eaLnBrk="1" hangingPunct="1"/>
            <a:r>
              <a:rPr lang="en-US" altLang="zh-CN" sz="3600"/>
              <a:t>8.1  </a:t>
            </a:r>
            <a:r>
              <a:rPr lang="zh-CN" altLang="en-US" sz="3600"/>
              <a:t>静态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AD02521-72F3-4E6D-A64D-3775E7F7CAA1}"/>
              </a:ext>
            </a:extLst>
          </p:cNvPr>
          <p:cNvSpPr>
            <a:spLocks noGrp="1" noChangeArrowheads="1"/>
          </p:cNvSpPr>
          <p:nvPr>
            <p:ph type="body" idx="1"/>
          </p:nvPr>
        </p:nvSpPr>
        <p:spPr>
          <a:xfrm>
            <a:off x="1905000" y="1447800"/>
            <a:ext cx="8077200" cy="5029200"/>
          </a:xfrm>
        </p:spPr>
        <p:txBody>
          <a:bodyPr>
            <a:normAutofit fontScale="85000" lnSpcReduction="10000"/>
          </a:bodyPr>
          <a:lstStyle/>
          <a:p>
            <a:pPr marL="0" indent="0">
              <a:lnSpc>
                <a:spcPts val="3000"/>
              </a:lnSpc>
              <a:buClr>
                <a:srgbClr val="0070C0"/>
              </a:buClr>
              <a:defRPr/>
            </a:pPr>
            <a:r>
              <a:rPr lang="en-US" altLang="zh-CN" sz="2400" b="1" dirty="0"/>
              <a:t>1</a:t>
            </a:r>
            <a:r>
              <a:rPr lang="zh-CN" altLang="zh-CN" sz="2400" b="1" dirty="0"/>
              <a:t>．将普通函数声明为友元函数</a:t>
            </a:r>
          </a:p>
          <a:p>
            <a:pPr>
              <a:lnSpc>
                <a:spcPts val="3000"/>
              </a:lnSpc>
              <a:buClr>
                <a:srgbClr val="0070C0"/>
              </a:buClr>
              <a:buFont typeface="Wingdings" panose="05000000000000000000" pitchFamily="2" charset="2"/>
              <a:buChar char="n"/>
              <a:defRPr/>
            </a:pPr>
            <a:r>
              <a:rPr lang="zh-CN" altLang="zh-CN" sz="2400" dirty="0"/>
              <a:t>声明友元函数时，用关键字</a:t>
            </a:r>
            <a:r>
              <a:rPr lang="en-US" altLang="zh-CN" sz="2400" dirty="0"/>
              <a:t>friend</a:t>
            </a:r>
            <a:r>
              <a:rPr lang="zh-CN" altLang="zh-CN" sz="2400" dirty="0"/>
              <a:t>进行说明</a:t>
            </a:r>
            <a:r>
              <a:rPr lang="zh-CN" altLang="en-US" sz="2400" dirty="0"/>
              <a:t>，</a:t>
            </a:r>
            <a:r>
              <a:rPr lang="zh-CN" altLang="zh-CN" sz="2400" dirty="0"/>
              <a:t>可以访问类的私有成员。</a:t>
            </a:r>
            <a:endParaRPr lang="en-US" altLang="zh-CN" sz="2400" dirty="0"/>
          </a:p>
          <a:p>
            <a:pPr>
              <a:lnSpc>
                <a:spcPts val="3000"/>
              </a:lnSpc>
              <a:buClr>
                <a:srgbClr val="0070C0"/>
              </a:buClr>
              <a:buFont typeface="Wingdings" panose="05000000000000000000" pitchFamily="2" charset="2"/>
              <a:buChar char="n"/>
              <a:defRPr/>
            </a:pPr>
            <a:r>
              <a:rPr lang="zh-CN" altLang="zh-CN" sz="2400" dirty="0"/>
              <a:t>普通函数声明为友元函数的格式</a:t>
            </a:r>
            <a:r>
              <a:rPr lang="zh-CN" altLang="en-US" sz="2400" dirty="0"/>
              <a:t>：</a:t>
            </a:r>
            <a:endParaRPr lang="zh-CN" altLang="zh-CN" sz="2400" dirty="0"/>
          </a:p>
          <a:p>
            <a:pPr>
              <a:defRPr/>
            </a:pPr>
            <a:r>
              <a:rPr lang="en-US" altLang="zh-CN" sz="2400" dirty="0">
                <a:solidFill>
                  <a:srgbClr val="FF0000"/>
                </a:solidFill>
              </a:rPr>
              <a:t>            friend </a:t>
            </a:r>
            <a:r>
              <a:rPr lang="zh-CN" altLang="zh-CN" sz="2400" dirty="0">
                <a:solidFill>
                  <a:srgbClr val="FF0000"/>
                </a:solidFill>
              </a:rPr>
              <a:t>函数类型 友元函数名</a:t>
            </a:r>
            <a:r>
              <a:rPr lang="en-US" altLang="zh-CN" sz="2400" dirty="0">
                <a:solidFill>
                  <a:srgbClr val="FF0000"/>
                </a:solidFill>
              </a:rPr>
              <a:t>(</a:t>
            </a:r>
            <a:r>
              <a:rPr lang="zh-CN" altLang="zh-CN" sz="2400" dirty="0">
                <a:solidFill>
                  <a:srgbClr val="FF0000"/>
                </a:solidFill>
              </a:rPr>
              <a:t>参数表</a:t>
            </a:r>
            <a:r>
              <a:rPr lang="en-US" altLang="zh-CN" sz="2400" dirty="0">
                <a:solidFill>
                  <a:srgbClr val="FF0000"/>
                </a:solidFill>
              </a:rPr>
              <a:t>);</a:t>
            </a:r>
            <a:endParaRPr lang="zh-CN" altLang="zh-CN" sz="2400" dirty="0">
              <a:solidFill>
                <a:srgbClr val="FF0000"/>
              </a:solidFill>
            </a:endParaRPr>
          </a:p>
          <a:p>
            <a:pPr>
              <a:lnSpc>
                <a:spcPts val="3000"/>
              </a:lnSpc>
              <a:buClr>
                <a:srgbClr val="0070C0"/>
              </a:buClr>
              <a:buFont typeface="Wingdings" panose="05000000000000000000" pitchFamily="2" charset="2"/>
              <a:buChar char="n"/>
              <a:defRPr/>
            </a:pPr>
            <a:r>
              <a:rPr lang="en-US" altLang="zh-CN" sz="2400" dirty="0"/>
              <a:t> </a:t>
            </a:r>
            <a:r>
              <a:rPr lang="zh-CN" altLang="zh-CN" sz="2400" dirty="0"/>
              <a:t>说明：</a:t>
            </a:r>
          </a:p>
          <a:p>
            <a:pPr marL="0" indent="0">
              <a:lnSpc>
                <a:spcPts val="3000"/>
              </a:lnSpc>
              <a:buClr>
                <a:srgbClr val="0070C0"/>
              </a:buClr>
              <a:defRPr/>
            </a:pPr>
            <a:r>
              <a:rPr lang="zh-CN" altLang="zh-CN" sz="2400" dirty="0"/>
              <a:t>（</a:t>
            </a:r>
            <a:r>
              <a:rPr lang="en-US" altLang="zh-CN" sz="2400" dirty="0"/>
              <a:t>1</a:t>
            </a:r>
            <a:r>
              <a:rPr lang="zh-CN" altLang="zh-CN" sz="2400" dirty="0"/>
              <a:t>）友元函数为非成员函数，一般在类中进行声明，在类外进行定义；</a:t>
            </a:r>
          </a:p>
          <a:p>
            <a:pPr marL="0" indent="0">
              <a:lnSpc>
                <a:spcPts val="3000"/>
              </a:lnSpc>
              <a:buClr>
                <a:srgbClr val="0070C0"/>
              </a:buClr>
              <a:defRPr/>
            </a:pPr>
            <a:r>
              <a:rPr lang="zh-CN" altLang="zh-CN" sz="2400" dirty="0"/>
              <a:t>（</a:t>
            </a:r>
            <a:r>
              <a:rPr lang="en-US" altLang="zh-CN" sz="2400" dirty="0"/>
              <a:t>2</a:t>
            </a:r>
            <a:r>
              <a:rPr lang="zh-CN" altLang="zh-CN" sz="2400" dirty="0"/>
              <a:t>）友元函数的声明可以放在类声明中的任何位置，即不受访问权限的控制；</a:t>
            </a:r>
          </a:p>
          <a:p>
            <a:pPr marL="0" indent="0">
              <a:lnSpc>
                <a:spcPts val="3000"/>
              </a:lnSpc>
              <a:buClr>
                <a:srgbClr val="0070C0"/>
              </a:buClr>
              <a:defRPr/>
            </a:pPr>
            <a:r>
              <a:rPr lang="zh-CN" altLang="zh-CN" sz="2400" dirty="0"/>
              <a:t>（</a:t>
            </a:r>
            <a:r>
              <a:rPr lang="en-US" altLang="zh-CN" sz="2400" dirty="0"/>
              <a:t>3</a:t>
            </a:r>
            <a:r>
              <a:rPr lang="zh-CN" altLang="zh-CN" sz="2400" dirty="0"/>
              <a:t>）友元函数可以通过对象名访问类的所有成员，包括私有成员。</a:t>
            </a:r>
          </a:p>
        </p:txBody>
      </p:sp>
      <p:sp>
        <p:nvSpPr>
          <p:cNvPr id="21507" name="Rectangle 3">
            <a:extLst>
              <a:ext uri="{FF2B5EF4-FFF2-40B4-BE49-F238E27FC236}">
                <a16:creationId xmlns:a16="http://schemas.microsoft.com/office/drawing/2014/main" id="{9A12EE43-FDF9-4461-A813-03B74C581B66}"/>
              </a:ext>
            </a:extLst>
          </p:cNvPr>
          <p:cNvSpPr>
            <a:spLocks noGrp="1" noChangeArrowheads="1"/>
          </p:cNvSpPr>
          <p:nvPr>
            <p:ph type="title"/>
          </p:nvPr>
        </p:nvSpPr>
        <p:spPr>
          <a:xfrm>
            <a:off x="1981200" y="533400"/>
            <a:ext cx="8229600" cy="914400"/>
          </a:xfrm>
        </p:spPr>
        <p:txBody>
          <a:bodyPr/>
          <a:lstStyle/>
          <a:p>
            <a:pPr eaLnBrk="1" hangingPunct="1"/>
            <a:r>
              <a:rPr lang="en-US" altLang="zh-CN" sz="3200" b="1"/>
              <a:t>8.2.1  </a:t>
            </a:r>
            <a:r>
              <a:rPr lang="zh-CN" altLang="en-US" sz="3200" b="1"/>
              <a:t>友元函数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B66D5B4-69D8-42FD-8148-005AFA78D34E}"/>
              </a:ext>
            </a:extLst>
          </p:cNvPr>
          <p:cNvSpPr>
            <a:spLocks noGrp="1" noChangeArrowheads="1"/>
          </p:cNvSpPr>
          <p:nvPr>
            <p:ph type="body" idx="1"/>
          </p:nvPr>
        </p:nvSpPr>
        <p:spPr>
          <a:xfrm>
            <a:off x="1981200" y="457200"/>
            <a:ext cx="8305800" cy="6172200"/>
          </a:xfrm>
          <a:noFill/>
          <a:ln>
            <a:solidFill>
              <a:schemeClr val="tx1"/>
            </a:solidFill>
            <a:miter lim="800000"/>
            <a:headEnd/>
            <a:tailEnd/>
          </a:ln>
        </p:spPr>
        <p:txBody>
          <a:bodyPr>
            <a:normAutofit lnSpcReduction="10000"/>
          </a:bodyPr>
          <a:lstStyle/>
          <a:p>
            <a:r>
              <a:rPr lang="zh-CN" altLang="zh-CN" sz="2400" dirty="0"/>
              <a:t>【例</a:t>
            </a:r>
            <a:r>
              <a:rPr lang="en-US" altLang="zh-CN" sz="2400" dirty="0"/>
              <a:t>8.4</a:t>
            </a:r>
            <a:r>
              <a:rPr lang="zh-CN" altLang="zh-CN" sz="2400" dirty="0"/>
              <a:t>】定义一个点类</a:t>
            </a:r>
            <a:r>
              <a:rPr lang="en-US" altLang="zh-CN" sz="2400" dirty="0"/>
              <a:t>Point</a:t>
            </a:r>
            <a:r>
              <a:rPr lang="zh-CN" altLang="zh-CN" sz="2400" dirty="0"/>
              <a:t>，并求出两点间的距离。</a:t>
            </a:r>
          </a:p>
          <a:p>
            <a:r>
              <a:rPr lang="en-US" altLang="zh-CN" sz="2400" dirty="0"/>
              <a:t>#include&lt;iostream&gt;</a:t>
            </a:r>
            <a:endParaRPr lang="zh-CN" altLang="zh-CN" sz="2400" dirty="0"/>
          </a:p>
          <a:p>
            <a:r>
              <a:rPr lang="en-US" altLang="zh-CN" sz="2400" dirty="0"/>
              <a:t>#include&lt;cmath&gt;</a:t>
            </a:r>
            <a:endParaRPr lang="zh-CN" altLang="zh-CN" sz="2400" dirty="0"/>
          </a:p>
          <a:p>
            <a:r>
              <a:rPr lang="en-US" altLang="zh-CN" sz="2400" dirty="0"/>
              <a:t>using namespace std;</a:t>
            </a:r>
            <a:endParaRPr lang="zh-CN" altLang="zh-CN" sz="2400" dirty="0"/>
          </a:p>
          <a:p>
            <a:r>
              <a:rPr lang="en-US" altLang="zh-CN" sz="2400" dirty="0"/>
              <a:t>class Point </a:t>
            </a:r>
            <a:endParaRPr lang="zh-CN" altLang="zh-CN" sz="2400" dirty="0"/>
          </a:p>
          <a:p>
            <a:r>
              <a:rPr lang="en-US" altLang="zh-CN" sz="2400" dirty="0"/>
              <a:t>{</a:t>
            </a:r>
            <a:endParaRPr lang="zh-CN" altLang="zh-CN" sz="2400" dirty="0"/>
          </a:p>
          <a:p>
            <a:r>
              <a:rPr lang="en-US" altLang="zh-CN" sz="2400" dirty="0"/>
              <a:t>public:</a:t>
            </a:r>
            <a:endParaRPr lang="zh-CN" altLang="zh-CN" sz="2400" dirty="0"/>
          </a:p>
          <a:p>
            <a:r>
              <a:rPr lang="en-US" altLang="zh-CN" sz="2400" dirty="0"/>
              <a:t>	Point(int =0,int =0);</a:t>
            </a:r>
            <a:endParaRPr lang="zh-CN" altLang="zh-CN" sz="2400" dirty="0"/>
          </a:p>
          <a:p>
            <a:r>
              <a:rPr lang="en-US" altLang="zh-CN" sz="2400" dirty="0"/>
              <a:t>	~Point(){}</a:t>
            </a:r>
            <a:endParaRPr lang="zh-CN" altLang="zh-CN" sz="2400" dirty="0"/>
          </a:p>
          <a:p>
            <a:r>
              <a:rPr lang="en-US" altLang="zh-CN" sz="2400" dirty="0"/>
              <a:t>	void Show();</a:t>
            </a:r>
            <a:endParaRPr lang="zh-CN" altLang="zh-CN" sz="2400" dirty="0"/>
          </a:p>
          <a:p>
            <a:r>
              <a:rPr lang="en-US" altLang="zh-CN" sz="2400" dirty="0"/>
              <a:t>	</a:t>
            </a:r>
            <a:r>
              <a:rPr lang="en-US" altLang="zh-CN" sz="2400" dirty="0">
                <a:solidFill>
                  <a:srgbClr val="FF0000"/>
                </a:solidFill>
              </a:rPr>
              <a:t>friend double Distance(Point p1,Point p2); </a:t>
            </a:r>
            <a:r>
              <a:rPr lang="en-US" altLang="zh-CN" sz="2400" dirty="0"/>
              <a:t> //</a:t>
            </a:r>
            <a:r>
              <a:rPr lang="zh-CN" altLang="zh-CN" sz="2400" dirty="0"/>
              <a:t>声明为友元</a:t>
            </a:r>
          </a:p>
          <a:p>
            <a:r>
              <a:rPr lang="en-US" altLang="zh-CN" sz="2400" dirty="0"/>
              <a:t>private:</a:t>
            </a:r>
            <a:endParaRPr lang="zh-CN" altLang="zh-CN" sz="2400" dirty="0"/>
          </a:p>
          <a:p>
            <a:r>
              <a:rPr lang="en-US" altLang="zh-CN" sz="2400" dirty="0"/>
              <a:t>	int </a:t>
            </a:r>
            <a:r>
              <a:rPr lang="en-US" altLang="zh-CN" sz="2400" dirty="0" err="1"/>
              <a:t>x,y</a:t>
            </a:r>
            <a:r>
              <a:rPr lang="en-US" altLang="zh-CN" sz="2400" dirty="0"/>
              <a:t>; </a:t>
            </a:r>
            <a:endParaRPr lang="zh-CN" altLang="zh-CN" sz="2400" dirty="0"/>
          </a:p>
          <a:p>
            <a:r>
              <a:rPr lang="en-US" altLang="zh-CN" sz="2400" dirty="0"/>
              <a:t>};</a:t>
            </a:r>
            <a:endParaRPr lang="zh-CN" altLang="zh-C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F8F7C76-BC9F-4D3C-8BA5-E5F93798DB1D}"/>
              </a:ext>
            </a:extLst>
          </p:cNvPr>
          <p:cNvSpPr>
            <a:spLocks noGrp="1" noChangeArrowheads="1"/>
          </p:cNvSpPr>
          <p:nvPr>
            <p:ph type="body" idx="1"/>
          </p:nvPr>
        </p:nvSpPr>
        <p:spPr>
          <a:xfrm>
            <a:off x="1981200" y="457200"/>
            <a:ext cx="8305800" cy="6172200"/>
          </a:xfrm>
          <a:noFill/>
          <a:ln>
            <a:solidFill>
              <a:schemeClr val="tx1"/>
            </a:solidFill>
            <a:miter lim="800000"/>
            <a:headEnd/>
            <a:tailEnd/>
          </a:ln>
        </p:spPr>
        <p:txBody>
          <a:bodyPr>
            <a:normAutofit lnSpcReduction="10000"/>
          </a:bodyPr>
          <a:lstStyle/>
          <a:p>
            <a:r>
              <a:rPr lang="en-US" altLang="zh-CN" sz="2400" dirty="0"/>
              <a:t>Point::Point(int x1,int y1):x(x1),y(y1){  }</a:t>
            </a:r>
            <a:endParaRPr lang="zh-CN" altLang="zh-CN" sz="2400" dirty="0"/>
          </a:p>
          <a:p>
            <a:r>
              <a:rPr lang="en-US" altLang="zh-CN" sz="2400" dirty="0"/>
              <a:t>void Point::Show() </a:t>
            </a:r>
            <a:endParaRPr lang="zh-CN" altLang="zh-CN" sz="2400" dirty="0"/>
          </a:p>
          <a:p>
            <a:r>
              <a:rPr lang="en-US" altLang="zh-CN" sz="2400" dirty="0"/>
              <a:t>{    </a:t>
            </a:r>
            <a:r>
              <a:rPr lang="en-US" altLang="zh-CN" sz="2400" dirty="0" err="1"/>
              <a:t>cout</a:t>
            </a:r>
            <a:r>
              <a:rPr lang="en-US" altLang="zh-CN" sz="2400" dirty="0"/>
              <a:t>&lt;&lt;"( "&lt;&lt;x&lt;&lt;" , "&lt;&lt;y&lt;&lt;" )"&lt;&lt;</a:t>
            </a:r>
            <a:r>
              <a:rPr lang="en-US" altLang="zh-CN" sz="2400" dirty="0" err="1"/>
              <a:t>endl</a:t>
            </a:r>
            <a:r>
              <a:rPr lang="en-US" altLang="zh-CN" sz="2400" dirty="0"/>
              <a:t>;   }</a:t>
            </a:r>
            <a:endParaRPr lang="zh-CN" altLang="zh-CN" sz="2400" dirty="0"/>
          </a:p>
          <a:p>
            <a:r>
              <a:rPr lang="en-US" altLang="zh-CN" sz="2400" dirty="0"/>
              <a:t>double Distance(Point p1,Point p2)  //</a:t>
            </a:r>
            <a:r>
              <a:rPr lang="zh-CN" altLang="zh-CN" sz="2400" dirty="0"/>
              <a:t>求距离</a:t>
            </a:r>
            <a:endParaRPr lang="en-US" altLang="zh-CN" sz="2400" dirty="0"/>
          </a:p>
          <a:p>
            <a:r>
              <a:rPr lang="zh-CN" altLang="zh-CN" sz="2400" dirty="0"/>
              <a:t> </a:t>
            </a:r>
            <a:r>
              <a:rPr lang="en-US" altLang="zh-CN" sz="2400" dirty="0"/>
              <a:t>{</a:t>
            </a:r>
            <a:endParaRPr lang="zh-CN" altLang="zh-CN" sz="2400" dirty="0"/>
          </a:p>
          <a:p>
            <a:r>
              <a:rPr lang="en-US" altLang="zh-CN" sz="2400" dirty="0"/>
              <a:t>	return sqrt((</a:t>
            </a:r>
            <a:r>
              <a:rPr lang="en-US" altLang="zh-CN" sz="2400" dirty="0">
                <a:solidFill>
                  <a:srgbClr val="FF0000"/>
                </a:solidFill>
              </a:rPr>
              <a:t>p1.x-p2.x)*(p1.x-p2.x)+</a:t>
            </a:r>
          </a:p>
          <a:p>
            <a:r>
              <a:rPr lang="en-US" altLang="zh-CN" sz="2400" dirty="0">
                <a:solidFill>
                  <a:srgbClr val="FF0000"/>
                </a:solidFill>
              </a:rPr>
              <a:t>                       (p1.y-p2.y)*(p1.y-p2.y</a:t>
            </a:r>
            <a:r>
              <a:rPr lang="en-US" altLang="zh-CN" sz="2400" dirty="0"/>
              <a:t>));</a:t>
            </a:r>
            <a:endParaRPr lang="zh-CN" altLang="zh-CN" sz="2400" dirty="0"/>
          </a:p>
          <a:p>
            <a:r>
              <a:rPr lang="en-US" altLang="zh-CN" sz="2400" dirty="0"/>
              <a:t>}</a:t>
            </a:r>
            <a:endParaRPr lang="zh-CN" altLang="zh-CN" sz="2400" dirty="0"/>
          </a:p>
          <a:p>
            <a:r>
              <a:rPr lang="en-US" altLang="zh-CN" sz="2400" dirty="0"/>
              <a:t>int main()</a:t>
            </a:r>
            <a:endParaRPr lang="zh-CN" altLang="zh-CN" sz="2400" dirty="0"/>
          </a:p>
          <a:p>
            <a:r>
              <a:rPr lang="en-US" altLang="zh-CN" sz="2400" dirty="0"/>
              <a:t>{   Point p1(3,4),p2;</a:t>
            </a:r>
            <a:endParaRPr lang="zh-CN" altLang="zh-CN" sz="2400" dirty="0"/>
          </a:p>
          <a:p>
            <a:r>
              <a:rPr lang="en-US" altLang="zh-CN" sz="2400" dirty="0"/>
              <a:t>	p1.Show();      p2.Show();</a:t>
            </a:r>
            <a:endParaRPr lang="zh-CN" altLang="zh-CN" sz="2400" dirty="0"/>
          </a:p>
          <a:p>
            <a:r>
              <a:rPr lang="en-US" altLang="zh-CN" sz="2400" dirty="0"/>
              <a:t>	</a:t>
            </a:r>
            <a:r>
              <a:rPr lang="en-US" altLang="zh-CN" sz="2400" dirty="0" err="1"/>
              <a:t>cout</a:t>
            </a:r>
            <a:r>
              <a:rPr lang="en-US" altLang="zh-CN" sz="2400" dirty="0"/>
              <a:t>&lt;&lt;"Distance:"&lt;&lt;Distance(p1,p2)&lt;&lt;</a:t>
            </a:r>
            <a:r>
              <a:rPr lang="en-US" altLang="zh-CN" sz="2400" dirty="0" err="1"/>
              <a:t>endl</a:t>
            </a:r>
            <a:r>
              <a:rPr lang="en-US" altLang="zh-CN" sz="2400" dirty="0"/>
              <a:t>;</a:t>
            </a:r>
            <a:endParaRPr lang="zh-CN" altLang="zh-CN" sz="2400" dirty="0"/>
          </a:p>
          <a:p>
            <a:r>
              <a:rPr lang="en-US" altLang="zh-CN" sz="2400" dirty="0"/>
              <a:t>	return 0;</a:t>
            </a:r>
            <a:endParaRPr lang="zh-CN" altLang="zh-CN" sz="2400" dirty="0"/>
          </a:p>
          <a:p>
            <a:r>
              <a:rPr lang="en-US" altLang="zh-CN" sz="2400" dirty="0"/>
              <a:t>}</a:t>
            </a:r>
            <a:endParaRPr lang="zh-CN" altLang="zh-CN" sz="2400" dirty="0"/>
          </a:p>
        </p:txBody>
      </p:sp>
      <p:sp>
        <p:nvSpPr>
          <p:cNvPr id="3" name="Rectangle 2">
            <a:extLst>
              <a:ext uri="{FF2B5EF4-FFF2-40B4-BE49-F238E27FC236}">
                <a16:creationId xmlns:a16="http://schemas.microsoft.com/office/drawing/2014/main" id="{F2F0A358-A825-4CB4-9F07-46B2DC9E3DED}"/>
              </a:ext>
            </a:extLst>
          </p:cNvPr>
          <p:cNvSpPr txBox="1">
            <a:spLocks noChangeArrowheads="1"/>
          </p:cNvSpPr>
          <p:nvPr/>
        </p:nvSpPr>
        <p:spPr bwMode="auto">
          <a:xfrm>
            <a:off x="8001000" y="3276600"/>
            <a:ext cx="2057400" cy="1524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a:t>运行结果：</a:t>
            </a:r>
            <a:endParaRPr lang="en-US" altLang="zh-CN" sz="2000" kern="0" dirty="0"/>
          </a:p>
          <a:p>
            <a:pPr>
              <a:defRPr/>
            </a:pPr>
            <a:r>
              <a:rPr lang="en-US" altLang="zh-CN" sz="2000" dirty="0"/>
              <a:t>( 3 , 4 )</a:t>
            </a:r>
            <a:endParaRPr lang="zh-CN" altLang="zh-CN" sz="2000" dirty="0"/>
          </a:p>
          <a:p>
            <a:pPr>
              <a:defRPr/>
            </a:pPr>
            <a:r>
              <a:rPr lang="en-US" altLang="zh-CN" sz="2000" dirty="0"/>
              <a:t>( 0 , 0 )</a:t>
            </a:r>
            <a:endParaRPr lang="zh-CN" altLang="zh-CN" sz="2000" dirty="0"/>
          </a:p>
          <a:p>
            <a:pPr>
              <a:defRPr/>
            </a:pPr>
            <a:r>
              <a:rPr lang="en-US" altLang="zh-CN" sz="2000" dirty="0"/>
              <a:t>Distance:5</a:t>
            </a:r>
            <a:endParaRPr lang="zh-CN" altLang="zh-C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DF62BAE-0343-4AF9-B973-26336604CCBE}"/>
              </a:ext>
            </a:extLst>
          </p:cNvPr>
          <p:cNvSpPr>
            <a:spLocks noGrp="1" noChangeArrowheads="1"/>
          </p:cNvSpPr>
          <p:nvPr>
            <p:ph type="body" idx="1"/>
          </p:nvPr>
        </p:nvSpPr>
        <p:spPr>
          <a:xfrm>
            <a:off x="1905000" y="1447800"/>
            <a:ext cx="8077200" cy="5029200"/>
          </a:xfrm>
        </p:spPr>
        <p:txBody>
          <a:bodyPr/>
          <a:lstStyle/>
          <a:p>
            <a:pPr marL="0" indent="0">
              <a:lnSpc>
                <a:spcPts val="3000"/>
              </a:lnSpc>
              <a:buClr>
                <a:srgbClr val="0070C0"/>
              </a:buClr>
              <a:defRPr/>
            </a:pPr>
            <a:r>
              <a:rPr lang="en-US" altLang="zh-CN" sz="2400" b="1" dirty="0"/>
              <a:t>2</a:t>
            </a:r>
            <a:r>
              <a:rPr lang="zh-CN" altLang="zh-CN" sz="2400" b="1" dirty="0"/>
              <a:t>．将成员函数声明为友元函数</a:t>
            </a:r>
          </a:p>
          <a:p>
            <a:pPr>
              <a:lnSpc>
                <a:spcPts val="3000"/>
              </a:lnSpc>
              <a:buClr>
                <a:srgbClr val="0070C0"/>
              </a:buClr>
              <a:buFont typeface="Wingdings" panose="05000000000000000000" pitchFamily="2" charset="2"/>
              <a:buChar char="n"/>
              <a:defRPr/>
            </a:pPr>
            <a:r>
              <a:rPr lang="zh-CN" altLang="zh-CN" sz="2400" dirty="0"/>
              <a:t>成员函数声明为友元函数的格式</a:t>
            </a:r>
            <a:r>
              <a:rPr lang="zh-CN" altLang="en-US" sz="2400" dirty="0"/>
              <a:t>：</a:t>
            </a:r>
            <a:endParaRPr lang="zh-CN" altLang="zh-CN" sz="2400" dirty="0"/>
          </a:p>
          <a:p>
            <a:pPr marL="0" indent="0">
              <a:lnSpc>
                <a:spcPts val="3000"/>
              </a:lnSpc>
              <a:buClr>
                <a:srgbClr val="0070C0"/>
              </a:buClr>
              <a:defRPr/>
            </a:pPr>
            <a:r>
              <a:rPr lang="en-US" altLang="zh-CN" sz="2400" dirty="0">
                <a:solidFill>
                  <a:srgbClr val="FF0000"/>
                </a:solidFill>
              </a:rPr>
              <a:t>            friend </a:t>
            </a:r>
            <a:r>
              <a:rPr lang="zh-CN" altLang="zh-CN" sz="2400" dirty="0">
                <a:solidFill>
                  <a:srgbClr val="FF0000"/>
                </a:solidFill>
              </a:rPr>
              <a:t>函数类型 类名</a:t>
            </a:r>
            <a:r>
              <a:rPr lang="en-US" altLang="zh-CN" sz="2400" dirty="0">
                <a:solidFill>
                  <a:srgbClr val="FF0000"/>
                </a:solidFill>
              </a:rPr>
              <a:t>::</a:t>
            </a:r>
            <a:r>
              <a:rPr lang="zh-CN" altLang="zh-CN" sz="2400" dirty="0">
                <a:solidFill>
                  <a:srgbClr val="FF0000"/>
                </a:solidFill>
              </a:rPr>
              <a:t>友元函数名</a:t>
            </a:r>
            <a:r>
              <a:rPr lang="en-US" altLang="zh-CN" sz="2400" dirty="0">
                <a:solidFill>
                  <a:srgbClr val="FF0000"/>
                </a:solidFill>
              </a:rPr>
              <a:t>(</a:t>
            </a:r>
            <a:r>
              <a:rPr lang="zh-CN" altLang="zh-CN" sz="2400" dirty="0">
                <a:solidFill>
                  <a:srgbClr val="FF0000"/>
                </a:solidFill>
              </a:rPr>
              <a:t>参数表</a:t>
            </a:r>
            <a:r>
              <a:rPr lang="en-US" altLang="zh-CN" sz="2400" dirty="0">
                <a:solidFill>
                  <a:srgbClr val="FF0000"/>
                </a:solidFill>
              </a:rPr>
              <a:t>);</a:t>
            </a:r>
            <a:endParaRPr lang="zh-CN" altLang="zh-CN" sz="2400" dirty="0">
              <a:solidFill>
                <a:srgbClr val="FF0000"/>
              </a:solidFill>
            </a:endParaRPr>
          </a:p>
          <a:p>
            <a:pPr>
              <a:lnSpc>
                <a:spcPts val="3000"/>
              </a:lnSpc>
              <a:buClr>
                <a:srgbClr val="0070C0"/>
              </a:buClr>
              <a:buFont typeface="Wingdings" panose="05000000000000000000" pitchFamily="2" charset="2"/>
              <a:buChar char="n"/>
              <a:defRPr/>
            </a:pPr>
            <a:r>
              <a:rPr lang="zh-CN" altLang="zh-CN" sz="2400" dirty="0"/>
              <a:t>如果友元函数是一个类的成员函数，则在定义友元函数时要加上其所在类的类名。</a:t>
            </a:r>
            <a:endParaRPr lang="en-US" altLang="zh-CN" sz="2400" dirty="0"/>
          </a:p>
          <a:p>
            <a:pPr>
              <a:lnSpc>
                <a:spcPts val="3000"/>
              </a:lnSpc>
              <a:buClr>
                <a:srgbClr val="0070C0"/>
              </a:buClr>
              <a:buFont typeface="Wingdings" panose="05000000000000000000" pitchFamily="2" charset="2"/>
              <a:buChar char="n"/>
              <a:defRPr/>
            </a:pPr>
            <a:r>
              <a:rPr lang="zh-CN" altLang="zh-CN" sz="2400" dirty="0"/>
              <a:t>访问</a:t>
            </a:r>
            <a:r>
              <a:rPr lang="zh-CN" altLang="en-US" sz="2400" dirty="0"/>
              <a:t>友元函数</a:t>
            </a:r>
            <a:r>
              <a:rPr lang="zh-CN" altLang="zh-CN" sz="2400" dirty="0"/>
              <a:t>时</a:t>
            </a:r>
            <a:r>
              <a:rPr lang="zh-CN" altLang="en-US" sz="2400" dirty="0"/>
              <a:t>，</a:t>
            </a:r>
            <a:r>
              <a:rPr lang="zh-CN" altLang="zh-CN" sz="2400" dirty="0"/>
              <a:t>在友元函数的前面加上自己的对象名即可。</a:t>
            </a:r>
            <a:endParaRPr lang="en-US" altLang="zh-CN" sz="2400" dirty="0"/>
          </a:p>
          <a:p>
            <a:pPr>
              <a:lnSpc>
                <a:spcPts val="3000"/>
              </a:lnSpc>
              <a:buClr>
                <a:srgbClr val="0070C0"/>
              </a:buClr>
              <a:buFont typeface="Wingdings" panose="05000000000000000000" pitchFamily="2" charset="2"/>
              <a:buChar char="n"/>
              <a:defRPr/>
            </a:pPr>
            <a:r>
              <a:rPr lang="zh-CN" altLang="zh-CN" sz="2400" dirty="0"/>
              <a:t>如果同一函数需要访问不同类的对象，那么最适用的方法是使它成为这些不同类的友元，关键字</a:t>
            </a:r>
            <a:r>
              <a:rPr lang="en-US" altLang="zh-CN" sz="2400" dirty="0"/>
              <a:t>friend</a:t>
            </a:r>
            <a:r>
              <a:rPr lang="zh-CN" altLang="zh-CN" sz="2400" dirty="0"/>
              <a:t>在函数定义中不能重复。</a:t>
            </a:r>
          </a:p>
        </p:txBody>
      </p:sp>
      <p:sp>
        <p:nvSpPr>
          <p:cNvPr id="24579" name="Rectangle 3">
            <a:extLst>
              <a:ext uri="{FF2B5EF4-FFF2-40B4-BE49-F238E27FC236}">
                <a16:creationId xmlns:a16="http://schemas.microsoft.com/office/drawing/2014/main" id="{7F65FD03-247B-40D9-9A9C-16FAF68974BD}"/>
              </a:ext>
            </a:extLst>
          </p:cNvPr>
          <p:cNvSpPr>
            <a:spLocks noGrp="1" noChangeArrowheads="1"/>
          </p:cNvSpPr>
          <p:nvPr>
            <p:ph type="title"/>
          </p:nvPr>
        </p:nvSpPr>
        <p:spPr>
          <a:xfrm>
            <a:off x="1981200" y="533400"/>
            <a:ext cx="8229600" cy="914400"/>
          </a:xfrm>
        </p:spPr>
        <p:txBody>
          <a:bodyPr/>
          <a:lstStyle/>
          <a:p>
            <a:pPr eaLnBrk="1" hangingPunct="1"/>
            <a:r>
              <a:rPr lang="en-US" altLang="zh-CN" sz="3200" b="1"/>
              <a:t>8.2.1  </a:t>
            </a:r>
            <a:r>
              <a:rPr lang="zh-CN" altLang="en-US" sz="3200" b="1"/>
              <a:t>友元函数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96F5E5F-CAA4-453C-BE71-125F967AA70E}"/>
              </a:ext>
            </a:extLst>
          </p:cNvPr>
          <p:cNvSpPr>
            <a:spLocks noGrp="1" noChangeArrowheads="1"/>
          </p:cNvSpPr>
          <p:nvPr>
            <p:ph type="body" idx="1"/>
          </p:nvPr>
        </p:nvSpPr>
        <p:spPr>
          <a:xfrm>
            <a:off x="1828800" y="609600"/>
            <a:ext cx="8610600" cy="6019800"/>
          </a:xfrm>
          <a:noFill/>
          <a:ln>
            <a:solidFill>
              <a:schemeClr val="tx1"/>
            </a:solidFill>
            <a:miter lim="800000"/>
            <a:headEnd/>
            <a:tailEnd/>
          </a:ln>
        </p:spPr>
        <p:txBody>
          <a:bodyPr/>
          <a:lstStyle/>
          <a:p>
            <a:r>
              <a:rPr lang="zh-CN" altLang="zh-CN" sz="2400" dirty="0"/>
              <a:t>【例</a:t>
            </a:r>
            <a:r>
              <a:rPr lang="en-US" altLang="zh-CN" sz="2400" dirty="0"/>
              <a:t>8.5</a:t>
            </a:r>
            <a:r>
              <a:rPr lang="zh-CN" altLang="zh-CN" sz="2400" dirty="0"/>
              <a:t>】定义一个学生类</a:t>
            </a:r>
            <a:r>
              <a:rPr lang="en-US" altLang="zh-CN" sz="2400" dirty="0"/>
              <a:t>Student</a:t>
            </a:r>
            <a:r>
              <a:rPr lang="zh-CN" altLang="zh-CN" sz="2400" dirty="0"/>
              <a:t>和一个教师类</a:t>
            </a:r>
            <a:r>
              <a:rPr lang="en-US" altLang="zh-CN" sz="2400" dirty="0"/>
              <a:t>Teacher</a:t>
            </a:r>
            <a:r>
              <a:rPr lang="zh-CN" altLang="zh-CN" sz="2400" dirty="0"/>
              <a:t>。在教师类中定义一个能修改学生成绩的成员函数。</a:t>
            </a:r>
            <a:endParaRPr lang="en-US" altLang="zh-CN" sz="2400" dirty="0"/>
          </a:p>
          <a:p>
            <a:endParaRPr lang="zh-CN" altLang="zh-CN" sz="2400" dirty="0"/>
          </a:p>
          <a:p>
            <a:r>
              <a:rPr lang="zh-CN" altLang="zh-CN" sz="2400" dirty="0"/>
              <a:t>分析如下</a:t>
            </a:r>
            <a:r>
              <a:rPr lang="zh-CN" altLang="en-US" sz="2400" dirty="0"/>
              <a:t>：</a:t>
            </a:r>
            <a:endParaRPr lang="zh-CN" altLang="zh-CN" sz="2400" dirty="0"/>
          </a:p>
          <a:p>
            <a:r>
              <a:rPr lang="zh-CN" altLang="zh-CN" sz="2400" dirty="0"/>
              <a:t>（</a:t>
            </a:r>
            <a:r>
              <a:rPr lang="en-US" altLang="zh-CN" sz="2400" dirty="0"/>
              <a:t>1</a:t>
            </a:r>
            <a:r>
              <a:rPr lang="zh-CN" altLang="zh-CN" sz="2400" dirty="0"/>
              <a:t>）定义学生类</a:t>
            </a:r>
            <a:r>
              <a:rPr lang="en-US" altLang="zh-CN" sz="2400" dirty="0">
                <a:solidFill>
                  <a:srgbClr val="FF0000"/>
                </a:solidFill>
              </a:rPr>
              <a:t>Student</a:t>
            </a:r>
            <a:r>
              <a:rPr lang="zh-CN" altLang="zh-CN" sz="2400" dirty="0"/>
              <a:t>，并定义对象在主函数中进行测试。</a:t>
            </a:r>
            <a:endParaRPr lang="en-US" altLang="zh-CN" sz="2400" dirty="0"/>
          </a:p>
          <a:p>
            <a:r>
              <a:rPr lang="zh-CN" altLang="zh-CN" sz="2400" dirty="0"/>
              <a:t>（</a:t>
            </a:r>
            <a:r>
              <a:rPr lang="en-US" altLang="zh-CN" sz="2400" dirty="0"/>
              <a:t>2</a:t>
            </a:r>
            <a:r>
              <a:rPr lang="zh-CN" altLang="zh-CN" sz="2400" dirty="0"/>
              <a:t>）定义教师类</a:t>
            </a:r>
            <a:r>
              <a:rPr lang="en-US" altLang="zh-CN" sz="2400" dirty="0">
                <a:solidFill>
                  <a:srgbClr val="FF0000"/>
                </a:solidFill>
              </a:rPr>
              <a:t>Teacher</a:t>
            </a:r>
            <a:r>
              <a:rPr lang="zh-CN" altLang="en-US" sz="2400" dirty="0"/>
              <a:t>，</a:t>
            </a:r>
            <a:r>
              <a:rPr lang="zh-CN" altLang="zh-CN" sz="2400" dirty="0"/>
              <a:t>并在主函数中定义对象进行测试。</a:t>
            </a:r>
          </a:p>
          <a:p>
            <a:r>
              <a:rPr lang="zh-CN" altLang="zh-CN" sz="2400" dirty="0"/>
              <a:t>（</a:t>
            </a:r>
            <a:r>
              <a:rPr lang="en-US" altLang="zh-CN" sz="2400" dirty="0"/>
              <a:t>3</a:t>
            </a:r>
            <a:r>
              <a:rPr lang="zh-CN" altLang="zh-CN" sz="2400" dirty="0"/>
              <a:t>）在教师类中添加</a:t>
            </a:r>
            <a:r>
              <a:rPr lang="zh-CN" altLang="zh-CN" sz="2400" dirty="0">
                <a:solidFill>
                  <a:srgbClr val="FF0000"/>
                </a:solidFill>
              </a:rPr>
              <a:t>修改学生成绩的成员函数</a:t>
            </a:r>
            <a:r>
              <a:rPr lang="zh-CN" altLang="zh-CN" sz="2400" dirty="0"/>
              <a:t>，并进行测试。</a:t>
            </a:r>
          </a:p>
          <a:p>
            <a:endParaRPr lang="zh-CN" altLang="zh-C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BA7094B-632F-47E2-99B3-E92A7B9453BE}"/>
              </a:ext>
            </a:extLst>
          </p:cNvPr>
          <p:cNvSpPr>
            <a:spLocks noGrp="1" noChangeArrowheads="1"/>
          </p:cNvSpPr>
          <p:nvPr>
            <p:ph type="body" idx="1"/>
          </p:nvPr>
        </p:nvSpPr>
        <p:spPr>
          <a:xfrm>
            <a:off x="1676400" y="76200"/>
            <a:ext cx="8839200" cy="6705600"/>
          </a:xfrm>
          <a:noFill/>
          <a:ln>
            <a:solidFill>
              <a:schemeClr val="tx1"/>
            </a:solidFill>
            <a:miter lim="800000"/>
            <a:headEnd/>
            <a:tailEnd/>
          </a:ln>
        </p:spPr>
        <p:txBody>
          <a:bodyPr>
            <a:normAutofit fontScale="92500" lnSpcReduction="10000"/>
          </a:bodyPr>
          <a:lstStyle/>
          <a:p>
            <a:r>
              <a:rPr lang="zh-CN" altLang="zh-CN" sz="1800" dirty="0"/>
              <a:t>（</a:t>
            </a:r>
            <a:r>
              <a:rPr lang="en-US" altLang="zh-CN" sz="1800" dirty="0"/>
              <a:t>1</a:t>
            </a:r>
            <a:r>
              <a:rPr lang="zh-CN" altLang="zh-CN" sz="1800" dirty="0"/>
              <a:t>）定义学生类</a:t>
            </a:r>
            <a:r>
              <a:rPr lang="en-US" altLang="zh-CN" sz="1800" dirty="0">
                <a:solidFill>
                  <a:srgbClr val="FF0000"/>
                </a:solidFill>
              </a:rPr>
              <a:t>Student</a:t>
            </a:r>
            <a:r>
              <a:rPr lang="zh-CN" altLang="zh-CN" sz="1800" dirty="0"/>
              <a:t>，并定义对象在主函数中进行测试。</a:t>
            </a:r>
            <a:endParaRPr lang="en-US" altLang="zh-CN" sz="1800" dirty="0"/>
          </a:p>
          <a:p>
            <a:r>
              <a:rPr lang="en-US" altLang="zh-CN" sz="1800" dirty="0"/>
              <a:t>#include&lt;iostream&gt;</a:t>
            </a:r>
            <a:endParaRPr lang="zh-CN" altLang="zh-CN" sz="1800" dirty="0"/>
          </a:p>
          <a:p>
            <a:r>
              <a:rPr lang="en-US" altLang="zh-CN" sz="1800" dirty="0"/>
              <a:t>#include&lt;string&gt;</a:t>
            </a:r>
            <a:endParaRPr lang="zh-CN" altLang="zh-CN" sz="1800" dirty="0"/>
          </a:p>
          <a:p>
            <a:r>
              <a:rPr lang="en-US" altLang="zh-CN" sz="1800" dirty="0"/>
              <a:t>#include&lt;iomanip&gt;</a:t>
            </a:r>
            <a:endParaRPr lang="zh-CN" altLang="zh-CN" sz="1800" dirty="0"/>
          </a:p>
          <a:p>
            <a:r>
              <a:rPr lang="en-US" altLang="zh-CN" sz="1800" dirty="0"/>
              <a:t>using namespace std;</a:t>
            </a:r>
            <a:endParaRPr lang="zh-CN" altLang="zh-CN" sz="1800" dirty="0"/>
          </a:p>
          <a:p>
            <a:r>
              <a:rPr lang="en-US" altLang="zh-CN" sz="1800" dirty="0"/>
              <a:t>class </a:t>
            </a:r>
            <a:r>
              <a:rPr lang="en-US" altLang="zh-CN" sz="1800" dirty="0">
                <a:solidFill>
                  <a:srgbClr val="FF0000"/>
                </a:solidFill>
              </a:rPr>
              <a:t>Student</a:t>
            </a:r>
            <a:endParaRPr lang="zh-CN" altLang="zh-CN" sz="1800" dirty="0">
              <a:solidFill>
                <a:srgbClr val="FF0000"/>
              </a:solidFill>
            </a:endParaRPr>
          </a:p>
          <a:p>
            <a:r>
              <a:rPr lang="en-US" altLang="zh-CN" sz="1800" dirty="0"/>
              <a:t>{public:</a:t>
            </a:r>
            <a:endParaRPr lang="zh-CN" altLang="zh-CN" sz="1800" dirty="0"/>
          </a:p>
          <a:p>
            <a:r>
              <a:rPr lang="en-US" altLang="zh-CN" sz="1800" dirty="0"/>
              <a:t>	Student(string ="",string ="",double =0);</a:t>
            </a:r>
            <a:endParaRPr lang="zh-CN" altLang="zh-CN" sz="1800" dirty="0"/>
          </a:p>
          <a:p>
            <a:r>
              <a:rPr lang="en-US" altLang="zh-CN" sz="1800" dirty="0"/>
              <a:t>	~Student(){}</a:t>
            </a:r>
            <a:endParaRPr lang="zh-CN" altLang="zh-CN" sz="1800" dirty="0"/>
          </a:p>
          <a:p>
            <a:r>
              <a:rPr lang="en-US" altLang="zh-CN" sz="1800" dirty="0"/>
              <a:t>	void Show();</a:t>
            </a:r>
            <a:endParaRPr lang="zh-CN" altLang="zh-CN" sz="1800" dirty="0"/>
          </a:p>
          <a:p>
            <a:r>
              <a:rPr lang="en-US" altLang="zh-CN" sz="1800" dirty="0"/>
              <a:t>private:</a:t>
            </a:r>
            <a:endParaRPr lang="zh-CN" altLang="zh-CN" sz="1800" dirty="0"/>
          </a:p>
          <a:p>
            <a:r>
              <a:rPr lang="en-US" altLang="zh-CN" sz="1800" dirty="0"/>
              <a:t>	string num;     string name;      double score;</a:t>
            </a:r>
          </a:p>
          <a:p>
            <a:r>
              <a:rPr lang="en-US" altLang="zh-CN" sz="1800" dirty="0"/>
              <a:t>};</a:t>
            </a:r>
            <a:endParaRPr lang="zh-CN" altLang="zh-CN" sz="1800" dirty="0"/>
          </a:p>
          <a:p>
            <a:r>
              <a:rPr lang="en-US" altLang="zh-CN" sz="1800" dirty="0"/>
              <a:t>Student::Student(string n1,string n2,double s):num(n1),name(n2),score(s) {  }</a:t>
            </a:r>
            <a:endParaRPr lang="zh-CN" altLang="zh-CN" sz="1800" dirty="0"/>
          </a:p>
          <a:p>
            <a:r>
              <a:rPr lang="en-US" altLang="zh-CN" sz="1800" dirty="0"/>
              <a:t>void Student::Show()</a:t>
            </a:r>
            <a:endParaRPr lang="zh-CN" altLang="zh-CN" sz="1800" dirty="0"/>
          </a:p>
          <a:p>
            <a:r>
              <a:rPr lang="en-US" altLang="zh-CN" sz="1800" dirty="0"/>
              <a:t>{    </a:t>
            </a:r>
            <a:r>
              <a:rPr lang="en-US" altLang="zh-CN" sz="1800" dirty="0" err="1"/>
              <a:t>cout</a:t>
            </a:r>
            <a:r>
              <a:rPr lang="en-US" altLang="zh-CN" sz="1800" dirty="0"/>
              <a:t>&lt;&lt;</a:t>
            </a:r>
            <a:r>
              <a:rPr lang="en-US" altLang="zh-CN" sz="1800" dirty="0" err="1"/>
              <a:t>setw</a:t>
            </a:r>
            <a:r>
              <a:rPr lang="en-US" altLang="zh-CN" sz="1800" dirty="0"/>
              <a:t>(8)&lt;&lt;"num"&lt;&lt;</a:t>
            </a:r>
            <a:r>
              <a:rPr lang="en-US" altLang="zh-CN" sz="1800" dirty="0" err="1"/>
              <a:t>setw</a:t>
            </a:r>
            <a:r>
              <a:rPr lang="en-US" altLang="zh-CN" sz="1800" dirty="0"/>
              <a:t>(8)&lt;&lt;"name"&lt;&lt;</a:t>
            </a:r>
            <a:r>
              <a:rPr lang="en-US" altLang="zh-CN" sz="1800" dirty="0" err="1"/>
              <a:t>setw</a:t>
            </a:r>
            <a:r>
              <a:rPr lang="en-US" altLang="zh-CN" sz="1800" dirty="0"/>
              <a:t>(8)&lt;&lt;"score"&lt;&lt;</a:t>
            </a:r>
            <a:r>
              <a:rPr lang="en-US" altLang="zh-CN" sz="1800" dirty="0" err="1"/>
              <a:t>endl</a:t>
            </a:r>
            <a:r>
              <a:rPr lang="en-US" altLang="zh-CN" sz="1800" dirty="0"/>
              <a:t>;</a:t>
            </a:r>
            <a:endParaRPr lang="zh-CN" altLang="zh-CN" sz="1800" dirty="0"/>
          </a:p>
          <a:p>
            <a:r>
              <a:rPr lang="en-US" altLang="zh-CN" sz="1800" dirty="0"/>
              <a:t>	</a:t>
            </a:r>
            <a:r>
              <a:rPr lang="en-US" altLang="zh-CN" sz="1800" dirty="0" err="1"/>
              <a:t>cout</a:t>
            </a:r>
            <a:r>
              <a:rPr lang="en-US" altLang="zh-CN" sz="1800" dirty="0"/>
              <a:t>&lt;&lt;</a:t>
            </a:r>
            <a:r>
              <a:rPr lang="en-US" altLang="zh-CN" sz="1800" dirty="0" err="1"/>
              <a:t>setw</a:t>
            </a:r>
            <a:r>
              <a:rPr lang="en-US" altLang="zh-CN" sz="1800" dirty="0"/>
              <a:t>(8)&lt;&lt;num&lt;&lt;</a:t>
            </a:r>
            <a:r>
              <a:rPr lang="en-US" altLang="zh-CN" sz="1800" dirty="0" err="1"/>
              <a:t>setw</a:t>
            </a:r>
            <a:r>
              <a:rPr lang="en-US" altLang="zh-CN" sz="1800" dirty="0"/>
              <a:t>(8)&lt;&lt;name&lt;&lt;</a:t>
            </a:r>
            <a:r>
              <a:rPr lang="en-US" altLang="zh-CN" sz="1800" dirty="0" err="1"/>
              <a:t>setw</a:t>
            </a:r>
            <a:r>
              <a:rPr lang="en-US" altLang="zh-CN" sz="1800" dirty="0"/>
              <a:t>(8)&lt;&lt;score&lt;&lt;</a:t>
            </a:r>
            <a:r>
              <a:rPr lang="en-US" altLang="zh-CN" sz="1800" dirty="0" err="1"/>
              <a:t>endl</a:t>
            </a:r>
            <a:r>
              <a:rPr lang="en-US" altLang="zh-CN" sz="1800" dirty="0"/>
              <a:t>;</a:t>
            </a:r>
            <a:endParaRPr lang="zh-CN" altLang="zh-CN" sz="1800" dirty="0"/>
          </a:p>
          <a:p>
            <a:r>
              <a:rPr lang="en-US" altLang="zh-CN" sz="1800" dirty="0"/>
              <a:t>}</a:t>
            </a:r>
            <a:endParaRPr lang="zh-CN" altLang="zh-CN" sz="1800" dirty="0"/>
          </a:p>
          <a:p>
            <a:r>
              <a:rPr lang="en-US" altLang="zh-CN" sz="1800" dirty="0"/>
              <a:t>int main()</a:t>
            </a:r>
            <a:endParaRPr lang="zh-CN" altLang="zh-CN" sz="1800" dirty="0"/>
          </a:p>
          <a:p>
            <a:r>
              <a:rPr lang="en-US" altLang="zh-CN" sz="1800" dirty="0"/>
              <a:t>{    Student </a:t>
            </a:r>
            <a:r>
              <a:rPr lang="en-US" altLang="zh-CN" sz="1800" dirty="0" err="1"/>
              <a:t>stu</a:t>
            </a:r>
            <a:r>
              <a:rPr lang="en-US" altLang="zh-CN" sz="1800" dirty="0"/>
              <a:t>("x001","</a:t>
            </a:r>
            <a:r>
              <a:rPr lang="zh-CN" altLang="zh-CN" sz="1800" dirty="0"/>
              <a:t>王强</a:t>
            </a:r>
            <a:r>
              <a:rPr lang="en-US" altLang="zh-CN" sz="1800" dirty="0"/>
              <a:t>",88);     </a:t>
            </a:r>
            <a:r>
              <a:rPr lang="en-US" altLang="zh-CN" sz="1800" dirty="0" err="1"/>
              <a:t>stu.Show</a:t>
            </a:r>
            <a:r>
              <a:rPr lang="en-US" altLang="zh-CN" sz="1800" dirty="0"/>
              <a:t>();    return 0;    }</a:t>
            </a:r>
            <a:endParaRPr lang="zh-CN" altLang="zh-CN" sz="1800" dirty="0"/>
          </a:p>
          <a:p>
            <a:endParaRPr lang="zh-CN" altLang="zh-CN"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B8493F4-7B19-4563-BE2A-70950A249446}"/>
              </a:ext>
            </a:extLst>
          </p:cNvPr>
          <p:cNvSpPr>
            <a:spLocks noGrp="1" noChangeArrowheads="1"/>
          </p:cNvSpPr>
          <p:nvPr>
            <p:ph type="body" idx="1"/>
          </p:nvPr>
        </p:nvSpPr>
        <p:spPr>
          <a:xfrm>
            <a:off x="1676400" y="76200"/>
            <a:ext cx="8839200" cy="6705600"/>
          </a:xfrm>
          <a:noFill/>
          <a:ln>
            <a:solidFill>
              <a:schemeClr val="tx1"/>
            </a:solidFill>
            <a:miter lim="800000"/>
            <a:headEnd/>
            <a:tailEnd/>
          </a:ln>
        </p:spPr>
        <p:txBody>
          <a:bodyPr>
            <a:normAutofit fontScale="92500" lnSpcReduction="10000"/>
          </a:bodyPr>
          <a:lstStyle/>
          <a:p>
            <a:r>
              <a:rPr lang="zh-CN" altLang="zh-CN" sz="1800" dirty="0"/>
              <a:t>（</a:t>
            </a:r>
            <a:r>
              <a:rPr lang="en-US" altLang="zh-CN" sz="1800" dirty="0"/>
              <a:t>2</a:t>
            </a:r>
            <a:r>
              <a:rPr lang="zh-CN" altLang="zh-CN" sz="1800" dirty="0"/>
              <a:t>）定义教师类</a:t>
            </a:r>
            <a:r>
              <a:rPr lang="en-US" altLang="zh-CN" sz="1800" dirty="0"/>
              <a:t>Teacher</a:t>
            </a:r>
            <a:r>
              <a:rPr lang="zh-CN" altLang="zh-CN" sz="1800" dirty="0"/>
              <a:t>，并在主函数中定义对象进行测试。</a:t>
            </a:r>
          </a:p>
          <a:p>
            <a:r>
              <a:rPr lang="en-US" altLang="zh-CN" sz="1800" dirty="0"/>
              <a:t> #include&lt;iostream&gt;</a:t>
            </a:r>
            <a:endParaRPr lang="zh-CN" altLang="zh-CN" sz="1800" dirty="0"/>
          </a:p>
          <a:p>
            <a:r>
              <a:rPr lang="en-US" altLang="zh-CN" sz="1800" dirty="0"/>
              <a:t>#include&lt;string&gt;</a:t>
            </a:r>
            <a:endParaRPr lang="zh-CN" altLang="zh-CN" sz="1800" dirty="0"/>
          </a:p>
          <a:p>
            <a:r>
              <a:rPr lang="en-US" altLang="zh-CN" sz="1800" dirty="0"/>
              <a:t>#include&lt;iomanip&gt;</a:t>
            </a:r>
            <a:endParaRPr lang="zh-CN" altLang="zh-CN" sz="1800" dirty="0"/>
          </a:p>
          <a:p>
            <a:r>
              <a:rPr lang="en-US" altLang="zh-CN" sz="1800" dirty="0"/>
              <a:t>using namespace std;</a:t>
            </a:r>
            <a:endParaRPr lang="zh-CN" altLang="zh-CN" sz="1800" dirty="0"/>
          </a:p>
          <a:p>
            <a:r>
              <a:rPr lang="en-US" altLang="zh-CN" sz="1800" dirty="0"/>
              <a:t>class </a:t>
            </a:r>
            <a:r>
              <a:rPr lang="en-US" altLang="zh-CN" sz="1800" dirty="0">
                <a:solidFill>
                  <a:srgbClr val="FF0000"/>
                </a:solidFill>
              </a:rPr>
              <a:t>Teacher</a:t>
            </a:r>
            <a:endParaRPr lang="zh-CN" altLang="zh-CN" sz="1800" dirty="0">
              <a:solidFill>
                <a:srgbClr val="FF0000"/>
              </a:solidFill>
            </a:endParaRPr>
          </a:p>
          <a:p>
            <a:r>
              <a:rPr lang="en-US" altLang="zh-CN" sz="1800" dirty="0"/>
              <a:t>{public:</a:t>
            </a:r>
            <a:endParaRPr lang="zh-CN" altLang="zh-CN" sz="1800" dirty="0"/>
          </a:p>
          <a:p>
            <a:r>
              <a:rPr lang="en-US" altLang="zh-CN" sz="1800" dirty="0"/>
              <a:t>	Teacher(string ="",string ="");</a:t>
            </a:r>
            <a:endParaRPr lang="zh-CN" altLang="zh-CN" sz="1800" dirty="0"/>
          </a:p>
          <a:p>
            <a:r>
              <a:rPr lang="en-US" altLang="zh-CN" sz="1800" dirty="0"/>
              <a:t>	~Teacher(){}</a:t>
            </a:r>
            <a:endParaRPr lang="zh-CN" altLang="zh-CN" sz="1800" dirty="0"/>
          </a:p>
          <a:p>
            <a:r>
              <a:rPr lang="en-US" altLang="zh-CN" sz="1800" dirty="0"/>
              <a:t>	void </a:t>
            </a:r>
            <a:r>
              <a:rPr lang="en-US" altLang="zh-CN" sz="1800" dirty="0" err="1"/>
              <a:t>Show_Teacher</a:t>
            </a:r>
            <a:r>
              <a:rPr lang="en-US" altLang="zh-CN" sz="1800" dirty="0"/>
              <a:t>();</a:t>
            </a:r>
            <a:endParaRPr lang="zh-CN" altLang="zh-CN" sz="1800" dirty="0"/>
          </a:p>
          <a:p>
            <a:r>
              <a:rPr lang="en-US" altLang="zh-CN" sz="1800" dirty="0"/>
              <a:t>private:</a:t>
            </a:r>
            <a:endParaRPr lang="zh-CN" altLang="zh-CN" sz="1800" dirty="0"/>
          </a:p>
          <a:p>
            <a:r>
              <a:rPr lang="en-US" altLang="zh-CN" sz="1800" dirty="0"/>
              <a:t>	string num;    string name;</a:t>
            </a:r>
            <a:endParaRPr lang="zh-CN" altLang="zh-CN" sz="1800" dirty="0"/>
          </a:p>
          <a:p>
            <a:r>
              <a:rPr lang="en-US" altLang="zh-CN" sz="1800" dirty="0"/>
              <a:t>};</a:t>
            </a:r>
            <a:endParaRPr lang="zh-CN" altLang="zh-CN" sz="1800" dirty="0"/>
          </a:p>
          <a:p>
            <a:r>
              <a:rPr lang="en-US" altLang="zh-CN" sz="1800" dirty="0"/>
              <a:t>Teacher::Teacher(string n1,string n2):num(n1),name(n2) {  }</a:t>
            </a:r>
            <a:endParaRPr lang="zh-CN" altLang="zh-CN" sz="1800" dirty="0"/>
          </a:p>
          <a:p>
            <a:r>
              <a:rPr lang="en-US" altLang="zh-CN" sz="1800" dirty="0"/>
              <a:t>void Teacher::</a:t>
            </a:r>
            <a:r>
              <a:rPr lang="en-US" altLang="zh-CN" sz="1800" dirty="0" err="1"/>
              <a:t>Show_Teacher</a:t>
            </a:r>
            <a:r>
              <a:rPr lang="en-US" altLang="zh-CN" sz="1800" dirty="0"/>
              <a:t>()</a:t>
            </a:r>
            <a:endParaRPr lang="zh-CN" altLang="zh-CN" sz="1800" dirty="0"/>
          </a:p>
          <a:p>
            <a:r>
              <a:rPr lang="en-US" altLang="zh-CN" sz="1800" dirty="0"/>
              <a:t>{     </a:t>
            </a:r>
            <a:r>
              <a:rPr lang="en-US" altLang="zh-CN" sz="1800" dirty="0" err="1"/>
              <a:t>cout</a:t>
            </a:r>
            <a:r>
              <a:rPr lang="en-US" altLang="zh-CN" sz="1800" dirty="0"/>
              <a:t>&lt;&lt;</a:t>
            </a:r>
            <a:r>
              <a:rPr lang="en-US" altLang="zh-CN" sz="1800" dirty="0" err="1"/>
              <a:t>setw</a:t>
            </a:r>
            <a:r>
              <a:rPr lang="en-US" altLang="zh-CN" sz="1800" dirty="0"/>
              <a:t>(8)&lt;&lt;"num"&lt;&lt;</a:t>
            </a:r>
            <a:r>
              <a:rPr lang="en-US" altLang="zh-CN" sz="1800" dirty="0" err="1"/>
              <a:t>setw</a:t>
            </a:r>
            <a:r>
              <a:rPr lang="en-US" altLang="zh-CN" sz="1800" dirty="0"/>
              <a:t>(8)&lt;&lt;"name"&lt;&lt;</a:t>
            </a:r>
            <a:r>
              <a:rPr lang="en-US" altLang="zh-CN" sz="1800" dirty="0" err="1"/>
              <a:t>endl</a:t>
            </a:r>
            <a:r>
              <a:rPr lang="en-US" altLang="zh-CN" sz="1800" dirty="0"/>
              <a:t>;</a:t>
            </a:r>
            <a:endParaRPr lang="zh-CN" altLang="zh-CN" sz="1800" dirty="0"/>
          </a:p>
          <a:p>
            <a:r>
              <a:rPr lang="en-US" altLang="zh-CN" sz="1800" dirty="0"/>
              <a:t>	</a:t>
            </a:r>
            <a:r>
              <a:rPr lang="en-US" altLang="zh-CN" sz="1800" dirty="0" err="1"/>
              <a:t>cout</a:t>
            </a:r>
            <a:r>
              <a:rPr lang="en-US" altLang="zh-CN" sz="1800" dirty="0"/>
              <a:t>&lt;&lt;</a:t>
            </a:r>
            <a:r>
              <a:rPr lang="en-US" altLang="zh-CN" sz="1800" dirty="0" err="1"/>
              <a:t>setw</a:t>
            </a:r>
            <a:r>
              <a:rPr lang="en-US" altLang="zh-CN" sz="1800" dirty="0"/>
              <a:t>(8)&lt;&lt;num&lt;&lt;</a:t>
            </a:r>
            <a:r>
              <a:rPr lang="en-US" altLang="zh-CN" sz="1800" dirty="0" err="1"/>
              <a:t>setw</a:t>
            </a:r>
            <a:r>
              <a:rPr lang="en-US" altLang="zh-CN" sz="1800" dirty="0"/>
              <a:t>(8)&lt;&lt;name&lt;&lt;</a:t>
            </a:r>
            <a:r>
              <a:rPr lang="en-US" altLang="zh-CN" sz="1800" dirty="0" err="1"/>
              <a:t>endl</a:t>
            </a:r>
            <a:r>
              <a:rPr lang="en-US" altLang="zh-CN" sz="1800" dirty="0"/>
              <a:t>;</a:t>
            </a:r>
            <a:endParaRPr lang="zh-CN" altLang="zh-CN" sz="1800" dirty="0"/>
          </a:p>
          <a:p>
            <a:r>
              <a:rPr lang="en-US" altLang="zh-CN" sz="1800" dirty="0"/>
              <a:t>}</a:t>
            </a:r>
            <a:endParaRPr lang="zh-CN" altLang="zh-CN" sz="1800" dirty="0"/>
          </a:p>
          <a:p>
            <a:r>
              <a:rPr lang="en-US" altLang="zh-CN" sz="1800" dirty="0"/>
              <a:t>int main()</a:t>
            </a:r>
            <a:endParaRPr lang="zh-CN" altLang="zh-CN" sz="1800" dirty="0"/>
          </a:p>
          <a:p>
            <a:r>
              <a:rPr lang="en-US" altLang="zh-CN" sz="1800" dirty="0"/>
              <a:t>{    Teacher t("t001","</a:t>
            </a:r>
            <a:r>
              <a:rPr lang="zh-CN" altLang="zh-CN" sz="1800" dirty="0"/>
              <a:t>杨桃</a:t>
            </a:r>
            <a:r>
              <a:rPr lang="en-US" altLang="zh-CN" sz="1800" dirty="0"/>
              <a:t>");     </a:t>
            </a:r>
            <a:r>
              <a:rPr lang="en-US" altLang="zh-CN" sz="1800" dirty="0" err="1"/>
              <a:t>t.Show_Teacher</a:t>
            </a:r>
            <a:r>
              <a:rPr lang="en-US" altLang="zh-CN" sz="1800" dirty="0"/>
              <a:t>();    return 0;     }</a:t>
            </a:r>
            <a:endParaRPr lang="zh-CN" altLang="zh-CN" sz="1800" dirty="0"/>
          </a:p>
          <a:p>
            <a:endParaRPr lang="zh-CN" altLang="zh-C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CA1CEC4-8905-442B-ABF5-6D0B7A345D23}"/>
              </a:ext>
            </a:extLst>
          </p:cNvPr>
          <p:cNvSpPr>
            <a:spLocks noGrp="1" noChangeArrowheads="1"/>
          </p:cNvSpPr>
          <p:nvPr>
            <p:ph type="body" idx="1"/>
          </p:nvPr>
        </p:nvSpPr>
        <p:spPr>
          <a:xfrm>
            <a:off x="1676400" y="0"/>
            <a:ext cx="8839200" cy="6858000"/>
          </a:xfrm>
          <a:noFill/>
          <a:ln>
            <a:solidFill>
              <a:schemeClr val="tx1"/>
            </a:solidFill>
            <a:miter lim="800000"/>
            <a:headEnd/>
            <a:tailEnd/>
          </a:ln>
        </p:spPr>
        <p:txBody>
          <a:bodyPr/>
          <a:lstStyle/>
          <a:p>
            <a:r>
              <a:rPr lang="zh-CN" altLang="zh-CN" sz="2000" dirty="0"/>
              <a:t>（</a:t>
            </a:r>
            <a:r>
              <a:rPr lang="en-US" altLang="zh-CN" sz="2000" dirty="0"/>
              <a:t>3</a:t>
            </a:r>
            <a:r>
              <a:rPr lang="zh-CN" altLang="zh-CN" sz="2000" dirty="0"/>
              <a:t>）在教师类中添加修改学生成绩的成员函数，并进行测试。</a:t>
            </a:r>
          </a:p>
          <a:p>
            <a:r>
              <a:rPr lang="en-US" altLang="zh-CN" sz="2000" dirty="0"/>
              <a:t> #include&lt;iostream&gt;</a:t>
            </a:r>
            <a:endParaRPr lang="zh-CN" altLang="zh-CN" sz="2000" dirty="0"/>
          </a:p>
          <a:p>
            <a:r>
              <a:rPr lang="en-US" altLang="zh-CN" sz="2000" dirty="0"/>
              <a:t>#include&lt;string&gt;</a:t>
            </a:r>
            <a:endParaRPr lang="zh-CN" altLang="zh-CN" sz="2000" dirty="0"/>
          </a:p>
          <a:p>
            <a:r>
              <a:rPr lang="en-US" altLang="zh-CN" sz="2000" dirty="0"/>
              <a:t>#include&lt;iomanip&gt;</a:t>
            </a:r>
            <a:endParaRPr lang="zh-CN" altLang="zh-CN" sz="2000" dirty="0"/>
          </a:p>
          <a:p>
            <a:r>
              <a:rPr lang="en-US" altLang="zh-CN" sz="2000" dirty="0"/>
              <a:t>using namespace std;</a:t>
            </a:r>
            <a:endParaRPr lang="zh-CN" altLang="zh-CN" sz="2000" dirty="0"/>
          </a:p>
          <a:p>
            <a:r>
              <a:rPr lang="en-US" altLang="zh-CN" sz="2000" dirty="0">
                <a:solidFill>
                  <a:srgbClr val="FF0000"/>
                </a:solidFill>
              </a:rPr>
              <a:t>class Student;  //</a:t>
            </a:r>
            <a:r>
              <a:rPr lang="zh-CN" altLang="zh-CN" sz="2000" dirty="0">
                <a:solidFill>
                  <a:srgbClr val="FF0000"/>
                </a:solidFill>
              </a:rPr>
              <a:t>类的提前声明</a:t>
            </a:r>
          </a:p>
          <a:p>
            <a:r>
              <a:rPr lang="en-US" altLang="zh-CN" sz="2000" dirty="0"/>
              <a:t>class Teacher</a:t>
            </a:r>
            <a:endParaRPr lang="zh-CN" altLang="zh-CN" sz="2000" dirty="0"/>
          </a:p>
          <a:p>
            <a:r>
              <a:rPr lang="en-US" altLang="zh-CN" sz="2000" dirty="0"/>
              <a:t>{public:</a:t>
            </a:r>
            <a:endParaRPr lang="zh-CN" altLang="zh-CN" sz="2000" dirty="0"/>
          </a:p>
          <a:p>
            <a:r>
              <a:rPr lang="en-US" altLang="zh-CN" sz="2000" dirty="0"/>
              <a:t>	</a:t>
            </a:r>
            <a:r>
              <a:rPr lang="en-US" altLang="zh-CN" sz="2000" dirty="0">
                <a:solidFill>
                  <a:srgbClr val="FF0000"/>
                </a:solidFill>
              </a:rPr>
              <a:t>void </a:t>
            </a:r>
            <a:r>
              <a:rPr lang="en-US" altLang="zh-CN" sz="2000" dirty="0" err="1">
                <a:solidFill>
                  <a:srgbClr val="FF0000"/>
                </a:solidFill>
              </a:rPr>
              <a:t>SetScore</a:t>
            </a:r>
            <a:r>
              <a:rPr lang="en-US" altLang="zh-CN" sz="2000" dirty="0">
                <a:solidFill>
                  <a:srgbClr val="FF0000"/>
                </a:solidFill>
              </a:rPr>
              <a:t>(</a:t>
            </a:r>
            <a:r>
              <a:rPr lang="en-US" altLang="zh-CN" sz="2000" dirty="0" err="1">
                <a:solidFill>
                  <a:srgbClr val="FF0000"/>
                </a:solidFill>
              </a:rPr>
              <a:t>Student&amp;,double</a:t>
            </a:r>
            <a:r>
              <a:rPr lang="en-US" altLang="zh-CN" sz="2000" dirty="0">
                <a:solidFill>
                  <a:srgbClr val="FF0000"/>
                </a:solidFill>
              </a:rPr>
              <a:t>);    //</a:t>
            </a:r>
            <a:r>
              <a:rPr lang="zh-CN" altLang="zh-CN" sz="2000" dirty="0">
                <a:solidFill>
                  <a:srgbClr val="FF0000"/>
                </a:solidFill>
              </a:rPr>
              <a:t>修改指定学生成绩</a:t>
            </a:r>
            <a:endParaRPr lang="en-US" altLang="zh-CN" sz="2000" dirty="0">
              <a:solidFill>
                <a:srgbClr val="FF0000"/>
              </a:solidFill>
            </a:endParaRPr>
          </a:p>
          <a:p>
            <a:r>
              <a:rPr lang="en-US" altLang="zh-CN" sz="2000" dirty="0">
                <a:solidFill>
                  <a:srgbClr val="FF0000"/>
                </a:solidFill>
              </a:rPr>
              <a:t>     </a:t>
            </a:r>
            <a:r>
              <a:rPr lang="en-US" altLang="zh-CN" sz="2000" dirty="0"/>
              <a:t>……</a:t>
            </a:r>
            <a:endParaRPr lang="zh-CN" altLang="zh-CN" sz="2000" dirty="0"/>
          </a:p>
          <a:p>
            <a:r>
              <a:rPr lang="en-US" altLang="zh-CN" sz="2000" dirty="0"/>
              <a:t>};</a:t>
            </a:r>
            <a:endParaRPr lang="zh-CN" altLang="zh-CN" sz="2000" dirty="0"/>
          </a:p>
          <a:p>
            <a:r>
              <a:rPr lang="en-US" altLang="zh-CN" sz="2000" dirty="0"/>
              <a:t>class Student</a:t>
            </a:r>
            <a:endParaRPr lang="zh-CN" altLang="zh-CN" sz="2000" dirty="0"/>
          </a:p>
          <a:p>
            <a:r>
              <a:rPr lang="en-US" altLang="zh-CN" sz="2000" dirty="0"/>
              <a:t>{    ……</a:t>
            </a:r>
            <a:endParaRPr lang="en-US" altLang="zh-CN" sz="2000" dirty="0">
              <a:sym typeface="Wingdings" panose="05000000000000000000" pitchFamily="2" charset="2"/>
            </a:endParaRPr>
          </a:p>
          <a:p>
            <a:r>
              <a:rPr lang="en-US" altLang="zh-CN" sz="2000" dirty="0"/>
              <a:t>     </a:t>
            </a:r>
            <a:r>
              <a:rPr lang="en-US" altLang="zh-CN" sz="2000" dirty="0">
                <a:solidFill>
                  <a:srgbClr val="FF0000"/>
                </a:solidFill>
              </a:rPr>
              <a:t>friend void Teacher::</a:t>
            </a:r>
            <a:r>
              <a:rPr lang="en-US" altLang="zh-CN" sz="2000" dirty="0" err="1">
                <a:solidFill>
                  <a:srgbClr val="FF0000"/>
                </a:solidFill>
              </a:rPr>
              <a:t>SetScore</a:t>
            </a:r>
            <a:r>
              <a:rPr lang="en-US" altLang="zh-CN" sz="2000" dirty="0">
                <a:solidFill>
                  <a:srgbClr val="FF0000"/>
                </a:solidFill>
              </a:rPr>
              <a:t>(Student &amp;</a:t>
            </a:r>
            <a:r>
              <a:rPr lang="en-US" altLang="zh-CN" sz="2000" dirty="0" err="1">
                <a:solidFill>
                  <a:srgbClr val="FF0000"/>
                </a:solidFill>
              </a:rPr>
              <a:t>stu,double</a:t>
            </a:r>
            <a:r>
              <a:rPr lang="en-US" altLang="zh-CN" sz="2000" dirty="0">
                <a:solidFill>
                  <a:srgbClr val="FF0000"/>
                </a:solidFill>
              </a:rPr>
              <a:t> s);  //</a:t>
            </a:r>
            <a:r>
              <a:rPr lang="zh-CN" altLang="zh-CN" sz="2000" dirty="0">
                <a:solidFill>
                  <a:srgbClr val="FF0000"/>
                </a:solidFill>
              </a:rPr>
              <a:t>声明为友元函数</a:t>
            </a:r>
          </a:p>
          <a:p>
            <a:r>
              <a:rPr lang="en-US" altLang="zh-CN" sz="2000" dirty="0"/>
              <a:t>};</a:t>
            </a:r>
            <a:endParaRPr lang="zh-CN" altLang="zh-CN" sz="2000" dirty="0"/>
          </a:p>
          <a:p>
            <a:r>
              <a:rPr lang="en-US" altLang="zh-CN" sz="2000" dirty="0"/>
              <a:t>//Teacher</a:t>
            </a:r>
            <a:r>
              <a:rPr lang="zh-CN" altLang="zh-CN" sz="2000" dirty="0"/>
              <a:t>类和</a:t>
            </a:r>
            <a:r>
              <a:rPr lang="en-US" altLang="zh-CN" sz="2000" dirty="0"/>
              <a:t>Student</a:t>
            </a:r>
            <a:r>
              <a:rPr lang="zh-CN" altLang="zh-CN" sz="2000" dirty="0"/>
              <a:t>类的成员函数的定义</a:t>
            </a:r>
          </a:p>
          <a:p>
            <a:r>
              <a:rPr lang="zh-CN" altLang="zh-CN" sz="2000" dirty="0"/>
              <a:t>……</a:t>
            </a:r>
            <a:r>
              <a:rPr lang="en-US" altLang="zh-CN" sz="2000" dirty="0"/>
              <a:t>   //</a:t>
            </a:r>
            <a:r>
              <a:rPr lang="zh-CN" altLang="zh-CN" sz="2000" dirty="0"/>
              <a:t>相同部分省略</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4F4B28E-14A7-48C3-90C0-78DA820C1560}"/>
              </a:ext>
            </a:extLst>
          </p:cNvPr>
          <p:cNvSpPr>
            <a:spLocks noGrp="1" noChangeArrowheads="1"/>
          </p:cNvSpPr>
          <p:nvPr>
            <p:ph type="body" idx="1"/>
          </p:nvPr>
        </p:nvSpPr>
        <p:spPr>
          <a:xfrm>
            <a:off x="1676400" y="152400"/>
            <a:ext cx="8839200" cy="6629400"/>
          </a:xfrm>
          <a:noFill/>
          <a:ln>
            <a:solidFill>
              <a:schemeClr val="tx1"/>
            </a:solidFill>
            <a:miter lim="800000"/>
            <a:headEnd/>
            <a:tailEnd/>
          </a:ln>
        </p:spPr>
        <p:txBody>
          <a:bodyPr/>
          <a:lstStyle/>
          <a:p>
            <a:r>
              <a:rPr lang="zh-CN" altLang="zh-CN" sz="2000" dirty="0"/>
              <a:t>（</a:t>
            </a:r>
            <a:r>
              <a:rPr lang="en-US" altLang="zh-CN" sz="2000" dirty="0"/>
              <a:t>3</a:t>
            </a:r>
            <a:r>
              <a:rPr lang="zh-CN" altLang="zh-CN" sz="2000" dirty="0"/>
              <a:t>）在教师类中添加修改学生成绩的成员函数，并进行测试。</a:t>
            </a:r>
          </a:p>
          <a:p>
            <a:r>
              <a:rPr lang="en-US" altLang="zh-CN" sz="2000" dirty="0"/>
              <a:t>void Teacher::</a:t>
            </a:r>
            <a:r>
              <a:rPr lang="en-US" altLang="zh-CN" sz="2000" dirty="0" err="1"/>
              <a:t>SetScore</a:t>
            </a:r>
            <a:r>
              <a:rPr lang="en-US" altLang="zh-CN" sz="2000" dirty="0"/>
              <a:t>(Student &amp;</a:t>
            </a:r>
            <a:r>
              <a:rPr lang="en-US" altLang="zh-CN" sz="2000" dirty="0" err="1"/>
              <a:t>stu,double</a:t>
            </a:r>
            <a:r>
              <a:rPr lang="en-US" altLang="zh-CN" sz="2000" dirty="0"/>
              <a:t> s)//</a:t>
            </a:r>
            <a:r>
              <a:rPr lang="zh-CN" altLang="zh-CN" sz="2000" dirty="0"/>
              <a:t>修改指定学生成绩</a:t>
            </a:r>
          </a:p>
          <a:p>
            <a:r>
              <a:rPr lang="en-US" altLang="zh-CN" sz="2000" dirty="0"/>
              <a:t>{</a:t>
            </a:r>
            <a:endParaRPr lang="zh-CN" altLang="zh-CN" sz="2000" dirty="0"/>
          </a:p>
          <a:p>
            <a:r>
              <a:rPr lang="en-US" altLang="zh-CN" sz="2000" dirty="0">
                <a:sym typeface="Wingdings" panose="05000000000000000000" pitchFamily="2" charset="2"/>
              </a:rPr>
              <a:t>    </a:t>
            </a:r>
            <a:r>
              <a:rPr lang="en-US" altLang="zh-CN" sz="2000" dirty="0"/>
              <a:t>  </a:t>
            </a:r>
            <a:r>
              <a:rPr lang="en-US" altLang="zh-CN" sz="2000" dirty="0" err="1">
                <a:solidFill>
                  <a:srgbClr val="FF0000"/>
                </a:solidFill>
              </a:rPr>
              <a:t>stu.score</a:t>
            </a:r>
            <a:r>
              <a:rPr lang="en-US" altLang="zh-CN" sz="2000" dirty="0">
                <a:solidFill>
                  <a:srgbClr val="FF0000"/>
                </a:solidFill>
              </a:rPr>
              <a:t>=s;</a:t>
            </a:r>
            <a:endParaRPr lang="zh-CN" altLang="zh-CN" sz="2000" dirty="0">
              <a:solidFill>
                <a:srgbClr val="FF0000"/>
              </a:solidFill>
            </a:endParaRPr>
          </a:p>
          <a:p>
            <a:r>
              <a:rPr lang="en-US" altLang="zh-CN" sz="2000" dirty="0"/>
              <a:t>}</a:t>
            </a:r>
            <a:endParaRPr lang="zh-CN" altLang="zh-CN" sz="2000" dirty="0"/>
          </a:p>
          <a:p>
            <a:r>
              <a:rPr lang="en-US" altLang="zh-CN" sz="2000" dirty="0"/>
              <a:t>int main()</a:t>
            </a:r>
            <a:endParaRPr lang="zh-CN" altLang="zh-CN" sz="2000" dirty="0"/>
          </a:p>
          <a:p>
            <a:r>
              <a:rPr lang="en-US" altLang="zh-CN" sz="2000" dirty="0"/>
              <a:t>{</a:t>
            </a:r>
            <a:endParaRPr lang="zh-CN" altLang="zh-CN" sz="2000" dirty="0"/>
          </a:p>
          <a:p>
            <a:r>
              <a:rPr lang="en-US" altLang="zh-CN" sz="2000" dirty="0"/>
              <a:t>	Teacher t("t001","</a:t>
            </a:r>
            <a:r>
              <a:rPr lang="zh-CN" altLang="zh-CN" sz="2000" dirty="0"/>
              <a:t>杨桃</a:t>
            </a:r>
            <a:r>
              <a:rPr lang="en-US" altLang="zh-CN" sz="2000" dirty="0"/>
              <a:t>");</a:t>
            </a:r>
            <a:endParaRPr lang="zh-CN" altLang="zh-CN" sz="2000" dirty="0"/>
          </a:p>
          <a:p>
            <a:r>
              <a:rPr lang="en-US" altLang="zh-CN" sz="2000" dirty="0"/>
              <a:t>	Student </a:t>
            </a:r>
            <a:r>
              <a:rPr lang="en-US" altLang="zh-CN" sz="2000" dirty="0" err="1"/>
              <a:t>stu</a:t>
            </a:r>
            <a:r>
              <a:rPr lang="en-US" altLang="zh-CN" sz="2000" dirty="0"/>
              <a:t>("x001","</a:t>
            </a:r>
            <a:r>
              <a:rPr lang="zh-CN" altLang="zh-CN" sz="2000" dirty="0"/>
              <a:t>王强</a:t>
            </a:r>
            <a:r>
              <a:rPr lang="en-US" altLang="zh-CN" sz="2000" dirty="0"/>
              <a:t>",88);</a:t>
            </a:r>
            <a:endParaRPr lang="zh-CN" altLang="zh-CN" sz="2000" dirty="0"/>
          </a:p>
          <a:p>
            <a:r>
              <a:rPr lang="en-US" altLang="zh-CN" sz="2000" dirty="0"/>
              <a:t>	</a:t>
            </a:r>
            <a:r>
              <a:rPr lang="en-US" altLang="zh-CN" sz="2000" dirty="0" err="1"/>
              <a:t>cout</a:t>
            </a:r>
            <a:r>
              <a:rPr lang="en-US" altLang="zh-CN" sz="2000" dirty="0"/>
              <a:t>&lt;&lt;"</a:t>
            </a:r>
            <a:r>
              <a:rPr lang="zh-CN" altLang="zh-CN" sz="2000" dirty="0"/>
              <a:t>修改之前：</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a:t>
            </a:r>
            <a:r>
              <a:rPr lang="en-US" altLang="zh-CN" sz="2000" dirty="0" err="1">
                <a:solidFill>
                  <a:srgbClr val="FF0000"/>
                </a:solidFill>
              </a:rPr>
              <a:t>t.SetScore</a:t>
            </a:r>
            <a:r>
              <a:rPr lang="en-US" altLang="zh-CN" sz="2000" dirty="0">
                <a:solidFill>
                  <a:srgbClr val="FF0000"/>
                </a:solidFill>
              </a:rPr>
              <a:t>(stu,99);</a:t>
            </a:r>
            <a:endParaRPr lang="zh-CN" altLang="zh-CN" sz="2000" dirty="0">
              <a:solidFill>
                <a:srgbClr val="FF0000"/>
              </a:solidFill>
            </a:endParaRPr>
          </a:p>
          <a:p>
            <a:r>
              <a:rPr lang="en-US" altLang="zh-CN" sz="2000" dirty="0"/>
              <a:t>	</a:t>
            </a:r>
            <a:r>
              <a:rPr lang="en-US" altLang="zh-CN" sz="2000" dirty="0" err="1"/>
              <a:t>cout</a:t>
            </a:r>
            <a:r>
              <a:rPr lang="en-US" altLang="zh-CN" sz="2000" dirty="0"/>
              <a:t>&lt;&lt;"</a:t>
            </a:r>
            <a:r>
              <a:rPr lang="zh-CN" altLang="zh-CN" sz="2000" dirty="0"/>
              <a:t>修改之后：</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a:p>
            <a:endParaRPr lang="zh-CN" altLang="zh-CN" sz="2000" dirty="0"/>
          </a:p>
        </p:txBody>
      </p:sp>
      <p:sp>
        <p:nvSpPr>
          <p:cNvPr id="3" name="Rectangle 2">
            <a:extLst>
              <a:ext uri="{FF2B5EF4-FFF2-40B4-BE49-F238E27FC236}">
                <a16:creationId xmlns:a16="http://schemas.microsoft.com/office/drawing/2014/main" id="{A9B01B57-8970-476C-A6B2-88736AAD3D21}"/>
              </a:ext>
            </a:extLst>
          </p:cNvPr>
          <p:cNvSpPr txBox="1">
            <a:spLocks noChangeArrowheads="1"/>
          </p:cNvSpPr>
          <p:nvPr/>
        </p:nvSpPr>
        <p:spPr bwMode="auto">
          <a:xfrm>
            <a:off x="6934200" y="3886200"/>
            <a:ext cx="3352800" cy="2667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a:t>运行结果：</a:t>
            </a:r>
            <a:endParaRPr lang="en-US" altLang="zh-CN" sz="2000" kern="0" dirty="0"/>
          </a:p>
          <a:p>
            <a:pPr>
              <a:defRPr/>
            </a:pPr>
            <a:r>
              <a:rPr lang="en-US" altLang="zh-CN" sz="2000" dirty="0"/>
              <a:t> </a:t>
            </a:r>
            <a:r>
              <a:rPr lang="zh-CN" altLang="zh-CN" sz="2000" dirty="0"/>
              <a:t>修改之前：</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88</a:t>
            </a:r>
            <a:endParaRPr lang="zh-CN" altLang="zh-CN" sz="2000" dirty="0"/>
          </a:p>
          <a:p>
            <a:pPr>
              <a:defRPr/>
            </a:pPr>
            <a:r>
              <a:rPr lang="zh-CN" altLang="zh-CN" sz="2000" dirty="0"/>
              <a:t>修改之后：</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99</a:t>
            </a:r>
            <a:endParaRPr lang="zh-CN"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C623827-DA79-4045-A72E-482BFAB643CB}"/>
              </a:ext>
            </a:extLst>
          </p:cNvPr>
          <p:cNvSpPr>
            <a:spLocks noGrp="1" noChangeArrowheads="1"/>
          </p:cNvSpPr>
          <p:nvPr>
            <p:ph type="body" idx="1"/>
          </p:nvPr>
        </p:nvSpPr>
        <p:spPr>
          <a:xfrm>
            <a:off x="1905000" y="1828800"/>
            <a:ext cx="8458200" cy="4648200"/>
          </a:xfrm>
        </p:spPr>
        <p:txBody>
          <a:bodyPr/>
          <a:lstStyle/>
          <a:p>
            <a:pPr>
              <a:lnSpc>
                <a:spcPts val="3000"/>
              </a:lnSpc>
              <a:buClr>
                <a:srgbClr val="0070C0"/>
              </a:buClr>
              <a:buFont typeface="Wingdings" panose="05000000000000000000" pitchFamily="2" charset="2"/>
              <a:buChar char="n"/>
              <a:defRPr/>
            </a:pPr>
            <a:r>
              <a:rPr lang="en-US" altLang="zh-CN" sz="2400" dirty="0"/>
              <a:t>C++</a:t>
            </a:r>
            <a:r>
              <a:rPr lang="zh-CN" altLang="en-US" sz="2400" dirty="0"/>
              <a:t>中，</a:t>
            </a:r>
            <a:r>
              <a:rPr lang="zh-CN" altLang="zh-CN" sz="2400" dirty="0"/>
              <a:t>可将整个类声明为另一个类的友元</a:t>
            </a:r>
            <a:r>
              <a:rPr lang="zh-CN" altLang="en-US" sz="2400" dirty="0"/>
              <a:t>，</a:t>
            </a:r>
            <a:r>
              <a:rPr lang="zh-CN" altLang="zh-CN" sz="2400" dirty="0"/>
              <a:t>称为友元类。</a:t>
            </a:r>
            <a:endParaRPr lang="en-US" altLang="zh-CN" sz="2400" dirty="0"/>
          </a:p>
          <a:p>
            <a:pPr>
              <a:lnSpc>
                <a:spcPts val="3000"/>
              </a:lnSpc>
              <a:buClr>
                <a:srgbClr val="0070C0"/>
              </a:buClr>
              <a:buFont typeface="Wingdings" panose="05000000000000000000" pitchFamily="2" charset="2"/>
              <a:buChar char="n"/>
              <a:defRPr/>
            </a:pPr>
            <a:r>
              <a:rPr lang="zh-CN" altLang="zh-CN" sz="2400" dirty="0"/>
              <a:t>友元类的声明格式</a:t>
            </a:r>
            <a:r>
              <a:rPr lang="zh-CN" altLang="en-US" sz="2400" dirty="0"/>
              <a:t>：</a:t>
            </a:r>
            <a:endParaRPr lang="zh-CN" altLang="zh-CN" sz="2400" dirty="0"/>
          </a:p>
          <a:p>
            <a:pPr marL="0" indent="0">
              <a:lnSpc>
                <a:spcPts val="3000"/>
              </a:lnSpc>
              <a:buClr>
                <a:srgbClr val="0070C0"/>
              </a:buClr>
              <a:defRPr/>
            </a:pPr>
            <a:r>
              <a:rPr lang="en-US" altLang="zh-CN" sz="2400" dirty="0">
                <a:solidFill>
                  <a:srgbClr val="FF0000"/>
                </a:solidFill>
              </a:rPr>
              <a:t>            friend class</a:t>
            </a:r>
            <a:r>
              <a:rPr lang="zh-CN" altLang="zh-CN" sz="2400" dirty="0">
                <a:solidFill>
                  <a:srgbClr val="FF0000"/>
                </a:solidFill>
              </a:rPr>
              <a:t>友元类名</a:t>
            </a:r>
            <a:r>
              <a:rPr lang="en-US" altLang="zh-CN" sz="2400" dirty="0">
                <a:solidFill>
                  <a:srgbClr val="FF0000"/>
                </a:solidFill>
              </a:rPr>
              <a:t>;</a:t>
            </a:r>
            <a:endParaRPr lang="zh-CN" altLang="zh-CN" sz="2400" dirty="0"/>
          </a:p>
          <a:p>
            <a:pPr>
              <a:lnSpc>
                <a:spcPts val="3000"/>
              </a:lnSpc>
              <a:buClr>
                <a:srgbClr val="0070C0"/>
              </a:buClr>
              <a:buFont typeface="Wingdings" panose="05000000000000000000" pitchFamily="2" charset="2"/>
              <a:buChar char="n"/>
              <a:defRPr/>
            </a:pPr>
            <a:r>
              <a:rPr lang="zh-CN" altLang="zh-CN" sz="2400" dirty="0"/>
              <a:t>说明：</a:t>
            </a:r>
          </a:p>
          <a:p>
            <a:pPr marL="0" indent="0">
              <a:lnSpc>
                <a:spcPts val="3000"/>
              </a:lnSpc>
              <a:buClr>
                <a:srgbClr val="0070C0"/>
              </a:buClr>
              <a:defRPr/>
            </a:pPr>
            <a:r>
              <a:rPr lang="zh-CN" altLang="zh-CN" sz="2400" dirty="0"/>
              <a:t>（</a:t>
            </a:r>
            <a:r>
              <a:rPr lang="en-US" altLang="zh-CN" sz="2400" dirty="0"/>
              <a:t>1</a:t>
            </a:r>
            <a:r>
              <a:rPr lang="zh-CN" altLang="zh-CN" sz="2400" dirty="0"/>
              <a:t>）友元类的声明同样可以在类声明中的任何位置；</a:t>
            </a:r>
          </a:p>
          <a:p>
            <a:pPr marL="0" indent="0">
              <a:lnSpc>
                <a:spcPts val="3000"/>
              </a:lnSpc>
              <a:buClr>
                <a:srgbClr val="0070C0"/>
              </a:buClr>
              <a:defRPr/>
            </a:pPr>
            <a:r>
              <a:rPr lang="zh-CN" altLang="zh-CN" sz="2400" dirty="0"/>
              <a:t>（</a:t>
            </a:r>
            <a:r>
              <a:rPr lang="en-US" altLang="zh-CN" sz="2400" dirty="0"/>
              <a:t>2</a:t>
            </a:r>
            <a:r>
              <a:rPr lang="zh-CN" altLang="zh-CN" sz="2400" dirty="0"/>
              <a:t>）友元类的所有成员函数将都成为友元函数。</a:t>
            </a:r>
            <a:endParaRPr lang="en-US" altLang="zh-CN" sz="2400" dirty="0"/>
          </a:p>
          <a:p>
            <a:pPr>
              <a:lnSpc>
                <a:spcPts val="3000"/>
              </a:lnSpc>
              <a:buClr>
                <a:srgbClr val="0070C0"/>
              </a:buClr>
              <a:buFont typeface="Wingdings" panose="05000000000000000000" pitchFamily="2" charset="2"/>
              <a:buChar char="n"/>
              <a:defRPr/>
            </a:pPr>
            <a:r>
              <a:rPr lang="zh-CN" altLang="en-US" sz="2400" dirty="0"/>
              <a:t>例如：</a:t>
            </a:r>
            <a:endParaRPr lang="zh-CN" altLang="zh-CN" sz="2400" dirty="0"/>
          </a:p>
        </p:txBody>
      </p:sp>
      <p:sp>
        <p:nvSpPr>
          <p:cNvPr id="31747" name="Rectangle 3">
            <a:extLst>
              <a:ext uri="{FF2B5EF4-FFF2-40B4-BE49-F238E27FC236}">
                <a16:creationId xmlns:a16="http://schemas.microsoft.com/office/drawing/2014/main" id="{EE4AD160-7F28-4E93-9AAA-885022F39D40}"/>
              </a:ext>
            </a:extLst>
          </p:cNvPr>
          <p:cNvSpPr>
            <a:spLocks noGrp="1" noChangeArrowheads="1"/>
          </p:cNvSpPr>
          <p:nvPr>
            <p:ph type="title"/>
          </p:nvPr>
        </p:nvSpPr>
        <p:spPr>
          <a:xfrm>
            <a:off x="1981200" y="533400"/>
            <a:ext cx="8229600" cy="914400"/>
          </a:xfrm>
        </p:spPr>
        <p:txBody>
          <a:bodyPr/>
          <a:lstStyle/>
          <a:p>
            <a:pPr eaLnBrk="1" hangingPunct="1"/>
            <a:r>
              <a:rPr lang="en-US" altLang="zh-CN" sz="3200" b="1"/>
              <a:t>8.2.2  </a:t>
            </a:r>
            <a:r>
              <a:rPr lang="zh-CN" altLang="en-US" sz="3200" b="1"/>
              <a:t>友元类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9C32571-ECC2-405B-AC68-F48A259BF8BB}"/>
              </a:ext>
            </a:extLst>
          </p:cNvPr>
          <p:cNvSpPr>
            <a:spLocks noGrp="1" noChangeArrowheads="1"/>
          </p:cNvSpPr>
          <p:nvPr>
            <p:ph type="body" idx="1"/>
          </p:nvPr>
        </p:nvSpPr>
        <p:spPr>
          <a:xfrm>
            <a:off x="2209800" y="2057400"/>
            <a:ext cx="7467600" cy="3429000"/>
          </a:xfrm>
        </p:spPr>
        <p:txBody>
          <a:bodyPr/>
          <a:lstStyle/>
          <a:p>
            <a:pPr eaLnBrk="1" hangingPunct="1"/>
            <a:r>
              <a:rPr lang="en-US" altLang="zh-CN">
                <a:hlinkClick r:id="rId2" action="ppaction://hlinksldjump"/>
              </a:rPr>
              <a:t>8.1.1  </a:t>
            </a:r>
            <a:r>
              <a:rPr lang="zh-CN" altLang="en-US">
                <a:hlinkClick r:id="rId2" action="ppaction://hlinksldjump"/>
              </a:rPr>
              <a:t>静态数据成员</a:t>
            </a:r>
            <a:endParaRPr lang="zh-CN" altLang="en-US"/>
          </a:p>
          <a:p>
            <a:pPr eaLnBrk="1" hangingPunct="1"/>
            <a:r>
              <a:rPr lang="en-US" altLang="zh-CN">
                <a:hlinkClick r:id="rId3" action="ppaction://hlinksldjump"/>
              </a:rPr>
              <a:t>8.1.2  </a:t>
            </a:r>
            <a:r>
              <a:rPr lang="zh-CN" altLang="en-US">
                <a:hlinkClick r:id="rId3" action="ppaction://hlinksldjump"/>
              </a:rPr>
              <a:t>静态成员函数</a:t>
            </a:r>
            <a:endParaRPr lang="zh-CN" altLang="en-US"/>
          </a:p>
        </p:txBody>
      </p:sp>
      <p:sp>
        <p:nvSpPr>
          <p:cNvPr id="4099" name="Rectangle 3">
            <a:extLst>
              <a:ext uri="{FF2B5EF4-FFF2-40B4-BE49-F238E27FC236}">
                <a16:creationId xmlns:a16="http://schemas.microsoft.com/office/drawing/2014/main" id="{B8A7662A-BDE5-4C49-8319-003A608A57EF}"/>
              </a:ext>
            </a:extLst>
          </p:cNvPr>
          <p:cNvSpPr>
            <a:spLocks noGrp="1" noChangeArrowheads="1"/>
          </p:cNvSpPr>
          <p:nvPr>
            <p:ph type="title"/>
          </p:nvPr>
        </p:nvSpPr>
        <p:spPr>
          <a:xfrm>
            <a:off x="1981200" y="533400"/>
            <a:ext cx="8229600" cy="914400"/>
          </a:xfrm>
        </p:spPr>
        <p:txBody>
          <a:bodyPr/>
          <a:lstStyle/>
          <a:p>
            <a:pPr eaLnBrk="1" hangingPunct="1"/>
            <a:r>
              <a:rPr lang="en-US" altLang="zh-CN" sz="4000"/>
              <a:t>8.1  </a:t>
            </a:r>
            <a:r>
              <a:rPr lang="zh-CN" altLang="en-US" sz="4000"/>
              <a:t>静态</a:t>
            </a:r>
          </a:p>
        </p:txBody>
      </p:sp>
      <p:sp>
        <p:nvSpPr>
          <p:cNvPr id="67589" name="AutoShape 5">
            <a:hlinkClick r:id="rId4" action="ppaction://hlinksldjump"/>
            <a:extLst>
              <a:ext uri="{FF2B5EF4-FFF2-40B4-BE49-F238E27FC236}">
                <a16:creationId xmlns:a16="http://schemas.microsoft.com/office/drawing/2014/main" id="{56C45B50-C478-4558-B52B-8764C9A84CC7}"/>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9514BC9-0AAE-4132-91E7-7F7859A6E5F7}"/>
              </a:ext>
            </a:extLst>
          </p:cNvPr>
          <p:cNvSpPr>
            <a:spLocks noGrp="1" noChangeArrowheads="1"/>
          </p:cNvSpPr>
          <p:nvPr>
            <p:ph type="body" idx="1"/>
          </p:nvPr>
        </p:nvSpPr>
        <p:spPr>
          <a:xfrm>
            <a:off x="1676400" y="533400"/>
            <a:ext cx="8839200" cy="6248400"/>
          </a:xfrm>
          <a:noFill/>
          <a:ln>
            <a:solidFill>
              <a:schemeClr val="tx1"/>
            </a:solidFill>
            <a:miter lim="800000"/>
            <a:headEnd/>
            <a:tailEnd/>
          </a:ln>
        </p:spPr>
        <p:txBody>
          <a:bodyPr>
            <a:normAutofit fontScale="92500" lnSpcReduction="10000"/>
          </a:bodyPr>
          <a:lstStyle/>
          <a:p>
            <a:r>
              <a:rPr lang="zh-CN" altLang="zh-CN" sz="2000" dirty="0"/>
              <a:t>【例</a:t>
            </a:r>
            <a:r>
              <a:rPr lang="en-US" altLang="zh-CN" sz="2000" dirty="0"/>
              <a:t>8.6</a:t>
            </a:r>
            <a:r>
              <a:rPr lang="zh-CN" altLang="zh-CN" sz="2000" dirty="0"/>
              <a:t>】将例</a:t>
            </a:r>
            <a:r>
              <a:rPr lang="en-US" altLang="zh-CN" sz="2000" dirty="0"/>
              <a:t>8.5</a:t>
            </a:r>
            <a:r>
              <a:rPr lang="zh-CN" altLang="zh-CN" sz="2000" dirty="0"/>
              <a:t>通过友元类实现。</a:t>
            </a:r>
          </a:p>
          <a:p>
            <a:r>
              <a:rPr lang="en-US" altLang="zh-CN" sz="2000" dirty="0"/>
              <a:t>#include&lt;iostream&gt;</a:t>
            </a:r>
            <a:endParaRPr lang="zh-CN" altLang="zh-CN" sz="2000" dirty="0"/>
          </a:p>
          <a:p>
            <a:r>
              <a:rPr lang="en-US" altLang="zh-CN" sz="2000" dirty="0"/>
              <a:t>#include&lt;string&gt;</a:t>
            </a:r>
            <a:endParaRPr lang="zh-CN" altLang="zh-CN" sz="2000" dirty="0"/>
          </a:p>
          <a:p>
            <a:r>
              <a:rPr lang="en-US" altLang="zh-CN" sz="2000" dirty="0"/>
              <a:t>#include&lt;iomanip&gt;</a:t>
            </a:r>
            <a:endParaRPr lang="zh-CN" altLang="zh-CN" sz="2000" dirty="0"/>
          </a:p>
          <a:p>
            <a:r>
              <a:rPr lang="en-US" altLang="zh-CN" sz="2000" dirty="0"/>
              <a:t>using namespace std;</a:t>
            </a:r>
            <a:endParaRPr lang="zh-CN" altLang="zh-CN" sz="2000" dirty="0"/>
          </a:p>
          <a:p>
            <a:r>
              <a:rPr lang="en-US" altLang="zh-CN" sz="2000" dirty="0">
                <a:solidFill>
                  <a:srgbClr val="FF0000"/>
                </a:solidFill>
              </a:rPr>
              <a:t>class Student;                       </a:t>
            </a:r>
            <a:r>
              <a:rPr lang="en-US" altLang="zh-CN" sz="2000" dirty="0"/>
              <a:t>		//</a:t>
            </a:r>
            <a:r>
              <a:rPr lang="zh-CN" altLang="zh-CN" sz="2000" dirty="0"/>
              <a:t>类的提前声明</a:t>
            </a:r>
          </a:p>
          <a:p>
            <a:r>
              <a:rPr lang="en-US" altLang="zh-CN" sz="2000" dirty="0"/>
              <a:t>class </a:t>
            </a:r>
            <a:r>
              <a:rPr lang="en-US" altLang="zh-CN" sz="2000" dirty="0">
                <a:solidFill>
                  <a:srgbClr val="FF0000"/>
                </a:solidFill>
              </a:rPr>
              <a:t>Teacher</a:t>
            </a:r>
            <a:endParaRPr lang="zh-CN" altLang="zh-CN" sz="2000" dirty="0">
              <a:solidFill>
                <a:srgbClr val="FF0000"/>
              </a:solidFill>
            </a:endParaRPr>
          </a:p>
          <a:p>
            <a:r>
              <a:rPr lang="en-US" altLang="zh-CN" sz="2000" dirty="0"/>
              <a:t>{</a:t>
            </a:r>
            <a:endParaRPr lang="zh-CN" altLang="zh-CN" sz="2000" dirty="0"/>
          </a:p>
          <a:p>
            <a:r>
              <a:rPr lang="en-US" altLang="zh-CN" sz="2000" dirty="0"/>
              <a:t>public:</a:t>
            </a:r>
            <a:endParaRPr lang="zh-CN" altLang="zh-CN" sz="2000" dirty="0"/>
          </a:p>
          <a:p>
            <a:r>
              <a:rPr lang="en-US" altLang="zh-CN" sz="2000" dirty="0"/>
              <a:t>	Teacher(string ="",string ="");</a:t>
            </a:r>
            <a:endParaRPr lang="zh-CN" altLang="zh-CN" sz="2000" dirty="0"/>
          </a:p>
          <a:p>
            <a:r>
              <a:rPr lang="en-US" altLang="zh-CN" sz="2000" dirty="0"/>
              <a:t>	~Teacher(){}</a:t>
            </a:r>
            <a:endParaRPr lang="zh-CN" altLang="zh-CN" sz="2000" dirty="0"/>
          </a:p>
          <a:p>
            <a:r>
              <a:rPr lang="en-US" altLang="zh-CN" sz="2000" dirty="0"/>
              <a:t>	void </a:t>
            </a:r>
            <a:r>
              <a:rPr lang="en-US" altLang="zh-CN" sz="2000" dirty="0" err="1"/>
              <a:t>Show_Teacher</a:t>
            </a:r>
            <a:r>
              <a:rPr lang="en-US" altLang="zh-CN" sz="2000" dirty="0"/>
              <a:t>();</a:t>
            </a:r>
            <a:endParaRPr lang="zh-CN" altLang="zh-CN" sz="2000" dirty="0"/>
          </a:p>
          <a:p>
            <a:r>
              <a:rPr lang="en-US" altLang="zh-CN" sz="2000" dirty="0"/>
              <a:t>	void </a:t>
            </a:r>
            <a:r>
              <a:rPr lang="en-US" altLang="zh-CN" sz="2000" dirty="0" err="1"/>
              <a:t>SetScore</a:t>
            </a:r>
            <a:r>
              <a:rPr lang="en-US" altLang="zh-CN" sz="2000" dirty="0"/>
              <a:t>(Student &amp;,double);  //</a:t>
            </a:r>
            <a:r>
              <a:rPr lang="zh-CN" altLang="zh-CN" sz="2000" dirty="0"/>
              <a:t>修改指定学生成绩</a:t>
            </a:r>
          </a:p>
          <a:p>
            <a:r>
              <a:rPr lang="en-US" altLang="zh-CN" sz="2000" dirty="0"/>
              <a:t>private:</a:t>
            </a:r>
            <a:endParaRPr lang="zh-CN" altLang="zh-CN" sz="2000" dirty="0"/>
          </a:p>
          <a:p>
            <a:r>
              <a:rPr lang="en-US" altLang="zh-CN" sz="2000" dirty="0"/>
              <a:t>	string num;</a:t>
            </a:r>
            <a:endParaRPr lang="zh-CN" altLang="zh-CN" sz="2000" dirty="0"/>
          </a:p>
          <a:p>
            <a:r>
              <a:rPr lang="en-US" altLang="zh-CN" sz="2000" dirty="0"/>
              <a:t>	string name;</a:t>
            </a:r>
            <a:endParaRPr lang="zh-CN" altLang="zh-CN" sz="2000" dirty="0"/>
          </a:p>
          <a:p>
            <a:r>
              <a:rPr lang="en-US" altLang="zh-CN" sz="2000" dirty="0"/>
              <a:t>};</a:t>
            </a:r>
            <a:endParaRPr lang="zh-CN" altLang="zh-CN"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FFF7DD4-4B0E-4B3E-ACDA-72D06C3DE55B}"/>
              </a:ext>
            </a:extLst>
          </p:cNvPr>
          <p:cNvSpPr>
            <a:spLocks noGrp="1" noChangeArrowheads="1"/>
          </p:cNvSpPr>
          <p:nvPr>
            <p:ph type="body" idx="1"/>
          </p:nvPr>
        </p:nvSpPr>
        <p:spPr>
          <a:xfrm>
            <a:off x="1676400" y="609600"/>
            <a:ext cx="8839200" cy="6096000"/>
          </a:xfrm>
          <a:noFill/>
          <a:ln>
            <a:solidFill>
              <a:schemeClr val="tx1"/>
            </a:solidFill>
            <a:miter lim="800000"/>
            <a:headEnd/>
            <a:tailEnd/>
          </a:ln>
        </p:spPr>
        <p:txBody>
          <a:bodyPr/>
          <a:lstStyle/>
          <a:p>
            <a:r>
              <a:rPr lang="en-US" altLang="zh-CN" sz="2000" dirty="0"/>
              <a:t>class </a:t>
            </a:r>
            <a:r>
              <a:rPr lang="en-US" altLang="zh-CN" sz="2000" dirty="0">
                <a:solidFill>
                  <a:srgbClr val="FF0000"/>
                </a:solidFill>
              </a:rPr>
              <a:t>Student</a:t>
            </a:r>
            <a:endParaRPr lang="zh-CN" altLang="zh-CN" sz="2000" dirty="0">
              <a:solidFill>
                <a:srgbClr val="FF0000"/>
              </a:solidFill>
            </a:endParaRPr>
          </a:p>
          <a:p>
            <a:r>
              <a:rPr lang="en-US" altLang="zh-CN" sz="2000" dirty="0"/>
              <a:t>{</a:t>
            </a:r>
            <a:endParaRPr lang="zh-CN" altLang="zh-CN" sz="2000" dirty="0"/>
          </a:p>
          <a:p>
            <a:r>
              <a:rPr lang="en-US" altLang="zh-CN" sz="2000" dirty="0"/>
              <a:t>public:</a:t>
            </a:r>
            <a:endParaRPr lang="zh-CN" altLang="zh-CN" sz="2000" dirty="0"/>
          </a:p>
          <a:p>
            <a:r>
              <a:rPr lang="en-US" altLang="zh-CN" sz="2000" dirty="0"/>
              <a:t>	Student(string ="",string ="",double =0);</a:t>
            </a:r>
            <a:endParaRPr lang="zh-CN" altLang="zh-CN" sz="2000" dirty="0"/>
          </a:p>
          <a:p>
            <a:r>
              <a:rPr lang="en-US" altLang="zh-CN" sz="2000" dirty="0"/>
              <a:t>	~Student(){}</a:t>
            </a:r>
            <a:endParaRPr lang="zh-CN" altLang="zh-CN" sz="2000" dirty="0"/>
          </a:p>
          <a:p>
            <a:r>
              <a:rPr lang="en-US" altLang="zh-CN" sz="2000" dirty="0"/>
              <a:t>	void </a:t>
            </a:r>
            <a:r>
              <a:rPr lang="en-US" altLang="zh-CN" sz="2000" dirty="0" err="1"/>
              <a:t>Show_Student</a:t>
            </a:r>
            <a:r>
              <a:rPr lang="en-US" altLang="zh-CN" sz="2000" dirty="0"/>
              <a:t>();</a:t>
            </a:r>
            <a:endParaRPr lang="zh-CN" altLang="zh-CN" sz="2000" dirty="0"/>
          </a:p>
          <a:p>
            <a:r>
              <a:rPr lang="en-US" altLang="zh-CN" sz="2000" dirty="0"/>
              <a:t>	</a:t>
            </a:r>
            <a:r>
              <a:rPr lang="en-US" altLang="zh-CN" sz="2000" dirty="0">
                <a:solidFill>
                  <a:srgbClr val="FF0000"/>
                </a:solidFill>
              </a:rPr>
              <a:t>friend class Teacher;            </a:t>
            </a:r>
            <a:r>
              <a:rPr lang="en-US" altLang="zh-CN" sz="2000" dirty="0"/>
              <a:t>//</a:t>
            </a:r>
            <a:r>
              <a:rPr lang="zh-CN" altLang="zh-CN" sz="2000" dirty="0"/>
              <a:t>声明类</a:t>
            </a:r>
            <a:r>
              <a:rPr lang="en-US" altLang="zh-CN" sz="2000" dirty="0"/>
              <a:t>Teacher</a:t>
            </a:r>
            <a:r>
              <a:rPr lang="zh-CN" altLang="zh-CN" sz="2000" dirty="0"/>
              <a:t>为友元类</a:t>
            </a:r>
          </a:p>
          <a:p>
            <a:r>
              <a:rPr lang="en-US" altLang="zh-CN" sz="2000" dirty="0"/>
              <a:t>private:</a:t>
            </a:r>
            <a:endParaRPr lang="zh-CN" altLang="zh-CN" sz="2000" dirty="0"/>
          </a:p>
          <a:p>
            <a:r>
              <a:rPr lang="en-US" altLang="zh-CN" sz="2000" dirty="0"/>
              <a:t>	string num;</a:t>
            </a:r>
            <a:endParaRPr lang="zh-CN" altLang="zh-CN" sz="2000" dirty="0"/>
          </a:p>
          <a:p>
            <a:r>
              <a:rPr lang="en-US" altLang="zh-CN" sz="2000" dirty="0"/>
              <a:t>	string name;</a:t>
            </a:r>
            <a:endParaRPr lang="zh-CN" altLang="zh-CN" sz="2000" dirty="0"/>
          </a:p>
          <a:p>
            <a:r>
              <a:rPr lang="en-US" altLang="zh-CN" sz="2000" dirty="0"/>
              <a:t>	double score; </a:t>
            </a:r>
            <a:endParaRPr lang="zh-CN" altLang="zh-CN" sz="2000" dirty="0"/>
          </a:p>
          <a:p>
            <a:r>
              <a:rPr lang="en-US" altLang="zh-CN" sz="2000" dirty="0"/>
              <a:t>};</a:t>
            </a:r>
          </a:p>
          <a:p>
            <a:endParaRPr lang="zh-CN" altLang="zh-CN" sz="2000" dirty="0"/>
          </a:p>
          <a:p>
            <a:r>
              <a:rPr lang="en-US" altLang="zh-CN" sz="2000" dirty="0"/>
              <a:t>//Teacher</a:t>
            </a:r>
            <a:r>
              <a:rPr lang="zh-CN" altLang="zh-CN" sz="2000" dirty="0"/>
              <a:t>类和</a:t>
            </a:r>
            <a:r>
              <a:rPr lang="en-US" altLang="zh-CN" sz="2000" dirty="0"/>
              <a:t>Student</a:t>
            </a:r>
            <a:r>
              <a:rPr lang="zh-CN" altLang="zh-CN" sz="2000" dirty="0"/>
              <a:t>类的成员函数的定义</a:t>
            </a:r>
          </a:p>
          <a:p>
            <a:r>
              <a:rPr lang="zh-CN" altLang="zh-CN" sz="2000" dirty="0"/>
              <a:t>……</a:t>
            </a:r>
            <a:r>
              <a:rPr lang="en-US" altLang="zh-CN" sz="2000" dirty="0"/>
              <a:t>   //</a:t>
            </a:r>
            <a:r>
              <a:rPr lang="zh-CN" altLang="zh-CN" sz="2000" dirty="0"/>
              <a:t>相同部分省略</a:t>
            </a:r>
          </a:p>
          <a:p>
            <a:endParaRPr lang="zh-CN" altLang="zh-CN"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75916E2-8D63-4AF1-81BE-270E14B8655B}"/>
              </a:ext>
            </a:extLst>
          </p:cNvPr>
          <p:cNvSpPr>
            <a:spLocks noGrp="1" noChangeArrowheads="1"/>
          </p:cNvSpPr>
          <p:nvPr>
            <p:ph type="body" idx="1"/>
          </p:nvPr>
        </p:nvSpPr>
        <p:spPr>
          <a:xfrm>
            <a:off x="1676400" y="609600"/>
            <a:ext cx="8839200" cy="6172200"/>
          </a:xfrm>
          <a:noFill/>
          <a:ln>
            <a:solidFill>
              <a:schemeClr val="tx1"/>
            </a:solidFill>
            <a:miter lim="800000"/>
            <a:headEnd/>
            <a:tailEnd/>
          </a:ln>
        </p:spPr>
        <p:txBody>
          <a:bodyPr/>
          <a:lstStyle/>
          <a:p>
            <a:r>
              <a:rPr lang="en-US" altLang="zh-CN" sz="2000" dirty="0"/>
              <a:t>void Teacher::</a:t>
            </a:r>
            <a:r>
              <a:rPr lang="en-US" altLang="zh-CN" sz="2000" dirty="0" err="1"/>
              <a:t>SetScore</a:t>
            </a:r>
            <a:r>
              <a:rPr lang="en-US" altLang="zh-CN" sz="2000" dirty="0"/>
              <a:t>(Student &amp;</a:t>
            </a:r>
            <a:r>
              <a:rPr lang="en-US" altLang="zh-CN" sz="2000" dirty="0" err="1"/>
              <a:t>stu,double</a:t>
            </a:r>
            <a:r>
              <a:rPr lang="en-US" altLang="zh-CN" sz="2000" dirty="0"/>
              <a:t> s)  //</a:t>
            </a:r>
            <a:r>
              <a:rPr lang="zh-CN" altLang="zh-CN" sz="2000" dirty="0"/>
              <a:t>修改指定学生成绩</a:t>
            </a:r>
          </a:p>
          <a:p>
            <a:r>
              <a:rPr lang="en-US" altLang="zh-CN" sz="2000" dirty="0"/>
              <a:t>{</a:t>
            </a:r>
            <a:endParaRPr lang="zh-CN" altLang="zh-CN" sz="2000" dirty="0"/>
          </a:p>
          <a:p>
            <a:r>
              <a:rPr lang="en-US" altLang="zh-CN" sz="2000" dirty="0"/>
              <a:t>	</a:t>
            </a:r>
            <a:r>
              <a:rPr lang="en-US" altLang="zh-CN" sz="2000" dirty="0" err="1">
                <a:solidFill>
                  <a:srgbClr val="FF0000"/>
                </a:solidFill>
              </a:rPr>
              <a:t>stu.score</a:t>
            </a:r>
            <a:r>
              <a:rPr lang="en-US" altLang="zh-CN" sz="2000" dirty="0">
                <a:solidFill>
                  <a:srgbClr val="FF0000"/>
                </a:solidFill>
              </a:rPr>
              <a:t>=s;</a:t>
            </a:r>
            <a:endParaRPr lang="zh-CN" altLang="zh-CN" sz="2000" dirty="0">
              <a:solidFill>
                <a:srgbClr val="FF0000"/>
              </a:solidFill>
            </a:endParaRPr>
          </a:p>
          <a:p>
            <a:r>
              <a:rPr lang="en-US" altLang="zh-CN" sz="2000" dirty="0"/>
              <a:t>}</a:t>
            </a:r>
            <a:endParaRPr lang="zh-CN" altLang="zh-CN" sz="2000" dirty="0"/>
          </a:p>
          <a:p>
            <a:r>
              <a:rPr lang="en-US" altLang="zh-CN" sz="2000" dirty="0"/>
              <a:t>int main()</a:t>
            </a:r>
            <a:endParaRPr lang="zh-CN" altLang="zh-CN" sz="2000" dirty="0"/>
          </a:p>
          <a:p>
            <a:r>
              <a:rPr lang="en-US" altLang="zh-CN" sz="2000" dirty="0"/>
              <a:t>{</a:t>
            </a:r>
            <a:endParaRPr lang="zh-CN" altLang="zh-CN" sz="2000" dirty="0"/>
          </a:p>
          <a:p>
            <a:r>
              <a:rPr lang="en-US" altLang="zh-CN" sz="2000" dirty="0"/>
              <a:t>	Teacher t("t001","</a:t>
            </a:r>
            <a:r>
              <a:rPr lang="zh-CN" altLang="zh-CN" sz="2000" dirty="0"/>
              <a:t>杨桃</a:t>
            </a:r>
            <a:r>
              <a:rPr lang="en-US" altLang="zh-CN" sz="2000" dirty="0"/>
              <a:t>");</a:t>
            </a:r>
            <a:endParaRPr lang="zh-CN" altLang="zh-CN" sz="2000" dirty="0"/>
          </a:p>
          <a:p>
            <a:r>
              <a:rPr lang="en-US" altLang="zh-CN" sz="2000" dirty="0"/>
              <a:t>	Student </a:t>
            </a:r>
            <a:r>
              <a:rPr lang="en-US" altLang="zh-CN" sz="2000" dirty="0" err="1"/>
              <a:t>stu</a:t>
            </a:r>
            <a:r>
              <a:rPr lang="en-US" altLang="zh-CN" sz="2000" dirty="0"/>
              <a:t>("x001","</a:t>
            </a:r>
            <a:r>
              <a:rPr lang="zh-CN" altLang="zh-CN" sz="2000" dirty="0"/>
              <a:t>王强</a:t>
            </a:r>
            <a:r>
              <a:rPr lang="en-US" altLang="zh-CN" sz="2000" dirty="0"/>
              <a:t>",88);</a:t>
            </a:r>
            <a:endParaRPr lang="zh-CN" altLang="zh-CN" sz="2000" dirty="0"/>
          </a:p>
          <a:p>
            <a:r>
              <a:rPr lang="en-US" altLang="zh-CN" sz="2000" dirty="0"/>
              <a:t>	</a:t>
            </a:r>
            <a:r>
              <a:rPr lang="en-US" altLang="zh-CN" sz="2000" dirty="0" err="1"/>
              <a:t>cout</a:t>
            </a:r>
            <a:r>
              <a:rPr lang="en-US" altLang="zh-CN" sz="2000" dirty="0"/>
              <a:t>&lt;&lt;"</a:t>
            </a:r>
            <a:r>
              <a:rPr lang="zh-CN" altLang="zh-CN" sz="2000" dirty="0"/>
              <a:t>修改之前：</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a:t>
            </a:r>
            <a:r>
              <a:rPr lang="en-US" altLang="zh-CN" sz="2000" dirty="0" err="1">
                <a:solidFill>
                  <a:srgbClr val="FF0000"/>
                </a:solidFill>
              </a:rPr>
              <a:t>t.SetScore</a:t>
            </a:r>
            <a:r>
              <a:rPr lang="en-US" altLang="zh-CN" sz="2000" dirty="0">
                <a:solidFill>
                  <a:srgbClr val="FF0000"/>
                </a:solidFill>
              </a:rPr>
              <a:t>(stu,99);</a:t>
            </a:r>
            <a:endParaRPr lang="zh-CN" altLang="zh-CN" sz="2000" dirty="0">
              <a:solidFill>
                <a:srgbClr val="FF0000"/>
              </a:solidFill>
            </a:endParaRPr>
          </a:p>
          <a:p>
            <a:r>
              <a:rPr lang="en-US" altLang="zh-CN" sz="2000" dirty="0"/>
              <a:t>	</a:t>
            </a:r>
            <a:r>
              <a:rPr lang="en-US" altLang="zh-CN" sz="2000" dirty="0" err="1"/>
              <a:t>cout</a:t>
            </a:r>
            <a:r>
              <a:rPr lang="en-US" altLang="zh-CN" sz="2000" dirty="0"/>
              <a:t>&lt;&lt;"</a:t>
            </a:r>
            <a:r>
              <a:rPr lang="zh-CN" altLang="zh-CN" sz="2000" dirty="0"/>
              <a:t>修改之后：</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stu.Show_Student</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3" name="Rectangle 2">
            <a:extLst>
              <a:ext uri="{FF2B5EF4-FFF2-40B4-BE49-F238E27FC236}">
                <a16:creationId xmlns:a16="http://schemas.microsoft.com/office/drawing/2014/main" id="{CFBAD721-6718-4ED7-A95D-FD823D8E4BB6}"/>
              </a:ext>
            </a:extLst>
          </p:cNvPr>
          <p:cNvSpPr txBox="1">
            <a:spLocks noChangeArrowheads="1"/>
          </p:cNvSpPr>
          <p:nvPr/>
        </p:nvSpPr>
        <p:spPr bwMode="auto">
          <a:xfrm>
            <a:off x="6905625" y="3810000"/>
            <a:ext cx="3352800" cy="2667000"/>
          </a:xfrm>
          <a:prstGeom prst="rect">
            <a:avLst/>
          </a:prstGeom>
          <a:solidFill>
            <a:schemeClr val="accent5"/>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a:defRPr/>
            </a:pPr>
            <a:r>
              <a:rPr lang="zh-CN" altLang="en-US" sz="2000" kern="0" dirty="0"/>
              <a:t>运行结果：</a:t>
            </a:r>
            <a:endParaRPr lang="en-US" altLang="zh-CN" sz="2000" kern="0" dirty="0"/>
          </a:p>
          <a:p>
            <a:pPr>
              <a:defRPr/>
            </a:pPr>
            <a:r>
              <a:rPr lang="en-US" altLang="zh-CN" sz="2000" dirty="0"/>
              <a:t> </a:t>
            </a:r>
            <a:r>
              <a:rPr lang="zh-CN" altLang="zh-CN" sz="2000" dirty="0"/>
              <a:t>修改之前：</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88</a:t>
            </a:r>
            <a:endParaRPr lang="zh-CN" altLang="zh-CN" sz="2000" dirty="0"/>
          </a:p>
          <a:p>
            <a:pPr>
              <a:defRPr/>
            </a:pPr>
            <a:r>
              <a:rPr lang="zh-CN" altLang="zh-CN" sz="2000" dirty="0"/>
              <a:t>修改之后：</a:t>
            </a:r>
          </a:p>
          <a:p>
            <a:pPr>
              <a:defRPr/>
            </a:pPr>
            <a:r>
              <a:rPr lang="en-US" altLang="zh-CN" sz="2000" dirty="0"/>
              <a:t>     </a:t>
            </a:r>
            <a:r>
              <a:rPr lang="en-US" altLang="zh-CN" sz="2000" dirty="0" err="1"/>
              <a:t>num</a:t>
            </a:r>
            <a:r>
              <a:rPr lang="en-US" altLang="zh-CN" sz="2000" dirty="0"/>
              <a:t>    name   score</a:t>
            </a:r>
            <a:endParaRPr lang="zh-CN" altLang="zh-CN" sz="2000" dirty="0"/>
          </a:p>
          <a:p>
            <a:pPr>
              <a:defRPr/>
            </a:pPr>
            <a:r>
              <a:rPr lang="en-US" altLang="zh-CN" sz="2000" dirty="0"/>
              <a:t>     x001    </a:t>
            </a:r>
            <a:r>
              <a:rPr lang="zh-CN" altLang="zh-CN" sz="2000" dirty="0"/>
              <a:t>王强</a:t>
            </a:r>
            <a:r>
              <a:rPr lang="en-US" altLang="zh-CN" sz="2000" dirty="0"/>
              <a:t>      99</a:t>
            </a:r>
            <a:endParaRPr lang="zh-CN" altLang="zh-CN"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31F95A0-7E6C-4308-ACC5-DD5C211950A6}"/>
              </a:ext>
            </a:extLst>
          </p:cNvPr>
          <p:cNvSpPr>
            <a:spLocks noGrp="1" noChangeArrowheads="1"/>
          </p:cNvSpPr>
          <p:nvPr>
            <p:ph type="body" idx="1"/>
          </p:nvPr>
        </p:nvSpPr>
        <p:spPr>
          <a:xfrm>
            <a:off x="1905000" y="1828800"/>
            <a:ext cx="8458200" cy="4648200"/>
          </a:xfrm>
        </p:spPr>
        <p:txBody>
          <a:bodyPr/>
          <a:lstStyle/>
          <a:p>
            <a:pPr>
              <a:lnSpc>
                <a:spcPts val="3000"/>
              </a:lnSpc>
              <a:buClr>
                <a:srgbClr val="0070C0"/>
              </a:buClr>
              <a:buFont typeface="Wingdings" panose="05000000000000000000" pitchFamily="2" charset="2"/>
              <a:buChar char="n"/>
              <a:defRPr/>
            </a:pPr>
            <a:r>
              <a:rPr lang="zh-CN" altLang="zh-CN" sz="2400" dirty="0"/>
              <a:t>需要注意</a:t>
            </a:r>
            <a:r>
              <a:rPr lang="zh-CN" altLang="en-US" sz="2400" dirty="0"/>
              <a:t>：</a:t>
            </a:r>
            <a:endParaRPr lang="zh-CN" altLang="zh-CN" sz="2400" dirty="0"/>
          </a:p>
          <a:p>
            <a:pPr marL="0" indent="0">
              <a:lnSpc>
                <a:spcPts val="3000"/>
              </a:lnSpc>
              <a:buClr>
                <a:srgbClr val="0070C0"/>
              </a:buClr>
              <a:defRPr/>
            </a:pPr>
            <a:r>
              <a:rPr lang="zh-CN" altLang="zh-CN" sz="2400" dirty="0"/>
              <a:t>（</a:t>
            </a:r>
            <a:r>
              <a:rPr lang="en-US" altLang="zh-CN" sz="2400" dirty="0"/>
              <a:t>1</a:t>
            </a:r>
            <a:r>
              <a:rPr lang="zh-CN" altLang="zh-CN" sz="2400" dirty="0"/>
              <a:t>）友元关系具有单向性。如果声明类</a:t>
            </a:r>
            <a:r>
              <a:rPr lang="en-US" altLang="zh-CN" sz="2400" dirty="0"/>
              <a:t>A</a:t>
            </a:r>
            <a:r>
              <a:rPr lang="zh-CN" altLang="zh-CN" sz="2400" dirty="0"/>
              <a:t>是类</a:t>
            </a:r>
            <a:r>
              <a:rPr lang="en-US" altLang="zh-CN" sz="2400" dirty="0"/>
              <a:t>B</a:t>
            </a:r>
            <a:r>
              <a:rPr lang="zh-CN" altLang="zh-CN" sz="2400" dirty="0"/>
              <a:t>的友元，则类</a:t>
            </a:r>
            <a:r>
              <a:rPr lang="en-US" altLang="zh-CN" sz="2400" dirty="0"/>
              <a:t>A</a:t>
            </a:r>
            <a:r>
              <a:rPr lang="zh-CN" altLang="zh-CN" sz="2400" dirty="0"/>
              <a:t>的所有成员函数都将变成友元函数，都可以访问类</a:t>
            </a:r>
            <a:r>
              <a:rPr lang="en-US" altLang="zh-CN" sz="2400" dirty="0"/>
              <a:t>B</a:t>
            </a:r>
            <a:r>
              <a:rPr lang="zh-CN" altLang="zh-CN" sz="2400" dirty="0"/>
              <a:t>的所有成员，但类</a:t>
            </a:r>
            <a:r>
              <a:rPr lang="en-US" altLang="zh-CN" sz="2400" dirty="0"/>
              <a:t>B</a:t>
            </a:r>
            <a:r>
              <a:rPr lang="zh-CN" altLang="zh-CN" sz="2400" dirty="0"/>
              <a:t>的成员函数却不能访问类</a:t>
            </a:r>
            <a:r>
              <a:rPr lang="en-US" altLang="zh-CN" sz="2400" dirty="0"/>
              <a:t>A</a:t>
            </a:r>
            <a:r>
              <a:rPr lang="zh-CN" altLang="zh-CN" sz="2400" dirty="0"/>
              <a:t>的私有和保护成员。</a:t>
            </a:r>
          </a:p>
          <a:p>
            <a:pPr marL="0" indent="0">
              <a:lnSpc>
                <a:spcPts val="3000"/>
              </a:lnSpc>
              <a:buClr>
                <a:srgbClr val="0070C0"/>
              </a:buClr>
              <a:defRPr/>
            </a:pPr>
            <a:r>
              <a:rPr lang="zh-CN" altLang="zh-CN" sz="2400" dirty="0"/>
              <a:t>（</a:t>
            </a:r>
            <a:r>
              <a:rPr lang="en-US" altLang="zh-CN" sz="2400" dirty="0"/>
              <a:t>2</a:t>
            </a:r>
            <a:r>
              <a:rPr lang="zh-CN" altLang="zh-CN" sz="2400" dirty="0"/>
              <a:t>）友元关系不具有传递性。如果类</a:t>
            </a:r>
            <a:r>
              <a:rPr lang="en-US" altLang="zh-CN" sz="2400" dirty="0"/>
              <a:t>A</a:t>
            </a:r>
            <a:r>
              <a:rPr lang="zh-CN" altLang="zh-CN" sz="2400" dirty="0"/>
              <a:t>是类</a:t>
            </a:r>
            <a:r>
              <a:rPr lang="en-US" altLang="zh-CN" sz="2400" dirty="0"/>
              <a:t>B</a:t>
            </a:r>
            <a:r>
              <a:rPr lang="zh-CN" altLang="zh-CN" sz="2400" dirty="0"/>
              <a:t>的友元，类</a:t>
            </a:r>
            <a:r>
              <a:rPr lang="en-US" altLang="zh-CN" sz="2400" dirty="0"/>
              <a:t>B</a:t>
            </a:r>
            <a:r>
              <a:rPr lang="zh-CN" altLang="zh-CN" sz="2400" dirty="0"/>
              <a:t>是类</a:t>
            </a:r>
            <a:r>
              <a:rPr lang="en-US" altLang="zh-CN" sz="2400" dirty="0"/>
              <a:t>C</a:t>
            </a:r>
            <a:r>
              <a:rPr lang="zh-CN" altLang="zh-CN" sz="2400" dirty="0"/>
              <a:t>的友元，类</a:t>
            </a:r>
            <a:r>
              <a:rPr lang="en-US" altLang="zh-CN" sz="2400" dirty="0"/>
              <a:t>C</a:t>
            </a:r>
            <a:r>
              <a:rPr lang="zh-CN" altLang="zh-CN" sz="2400" dirty="0"/>
              <a:t>和类</a:t>
            </a:r>
            <a:r>
              <a:rPr lang="en-US" altLang="zh-CN" sz="2400" dirty="0"/>
              <a:t>A</a:t>
            </a:r>
            <a:r>
              <a:rPr lang="zh-CN" altLang="zh-CN" sz="2400" dirty="0"/>
              <a:t>之间如果没有声明，就没有任何友元关系，不能进行数据共享。</a:t>
            </a:r>
          </a:p>
          <a:p>
            <a:pPr marL="0" indent="0">
              <a:lnSpc>
                <a:spcPts val="3000"/>
              </a:lnSpc>
              <a:buClr>
                <a:srgbClr val="0070C0"/>
              </a:buClr>
              <a:defRPr/>
            </a:pPr>
            <a:r>
              <a:rPr lang="zh-CN" altLang="zh-CN" sz="2400" dirty="0"/>
              <a:t>（</a:t>
            </a:r>
            <a:r>
              <a:rPr lang="en-US" altLang="zh-CN" sz="2400" dirty="0"/>
              <a:t>3</a:t>
            </a:r>
            <a:r>
              <a:rPr lang="zh-CN" altLang="zh-CN" sz="2400" dirty="0"/>
              <a:t>）友元的提出方便了程序的编写，但是却破坏了数据的封装和隐蔽，应该尽量减少友元的使用。</a:t>
            </a:r>
          </a:p>
        </p:txBody>
      </p:sp>
      <p:sp>
        <p:nvSpPr>
          <p:cNvPr id="35843" name="Rectangle 3">
            <a:extLst>
              <a:ext uri="{FF2B5EF4-FFF2-40B4-BE49-F238E27FC236}">
                <a16:creationId xmlns:a16="http://schemas.microsoft.com/office/drawing/2014/main" id="{432164E8-545E-4CE0-80E8-B72B35D2796D}"/>
              </a:ext>
            </a:extLst>
          </p:cNvPr>
          <p:cNvSpPr>
            <a:spLocks noGrp="1" noChangeArrowheads="1"/>
          </p:cNvSpPr>
          <p:nvPr>
            <p:ph type="title"/>
          </p:nvPr>
        </p:nvSpPr>
        <p:spPr>
          <a:xfrm>
            <a:off x="1981200" y="533400"/>
            <a:ext cx="8229600" cy="914400"/>
          </a:xfrm>
        </p:spPr>
        <p:txBody>
          <a:bodyPr/>
          <a:lstStyle/>
          <a:p>
            <a:pPr eaLnBrk="1" hangingPunct="1"/>
            <a:r>
              <a:rPr lang="en-US" altLang="zh-CN" sz="3200" b="1"/>
              <a:t>8.2.2  </a:t>
            </a:r>
            <a:r>
              <a:rPr lang="zh-CN" altLang="en-US" sz="3200" b="1"/>
              <a:t>友元类</a:t>
            </a:r>
          </a:p>
        </p:txBody>
      </p:sp>
      <p:sp>
        <p:nvSpPr>
          <p:cNvPr id="4" name="AutoShape 3">
            <a:hlinkClick r:id="rId2" action="ppaction://hlinksldjump"/>
            <a:extLst>
              <a:ext uri="{FF2B5EF4-FFF2-40B4-BE49-F238E27FC236}">
                <a16:creationId xmlns:a16="http://schemas.microsoft.com/office/drawing/2014/main" id="{FA1E81B2-0B9C-4E1D-AFB0-3955C6446FF6}"/>
              </a:ext>
            </a:extLst>
          </p:cNvPr>
          <p:cNvSpPr>
            <a:spLocks noChangeArrowheads="1"/>
          </p:cNvSpPr>
          <p:nvPr/>
        </p:nvSpPr>
        <p:spPr bwMode="auto">
          <a:xfrm>
            <a:off x="93726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712F259-6AF9-4C5F-BB7A-94561332E38B}"/>
              </a:ext>
            </a:extLst>
          </p:cNvPr>
          <p:cNvSpPr>
            <a:spLocks noGrp="1" noChangeArrowheads="1"/>
          </p:cNvSpPr>
          <p:nvPr>
            <p:ph type="body" idx="1"/>
          </p:nvPr>
        </p:nvSpPr>
        <p:spPr>
          <a:xfrm>
            <a:off x="2209800" y="2057400"/>
            <a:ext cx="7467600" cy="3429000"/>
          </a:xfrm>
        </p:spPr>
        <p:txBody>
          <a:bodyPr/>
          <a:lstStyle/>
          <a:p>
            <a:pPr eaLnBrk="1" hangingPunct="1"/>
            <a:r>
              <a:rPr lang="en-US" altLang="zh-CN">
                <a:hlinkClick r:id="rId2" action="ppaction://hlinksldjump"/>
              </a:rPr>
              <a:t>8.3.1  </a:t>
            </a:r>
            <a:r>
              <a:rPr lang="zh-CN" altLang="en-US">
                <a:hlinkClick r:id="rId2" action="ppaction://hlinksldjump"/>
              </a:rPr>
              <a:t>实战目标</a:t>
            </a:r>
            <a:endParaRPr lang="zh-CN" altLang="en-US"/>
          </a:p>
          <a:p>
            <a:pPr eaLnBrk="1" hangingPunct="1"/>
            <a:r>
              <a:rPr lang="en-US" altLang="zh-CN">
                <a:hlinkClick r:id="rId3" action="ppaction://hlinksldjump"/>
              </a:rPr>
              <a:t>8.3.2  </a:t>
            </a:r>
            <a:r>
              <a:rPr lang="zh-CN" altLang="en-US">
                <a:hlinkClick r:id="rId3" action="ppaction://hlinksldjump"/>
              </a:rPr>
              <a:t>功能描述</a:t>
            </a:r>
            <a:endParaRPr lang="en-US" altLang="zh-CN"/>
          </a:p>
          <a:p>
            <a:pPr eaLnBrk="1" hangingPunct="1"/>
            <a:r>
              <a:rPr lang="en-US" altLang="zh-CN">
                <a:hlinkClick r:id="rId4" action="ppaction://hlinksldjump"/>
              </a:rPr>
              <a:t>8.3.3  </a:t>
            </a:r>
            <a:r>
              <a:rPr lang="zh-CN" altLang="en-US">
                <a:hlinkClick r:id="rId4" action="ppaction://hlinksldjump"/>
              </a:rPr>
              <a:t>案例实现</a:t>
            </a:r>
            <a:endParaRPr lang="en-US" altLang="zh-CN"/>
          </a:p>
        </p:txBody>
      </p:sp>
      <p:sp>
        <p:nvSpPr>
          <p:cNvPr id="36867" name="Rectangle 3">
            <a:extLst>
              <a:ext uri="{FF2B5EF4-FFF2-40B4-BE49-F238E27FC236}">
                <a16:creationId xmlns:a16="http://schemas.microsoft.com/office/drawing/2014/main" id="{88549F4F-3B21-453A-A450-35BF83932B2B}"/>
              </a:ext>
            </a:extLst>
          </p:cNvPr>
          <p:cNvSpPr>
            <a:spLocks noGrp="1" noChangeArrowheads="1"/>
          </p:cNvSpPr>
          <p:nvPr>
            <p:ph type="title"/>
          </p:nvPr>
        </p:nvSpPr>
        <p:spPr>
          <a:xfrm>
            <a:off x="1981200" y="533400"/>
            <a:ext cx="8229600" cy="914400"/>
          </a:xfrm>
        </p:spPr>
        <p:txBody>
          <a:bodyPr/>
          <a:lstStyle/>
          <a:p>
            <a:pPr eaLnBrk="1" hangingPunct="1"/>
            <a:r>
              <a:rPr lang="en-US" altLang="zh-CN" sz="4000"/>
              <a:t>8.3  </a:t>
            </a:r>
            <a:r>
              <a:rPr lang="zh-CN" altLang="en-US" sz="4000"/>
              <a:t>案例实战</a:t>
            </a:r>
          </a:p>
        </p:txBody>
      </p:sp>
      <p:sp>
        <p:nvSpPr>
          <p:cNvPr id="67589" name="AutoShape 5">
            <a:hlinkClick r:id="rId5" action="ppaction://hlinksldjump"/>
            <a:extLst>
              <a:ext uri="{FF2B5EF4-FFF2-40B4-BE49-F238E27FC236}">
                <a16:creationId xmlns:a16="http://schemas.microsoft.com/office/drawing/2014/main" id="{6B8C0074-E5BB-4E53-9D16-8CF86E6931FC}"/>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79CE782-51E6-40E3-84BB-C549296E1C98}"/>
              </a:ext>
            </a:extLst>
          </p:cNvPr>
          <p:cNvSpPr>
            <a:spLocks noGrp="1" noChangeArrowheads="1"/>
          </p:cNvSpPr>
          <p:nvPr>
            <p:ph type="body" idx="1"/>
          </p:nvPr>
        </p:nvSpPr>
        <p:spPr>
          <a:xfrm>
            <a:off x="2133600" y="1828800"/>
            <a:ext cx="8001000" cy="4648200"/>
          </a:xfrm>
        </p:spPr>
        <p:txBody>
          <a:bodyPr/>
          <a:lstStyle/>
          <a:p>
            <a:pPr>
              <a:lnSpc>
                <a:spcPts val="3000"/>
              </a:lnSpc>
              <a:buClr>
                <a:srgbClr val="0070C0"/>
              </a:buClr>
              <a:buFont typeface="Wingdings" panose="05000000000000000000" pitchFamily="2" charset="2"/>
              <a:buChar char="n"/>
            </a:pPr>
            <a:r>
              <a:rPr lang="zh-CN" altLang="zh-CN" sz="2400"/>
              <a:t>（</a:t>
            </a:r>
            <a:r>
              <a:rPr lang="en-US" altLang="zh-CN" sz="2400"/>
              <a:t>1</a:t>
            </a:r>
            <a:r>
              <a:rPr lang="zh-CN" altLang="zh-CN" sz="2400"/>
              <a:t>）理解静态成员的作用。</a:t>
            </a:r>
          </a:p>
          <a:p>
            <a:pPr>
              <a:lnSpc>
                <a:spcPts val="3000"/>
              </a:lnSpc>
              <a:buClr>
                <a:srgbClr val="0070C0"/>
              </a:buClr>
              <a:buFont typeface="Wingdings" panose="05000000000000000000" pitchFamily="2" charset="2"/>
              <a:buChar char="n"/>
            </a:pPr>
            <a:r>
              <a:rPr lang="zh-CN" altLang="zh-CN" sz="2400"/>
              <a:t>（</a:t>
            </a:r>
            <a:r>
              <a:rPr lang="en-US" altLang="zh-CN" sz="2400"/>
              <a:t>2</a:t>
            </a:r>
            <a:r>
              <a:rPr lang="zh-CN" altLang="zh-CN" sz="2400"/>
              <a:t>）熟练掌握静态数据成员和静态成员函数的定义和使用。</a:t>
            </a:r>
          </a:p>
          <a:p>
            <a:pPr>
              <a:lnSpc>
                <a:spcPts val="3000"/>
              </a:lnSpc>
              <a:buClr>
                <a:srgbClr val="0070C0"/>
              </a:buClr>
              <a:buFont typeface="Wingdings" panose="05000000000000000000" pitchFamily="2" charset="2"/>
              <a:buChar char="n"/>
            </a:pPr>
            <a:r>
              <a:rPr lang="zh-CN" altLang="zh-CN" sz="2400"/>
              <a:t>（</a:t>
            </a:r>
            <a:r>
              <a:rPr lang="en-US" altLang="zh-CN" sz="2400"/>
              <a:t>3</a:t>
            </a:r>
            <a:r>
              <a:rPr lang="zh-CN" altLang="zh-CN" sz="2400"/>
              <a:t>）培养根据实际需求分析和解决问题的能力。</a:t>
            </a:r>
          </a:p>
        </p:txBody>
      </p:sp>
      <p:sp>
        <p:nvSpPr>
          <p:cNvPr id="37891" name="Rectangle 3">
            <a:extLst>
              <a:ext uri="{FF2B5EF4-FFF2-40B4-BE49-F238E27FC236}">
                <a16:creationId xmlns:a16="http://schemas.microsoft.com/office/drawing/2014/main" id="{6E33A8A5-CD89-424B-B4AA-029E35430543}"/>
              </a:ext>
            </a:extLst>
          </p:cNvPr>
          <p:cNvSpPr>
            <a:spLocks noGrp="1" noChangeArrowheads="1"/>
          </p:cNvSpPr>
          <p:nvPr>
            <p:ph type="title"/>
          </p:nvPr>
        </p:nvSpPr>
        <p:spPr>
          <a:xfrm>
            <a:off x="1981200" y="533400"/>
            <a:ext cx="8229600" cy="914400"/>
          </a:xfrm>
        </p:spPr>
        <p:txBody>
          <a:bodyPr/>
          <a:lstStyle/>
          <a:p>
            <a:pPr eaLnBrk="1" hangingPunct="1"/>
            <a:r>
              <a:rPr lang="en-US" altLang="zh-CN" sz="3200" b="1"/>
              <a:t>8.3.1  </a:t>
            </a:r>
            <a:r>
              <a:rPr lang="zh-CN" altLang="en-US" sz="3200" b="1"/>
              <a:t>实战目标</a:t>
            </a:r>
          </a:p>
        </p:txBody>
      </p:sp>
      <p:sp>
        <p:nvSpPr>
          <p:cNvPr id="4" name="AutoShape 3">
            <a:hlinkClick r:id="rId2" action="ppaction://hlinksldjump"/>
            <a:extLst>
              <a:ext uri="{FF2B5EF4-FFF2-40B4-BE49-F238E27FC236}">
                <a16:creationId xmlns:a16="http://schemas.microsoft.com/office/drawing/2014/main" id="{A894BEDC-0886-4D1A-8B84-F40FADF0EF2C}"/>
              </a:ext>
            </a:extLst>
          </p:cNvPr>
          <p:cNvSpPr>
            <a:spLocks noChangeArrowheads="1"/>
          </p:cNvSpPr>
          <p:nvPr/>
        </p:nvSpPr>
        <p:spPr bwMode="auto">
          <a:xfrm>
            <a:off x="93726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7EDFCF0-2287-45DA-892B-57140593B520}"/>
              </a:ext>
            </a:extLst>
          </p:cNvPr>
          <p:cNvSpPr>
            <a:spLocks noGrp="1" noChangeArrowheads="1"/>
          </p:cNvSpPr>
          <p:nvPr>
            <p:ph type="body" idx="1"/>
          </p:nvPr>
        </p:nvSpPr>
        <p:spPr>
          <a:xfrm>
            <a:off x="1905000" y="1562100"/>
            <a:ext cx="8229600" cy="4648200"/>
          </a:xfrm>
        </p:spPr>
        <p:txBody>
          <a:bodyPr/>
          <a:lstStyle/>
          <a:p>
            <a:pPr>
              <a:lnSpc>
                <a:spcPts val="3000"/>
              </a:lnSpc>
              <a:buClr>
                <a:srgbClr val="0070C0"/>
              </a:buClr>
              <a:buFont typeface="Wingdings" panose="05000000000000000000" pitchFamily="2" charset="2"/>
              <a:buChar char="n"/>
              <a:defRPr/>
            </a:pPr>
            <a:r>
              <a:rPr lang="zh-CN" altLang="zh-CN" sz="2400" dirty="0"/>
              <a:t>在</a:t>
            </a:r>
            <a:r>
              <a:rPr lang="zh-CN" altLang="en-US" sz="2400" dirty="0"/>
              <a:t>上一</a:t>
            </a:r>
            <a:r>
              <a:rPr lang="zh-CN" altLang="zh-CN" sz="2400" dirty="0"/>
              <a:t>章案例的基础上增加统计员工平均工资的功能。</a:t>
            </a:r>
          </a:p>
          <a:p>
            <a:pPr>
              <a:lnSpc>
                <a:spcPts val="3000"/>
              </a:lnSpc>
              <a:buClr>
                <a:srgbClr val="0070C0"/>
              </a:buClr>
              <a:buFont typeface="Wingdings" panose="05000000000000000000" pitchFamily="2" charset="2"/>
              <a:buChar char="n"/>
              <a:defRPr/>
            </a:pPr>
            <a:r>
              <a:rPr lang="zh-CN" altLang="zh-CN" sz="2400" dirty="0"/>
              <a:t>具体说明</a:t>
            </a:r>
            <a:r>
              <a:rPr lang="zh-CN" altLang="en-US" sz="2400" dirty="0"/>
              <a:t>：</a:t>
            </a:r>
            <a:endParaRPr lang="zh-CN" altLang="zh-CN" sz="2400" dirty="0"/>
          </a:p>
          <a:p>
            <a:pPr marL="0" indent="0">
              <a:lnSpc>
                <a:spcPts val="3000"/>
              </a:lnSpc>
              <a:buClr>
                <a:srgbClr val="0070C0"/>
              </a:buClr>
              <a:defRPr/>
            </a:pPr>
            <a:r>
              <a:rPr lang="zh-CN" altLang="zh-CN" sz="2400" dirty="0"/>
              <a:t>（</a:t>
            </a:r>
            <a:r>
              <a:rPr lang="en-US" altLang="zh-CN" sz="2400" dirty="0"/>
              <a:t>1</a:t>
            </a:r>
            <a:r>
              <a:rPr lang="zh-CN" altLang="zh-CN" sz="2400" dirty="0"/>
              <a:t>）员工人数和员工总工资设计</a:t>
            </a:r>
          </a:p>
          <a:p>
            <a:pPr marL="0" indent="0">
              <a:lnSpc>
                <a:spcPts val="3000"/>
              </a:lnSpc>
              <a:buClr>
                <a:srgbClr val="0070C0"/>
              </a:buClr>
              <a:defRPr/>
            </a:pPr>
            <a:r>
              <a:rPr lang="en-US" altLang="zh-CN" sz="2400" dirty="0"/>
              <a:t>       </a:t>
            </a:r>
            <a:r>
              <a:rPr lang="zh-CN" altLang="zh-CN" sz="2400" dirty="0"/>
              <a:t>员工人数的统计和工资的总和是所有员工要共享的数据，</a:t>
            </a:r>
            <a:r>
              <a:rPr lang="zh-CN" altLang="en-US" sz="2400" dirty="0"/>
              <a:t>所以</a:t>
            </a:r>
            <a:r>
              <a:rPr lang="zh-CN" altLang="zh-CN" sz="2400" dirty="0"/>
              <a:t>定义两个静态数据成员，并初始化为</a:t>
            </a:r>
            <a:r>
              <a:rPr lang="en-US" altLang="zh-CN" sz="2400" dirty="0"/>
              <a:t>0</a:t>
            </a:r>
            <a:r>
              <a:rPr lang="zh-CN" altLang="zh-CN" sz="2400" dirty="0"/>
              <a:t>。</a:t>
            </a:r>
          </a:p>
          <a:p>
            <a:pPr marL="0" indent="0">
              <a:lnSpc>
                <a:spcPts val="3000"/>
              </a:lnSpc>
              <a:buClr>
                <a:srgbClr val="0070C0"/>
              </a:buClr>
              <a:defRPr/>
            </a:pPr>
            <a:r>
              <a:rPr lang="zh-CN" altLang="zh-CN" sz="2400" dirty="0"/>
              <a:t>（</a:t>
            </a:r>
            <a:r>
              <a:rPr lang="en-US" altLang="zh-CN" sz="2400" dirty="0"/>
              <a:t>2</a:t>
            </a:r>
            <a:r>
              <a:rPr lang="zh-CN" altLang="zh-CN" sz="2400" dirty="0"/>
              <a:t>）添加员工人数和累加工资</a:t>
            </a:r>
            <a:endParaRPr lang="en-US" altLang="zh-CN" sz="2400" dirty="0"/>
          </a:p>
          <a:p>
            <a:pPr marL="0" indent="0">
              <a:lnSpc>
                <a:spcPts val="3000"/>
              </a:lnSpc>
              <a:buClr>
                <a:srgbClr val="0070C0"/>
              </a:buClr>
              <a:defRPr/>
            </a:pPr>
            <a:r>
              <a:rPr lang="en-US" altLang="zh-CN" sz="2400" dirty="0"/>
              <a:t>       </a:t>
            </a:r>
            <a:r>
              <a:rPr lang="zh-CN" altLang="zh-CN" sz="2400" dirty="0"/>
              <a:t>定义一个员工类的成员函数，主要完成员工人数加</a:t>
            </a:r>
            <a:r>
              <a:rPr lang="en-US" altLang="zh-CN" sz="2400" dirty="0"/>
              <a:t>1</a:t>
            </a:r>
            <a:r>
              <a:rPr lang="zh-CN" altLang="zh-CN" sz="2400" dirty="0"/>
              <a:t>和工资的累加。</a:t>
            </a:r>
          </a:p>
        </p:txBody>
      </p:sp>
      <p:sp>
        <p:nvSpPr>
          <p:cNvPr id="38915" name="Rectangle 3">
            <a:extLst>
              <a:ext uri="{FF2B5EF4-FFF2-40B4-BE49-F238E27FC236}">
                <a16:creationId xmlns:a16="http://schemas.microsoft.com/office/drawing/2014/main" id="{8F5B9893-228F-4B05-96FA-E3261F27D06D}"/>
              </a:ext>
            </a:extLst>
          </p:cNvPr>
          <p:cNvSpPr>
            <a:spLocks noGrp="1" noChangeArrowheads="1"/>
          </p:cNvSpPr>
          <p:nvPr>
            <p:ph type="title"/>
          </p:nvPr>
        </p:nvSpPr>
        <p:spPr>
          <a:xfrm>
            <a:off x="1981200" y="533400"/>
            <a:ext cx="8229600" cy="914400"/>
          </a:xfrm>
        </p:spPr>
        <p:txBody>
          <a:bodyPr/>
          <a:lstStyle/>
          <a:p>
            <a:pPr eaLnBrk="1" hangingPunct="1"/>
            <a:r>
              <a:rPr lang="en-US" altLang="zh-CN" sz="3200" b="1"/>
              <a:t>8.3.2  </a:t>
            </a:r>
            <a:r>
              <a:rPr lang="zh-CN" altLang="en-US" sz="3200" b="1"/>
              <a:t>功能描述</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6FF40AD-416A-4CC7-A579-66C4BD50E15C}"/>
              </a:ext>
            </a:extLst>
          </p:cNvPr>
          <p:cNvSpPr>
            <a:spLocks noGrp="1" noChangeArrowheads="1"/>
          </p:cNvSpPr>
          <p:nvPr>
            <p:ph type="body" idx="1"/>
          </p:nvPr>
        </p:nvSpPr>
        <p:spPr>
          <a:xfrm>
            <a:off x="1905000" y="1562100"/>
            <a:ext cx="8305800" cy="4648200"/>
          </a:xfrm>
        </p:spPr>
        <p:txBody>
          <a:bodyPr/>
          <a:lstStyle/>
          <a:p>
            <a:pPr>
              <a:lnSpc>
                <a:spcPts val="3000"/>
              </a:lnSpc>
              <a:buClr>
                <a:srgbClr val="0070C0"/>
              </a:buClr>
              <a:buFont typeface="Wingdings" panose="05000000000000000000" pitchFamily="2" charset="2"/>
              <a:buChar char="n"/>
              <a:defRPr/>
            </a:pPr>
            <a:r>
              <a:rPr lang="zh-CN" altLang="zh-CN" sz="2400" dirty="0"/>
              <a:t>具体说明</a:t>
            </a:r>
            <a:r>
              <a:rPr lang="zh-CN" altLang="en-US" sz="2400" dirty="0"/>
              <a:t>：</a:t>
            </a:r>
            <a:endParaRPr lang="zh-CN" altLang="zh-CN" sz="2400" dirty="0"/>
          </a:p>
          <a:p>
            <a:pPr marL="0" indent="0">
              <a:lnSpc>
                <a:spcPts val="3000"/>
              </a:lnSpc>
              <a:buClr>
                <a:srgbClr val="0070C0"/>
              </a:buClr>
              <a:defRPr/>
            </a:pPr>
            <a:r>
              <a:rPr lang="zh-CN" altLang="zh-CN" sz="2400" dirty="0"/>
              <a:t>（</a:t>
            </a:r>
            <a:r>
              <a:rPr lang="en-US" altLang="zh-CN" sz="2400" dirty="0"/>
              <a:t>3</a:t>
            </a:r>
            <a:r>
              <a:rPr lang="zh-CN" altLang="zh-CN" sz="2400" dirty="0"/>
              <a:t>）删除员工人数和扣除工资</a:t>
            </a:r>
          </a:p>
          <a:p>
            <a:pPr marL="0" indent="0">
              <a:lnSpc>
                <a:spcPts val="3000"/>
              </a:lnSpc>
              <a:buClr>
                <a:srgbClr val="0070C0"/>
              </a:buClr>
              <a:defRPr/>
            </a:pPr>
            <a:r>
              <a:rPr lang="en-US" altLang="zh-CN" sz="2400" dirty="0"/>
              <a:t>    </a:t>
            </a:r>
            <a:r>
              <a:rPr lang="zh-CN" altLang="zh-CN" sz="2400" dirty="0"/>
              <a:t>删除一个员工信息</a:t>
            </a:r>
            <a:r>
              <a:rPr lang="zh-CN" altLang="en-US" sz="2400" dirty="0"/>
              <a:t>时</a:t>
            </a:r>
            <a:r>
              <a:rPr lang="zh-CN" altLang="zh-CN" sz="2400" dirty="0"/>
              <a:t>，定义一个员工类的成员函数，主要完成员工人数的减</a:t>
            </a:r>
            <a:r>
              <a:rPr lang="en-US" altLang="zh-CN" sz="2400" dirty="0"/>
              <a:t>1</a:t>
            </a:r>
            <a:r>
              <a:rPr lang="zh-CN" altLang="zh-CN" sz="2400" dirty="0"/>
              <a:t>和工资的扣除。</a:t>
            </a:r>
          </a:p>
          <a:p>
            <a:pPr>
              <a:defRPr/>
            </a:pPr>
            <a:r>
              <a:rPr lang="zh-CN" altLang="zh-CN" sz="2400" dirty="0"/>
              <a:t>（</a:t>
            </a:r>
            <a:r>
              <a:rPr lang="en-US" altLang="zh-CN" sz="2400" dirty="0"/>
              <a:t>4</a:t>
            </a:r>
            <a:r>
              <a:rPr lang="zh-CN" altLang="zh-CN" sz="2400" dirty="0"/>
              <a:t>）显示员工平均工资</a:t>
            </a:r>
          </a:p>
          <a:p>
            <a:pPr>
              <a:defRPr/>
            </a:pPr>
            <a:r>
              <a:rPr lang="en-US" altLang="zh-CN" sz="2400" dirty="0"/>
              <a:t>    </a:t>
            </a:r>
            <a:r>
              <a:rPr lang="zh-CN" altLang="zh-CN" sz="2400" dirty="0"/>
              <a:t>根据统计的员工人数和工资总和，计算员工的平均工资。</a:t>
            </a:r>
          </a:p>
          <a:p>
            <a:pPr>
              <a:defRPr/>
            </a:pPr>
            <a:r>
              <a:rPr lang="zh-CN" altLang="zh-CN" sz="2400" dirty="0"/>
              <a:t>定义一个员工类的静态成员函数，计算员工平均工资。</a:t>
            </a:r>
          </a:p>
          <a:p>
            <a:pPr>
              <a:defRPr/>
            </a:pPr>
            <a:r>
              <a:rPr lang="zh-CN" altLang="zh-CN" sz="2400" dirty="0"/>
              <a:t>（</a:t>
            </a:r>
            <a:r>
              <a:rPr lang="en-US" altLang="zh-CN" sz="2400" dirty="0"/>
              <a:t>5</a:t>
            </a:r>
            <a:r>
              <a:rPr lang="zh-CN" altLang="zh-CN" sz="2400" dirty="0"/>
              <a:t>）添加用户界面选项</a:t>
            </a:r>
          </a:p>
          <a:p>
            <a:pPr>
              <a:defRPr/>
            </a:pPr>
            <a:r>
              <a:rPr lang="en-US" altLang="zh-CN" sz="2400" dirty="0"/>
              <a:t>    </a:t>
            </a:r>
            <a:r>
              <a:rPr lang="zh-CN" altLang="zh-CN" sz="2400" dirty="0"/>
              <a:t>在主用户界面中添加一个计算员工平均工资的</a:t>
            </a:r>
            <a:r>
              <a:rPr lang="zh-CN" altLang="zh-CN" sz="2400"/>
              <a:t>选项。</a:t>
            </a:r>
            <a:endParaRPr lang="zh-CN" altLang="zh-CN" sz="2400" dirty="0"/>
          </a:p>
        </p:txBody>
      </p:sp>
      <p:sp>
        <p:nvSpPr>
          <p:cNvPr id="39939" name="Rectangle 3">
            <a:extLst>
              <a:ext uri="{FF2B5EF4-FFF2-40B4-BE49-F238E27FC236}">
                <a16:creationId xmlns:a16="http://schemas.microsoft.com/office/drawing/2014/main" id="{E671F34A-CEA0-4E4D-B2E4-F23A2012AA6B}"/>
              </a:ext>
            </a:extLst>
          </p:cNvPr>
          <p:cNvSpPr>
            <a:spLocks noGrp="1" noChangeArrowheads="1"/>
          </p:cNvSpPr>
          <p:nvPr>
            <p:ph type="title"/>
          </p:nvPr>
        </p:nvSpPr>
        <p:spPr>
          <a:xfrm>
            <a:off x="1981200" y="533400"/>
            <a:ext cx="8229600" cy="914400"/>
          </a:xfrm>
        </p:spPr>
        <p:txBody>
          <a:bodyPr/>
          <a:lstStyle/>
          <a:p>
            <a:pPr eaLnBrk="1" hangingPunct="1"/>
            <a:r>
              <a:rPr lang="en-US" altLang="zh-CN" sz="3200" b="1"/>
              <a:t>8.3.2  </a:t>
            </a:r>
            <a:r>
              <a:rPr lang="zh-CN" altLang="en-US" sz="3200" b="1"/>
              <a:t>功能描述</a:t>
            </a:r>
          </a:p>
        </p:txBody>
      </p:sp>
      <p:sp>
        <p:nvSpPr>
          <p:cNvPr id="4" name="AutoShape 3">
            <a:hlinkClick r:id="rId2" action="ppaction://hlinksldjump"/>
            <a:extLst>
              <a:ext uri="{FF2B5EF4-FFF2-40B4-BE49-F238E27FC236}">
                <a16:creationId xmlns:a16="http://schemas.microsoft.com/office/drawing/2014/main" id="{993AEC86-F913-4541-A071-BAF0D26BD946}"/>
              </a:ext>
            </a:extLst>
          </p:cNvPr>
          <p:cNvSpPr>
            <a:spLocks noChangeArrowheads="1"/>
          </p:cNvSpPr>
          <p:nvPr/>
        </p:nvSpPr>
        <p:spPr bwMode="auto">
          <a:xfrm>
            <a:off x="93726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65DF176-9B51-4CE5-87B0-2AB879788663}"/>
              </a:ext>
            </a:extLst>
          </p:cNvPr>
          <p:cNvSpPr>
            <a:spLocks noGrp="1" noChangeArrowheads="1"/>
          </p:cNvSpPr>
          <p:nvPr>
            <p:ph type="body" idx="1"/>
          </p:nvPr>
        </p:nvSpPr>
        <p:spPr>
          <a:xfrm>
            <a:off x="1981200" y="1676400"/>
            <a:ext cx="8153400" cy="4495800"/>
          </a:xfrm>
        </p:spPr>
        <p:txBody>
          <a:bodyPr/>
          <a:lstStyle/>
          <a:p>
            <a:pPr>
              <a:lnSpc>
                <a:spcPts val="3000"/>
              </a:lnSpc>
              <a:buClr>
                <a:srgbClr val="0070C0"/>
              </a:buClr>
              <a:buFont typeface="Wingdings" panose="05000000000000000000" pitchFamily="2" charset="2"/>
              <a:buChar char="n"/>
            </a:pPr>
            <a:r>
              <a:rPr lang="zh-CN" altLang="zh-CN" sz="2400"/>
              <a:t>类的普通数据成员在类的每一个对象中都有自己的一个存储空间，可以存储不同的数值。</a:t>
            </a:r>
            <a:endParaRPr lang="en-US" altLang="zh-CN" sz="2400"/>
          </a:p>
          <a:p>
            <a:pPr>
              <a:lnSpc>
                <a:spcPts val="3000"/>
              </a:lnSpc>
              <a:buClr>
                <a:srgbClr val="0070C0"/>
              </a:buClr>
              <a:buFont typeface="Wingdings" panose="05000000000000000000" pitchFamily="2" charset="2"/>
              <a:buChar char="n"/>
            </a:pPr>
            <a:r>
              <a:rPr lang="zh-CN" altLang="zh-CN" sz="2400"/>
              <a:t>静态数据成员是类数据成员的一种特例，每个类只为静态数据成员分配一个存储空间，它由该类的所有对象共同拥有，从而实现了同一个类不同对象之间的数据共享。</a:t>
            </a:r>
            <a:endParaRPr lang="en-US" altLang="zh-CN" sz="2400"/>
          </a:p>
          <a:p>
            <a:pPr>
              <a:lnSpc>
                <a:spcPts val="3000"/>
              </a:lnSpc>
              <a:buClr>
                <a:srgbClr val="0070C0"/>
              </a:buClr>
              <a:buFont typeface="Wingdings" panose="05000000000000000000" pitchFamily="2" charset="2"/>
              <a:buChar char="n"/>
            </a:pPr>
            <a:r>
              <a:rPr lang="zh-CN" altLang="zh-CN" sz="2400"/>
              <a:t>静态数据成员具有静态生存期，从程序运行时存在，直到程序运行结束。</a:t>
            </a:r>
          </a:p>
          <a:p>
            <a:pPr>
              <a:lnSpc>
                <a:spcPts val="3000"/>
              </a:lnSpc>
              <a:buClr>
                <a:srgbClr val="0070C0"/>
              </a:buClr>
              <a:buFont typeface="Wingdings" panose="05000000000000000000" pitchFamily="2" charset="2"/>
              <a:buChar char="n"/>
            </a:pPr>
            <a:r>
              <a:rPr lang="zh-CN" altLang="zh-CN" sz="2400"/>
              <a:t>声明静态数据成员格式</a:t>
            </a:r>
            <a:r>
              <a:rPr lang="zh-CN" altLang="en-US" sz="2400"/>
              <a:t>：</a:t>
            </a:r>
            <a:endParaRPr lang="zh-CN" altLang="zh-CN" sz="2400"/>
          </a:p>
          <a:p>
            <a:r>
              <a:rPr lang="en-US" altLang="zh-CN" sz="2400">
                <a:solidFill>
                  <a:srgbClr val="FF0000"/>
                </a:solidFill>
              </a:rPr>
              <a:t>            static   </a:t>
            </a:r>
            <a:r>
              <a:rPr lang="zh-CN" altLang="zh-CN" sz="2400">
                <a:solidFill>
                  <a:srgbClr val="FF0000"/>
                </a:solidFill>
              </a:rPr>
              <a:t>数据类型 </a:t>
            </a:r>
            <a:r>
              <a:rPr lang="en-US" altLang="zh-CN" sz="2400">
                <a:solidFill>
                  <a:srgbClr val="FF0000"/>
                </a:solidFill>
              </a:rPr>
              <a:t>  </a:t>
            </a:r>
            <a:r>
              <a:rPr lang="zh-CN" altLang="zh-CN" sz="2400">
                <a:solidFill>
                  <a:srgbClr val="FF0000"/>
                </a:solidFill>
              </a:rPr>
              <a:t>静态数据成员名</a:t>
            </a:r>
            <a:r>
              <a:rPr lang="en-US" altLang="zh-CN" sz="2400">
                <a:solidFill>
                  <a:srgbClr val="FF0000"/>
                </a:solidFill>
              </a:rPr>
              <a:t>;</a:t>
            </a:r>
          </a:p>
          <a:p>
            <a:endParaRPr lang="zh-CN" altLang="zh-CN" sz="2400">
              <a:solidFill>
                <a:srgbClr val="FF0000"/>
              </a:solidFill>
            </a:endParaRPr>
          </a:p>
        </p:txBody>
      </p:sp>
      <p:sp>
        <p:nvSpPr>
          <p:cNvPr id="5123" name="Rectangle 3">
            <a:extLst>
              <a:ext uri="{FF2B5EF4-FFF2-40B4-BE49-F238E27FC236}">
                <a16:creationId xmlns:a16="http://schemas.microsoft.com/office/drawing/2014/main" id="{A86E3E9F-E396-4A70-B707-C81ABF6853EC}"/>
              </a:ext>
            </a:extLst>
          </p:cNvPr>
          <p:cNvSpPr>
            <a:spLocks noGrp="1" noChangeArrowheads="1"/>
          </p:cNvSpPr>
          <p:nvPr>
            <p:ph type="title"/>
          </p:nvPr>
        </p:nvSpPr>
        <p:spPr>
          <a:xfrm>
            <a:off x="1981200" y="533400"/>
            <a:ext cx="8229600" cy="914400"/>
          </a:xfrm>
        </p:spPr>
        <p:txBody>
          <a:bodyPr/>
          <a:lstStyle/>
          <a:p>
            <a:pPr eaLnBrk="1" hangingPunct="1"/>
            <a:r>
              <a:rPr lang="en-US" altLang="zh-CN" sz="3600" b="1"/>
              <a:t>8.1.1  </a:t>
            </a:r>
            <a:r>
              <a:rPr lang="zh-CN" altLang="en-US" sz="3600" b="1"/>
              <a:t>静态数据成员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B98750C-91BD-404B-BEA8-C7D243A96D88}"/>
              </a:ext>
            </a:extLst>
          </p:cNvPr>
          <p:cNvSpPr>
            <a:spLocks noGrp="1" noChangeArrowheads="1"/>
          </p:cNvSpPr>
          <p:nvPr>
            <p:ph type="body" idx="1"/>
          </p:nvPr>
        </p:nvSpPr>
        <p:spPr>
          <a:xfrm>
            <a:off x="1981200" y="1676400"/>
            <a:ext cx="8153400" cy="4495800"/>
          </a:xfrm>
        </p:spPr>
        <p:txBody>
          <a:bodyPr/>
          <a:lstStyle/>
          <a:p>
            <a:pPr>
              <a:lnSpc>
                <a:spcPts val="3000"/>
              </a:lnSpc>
              <a:buClr>
                <a:srgbClr val="0070C0"/>
              </a:buClr>
              <a:buFont typeface="Wingdings" panose="05000000000000000000" pitchFamily="2" charset="2"/>
              <a:buChar char="n"/>
              <a:defRPr/>
            </a:pPr>
            <a:r>
              <a:rPr lang="zh-CN" altLang="en-US" sz="2400" dirty="0">
                <a:solidFill>
                  <a:srgbClr val="FF0000"/>
                </a:solidFill>
              </a:rPr>
              <a:t>注意：</a:t>
            </a:r>
            <a:r>
              <a:rPr lang="zh-CN" altLang="zh-CN" sz="2400" dirty="0"/>
              <a:t>静态数据成员</a:t>
            </a:r>
            <a:r>
              <a:rPr lang="zh-CN" altLang="en-US" sz="2400" dirty="0"/>
              <a:t>要求</a:t>
            </a:r>
            <a:r>
              <a:rPr lang="zh-CN" altLang="zh-CN" sz="2400" dirty="0"/>
              <a:t>在类内声明，类外初始化。</a:t>
            </a:r>
            <a:endParaRPr lang="en-US" altLang="zh-CN" sz="2400" dirty="0"/>
          </a:p>
          <a:p>
            <a:pPr>
              <a:lnSpc>
                <a:spcPts val="3000"/>
              </a:lnSpc>
              <a:buClr>
                <a:srgbClr val="0070C0"/>
              </a:buClr>
              <a:buFont typeface="Wingdings" panose="05000000000000000000" pitchFamily="2" charset="2"/>
              <a:buChar char="n"/>
              <a:defRPr/>
            </a:pPr>
            <a:r>
              <a:rPr lang="zh-CN" altLang="zh-CN" sz="2400" dirty="0"/>
              <a:t>静态数据成员初始化格式</a:t>
            </a:r>
            <a:r>
              <a:rPr lang="zh-CN" altLang="en-US" sz="2400" dirty="0"/>
              <a:t>：</a:t>
            </a:r>
            <a:endParaRPr lang="zh-CN" altLang="zh-CN" sz="2400" dirty="0"/>
          </a:p>
          <a:p>
            <a:pPr marL="0" indent="0">
              <a:lnSpc>
                <a:spcPts val="3000"/>
              </a:lnSpc>
              <a:buClr>
                <a:srgbClr val="0070C0"/>
              </a:buClr>
              <a:defRPr/>
            </a:pPr>
            <a:r>
              <a:rPr lang="en-US" altLang="zh-CN" sz="2400" dirty="0">
                <a:solidFill>
                  <a:srgbClr val="FF0000"/>
                </a:solidFill>
              </a:rPr>
              <a:t>            </a:t>
            </a:r>
            <a:r>
              <a:rPr lang="zh-CN" altLang="zh-CN" sz="2400" dirty="0">
                <a:solidFill>
                  <a:srgbClr val="FF0000"/>
                </a:solidFill>
              </a:rPr>
              <a:t>数据类型 类名</a:t>
            </a:r>
            <a:r>
              <a:rPr lang="en-US" altLang="zh-CN" sz="2400" dirty="0">
                <a:solidFill>
                  <a:srgbClr val="FF0000"/>
                </a:solidFill>
              </a:rPr>
              <a:t>::</a:t>
            </a:r>
            <a:r>
              <a:rPr lang="zh-CN" altLang="zh-CN" sz="2400" dirty="0">
                <a:solidFill>
                  <a:srgbClr val="FF0000"/>
                </a:solidFill>
              </a:rPr>
              <a:t>静态数据成员名</a:t>
            </a:r>
            <a:r>
              <a:rPr lang="en-US" altLang="zh-CN" sz="2400" dirty="0">
                <a:solidFill>
                  <a:srgbClr val="FF0000"/>
                </a:solidFill>
              </a:rPr>
              <a:t>=</a:t>
            </a:r>
            <a:r>
              <a:rPr lang="zh-CN" altLang="zh-CN" sz="2400" dirty="0">
                <a:solidFill>
                  <a:srgbClr val="FF0000"/>
                </a:solidFill>
              </a:rPr>
              <a:t>初始值</a:t>
            </a:r>
            <a:r>
              <a:rPr lang="en-US" altLang="zh-CN" sz="2400" dirty="0">
                <a:solidFill>
                  <a:srgbClr val="FF0000"/>
                </a:solidFill>
              </a:rPr>
              <a:t>;</a:t>
            </a:r>
          </a:p>
          <a:p>
            <a:pPr>
              <a:lnSpc>
                <a:spcPts val="3000"/>
              </a:lnSpc>
              <a:buClr>
                <a:srgbClr val="0070C0"/>
              </a:buClr>
              <a:buFont typeface="Wingdings" panose="05000000000000000000" pitchFamily="2" charset="2"/>
              <a:buChar char="n"/>
              <a:defRPr/>
            </a:pPr>
            <a:r>
              <a:rPr lang="zh-CN" altLang="zh-CN" sz="2400" dirty="0"/>
              <a:t>静态成员如果没有对其进行初始化，则自动赋初值为</a:t>
            </a:r>
            <a:r>
              <a:rPr lang="en-US" altLang="zh-CN" sz="2400" dirty="0"/>
              <a:t>0</a:t>
            </a:r>
            <a:r>
              <a:rPr lang="zh-CN" altLang="zh-CN" sz="2400" dirty="0"/>
              <a:t>。</a:t>
            </a:r>
          </a:p>
          <a:p>
            <a:pPr>
              <a:lnSpc>
                <a:spcPts val="3000"/>
              </a:lnSpc>
              <a:buClr>
                <a:srgbClr val="0070C0"/>
              </a:buClr>
              <a:buFont typeface="Wingdings" panose="05000000000000000000" pitchFamily="2" charset="2"/>
              <a:buChar char="n"/>
              <a:defRPr/>
            </a:pPr>
            <a:r>
              <a:rPr lang="zh-CN" altLang="zh-CN" sz="2400" dirty="0"/>
              <a:t>静态数据成员</a:t>
            </a:r>
            <a:r>
              <a:rPr lang="zh-CN" altLang="en-US" sz="2400" dirty="0"/>
              <a:t>访问方式：</a:t>
            </a:r>
            <a:r>
              <a:rPr lang="zh-CN" altLang="zh-CN" sz="2400" dirty="0"/>
              <a:t>在类外通过类名进行访问，也允许用对象名进行访问。</a:t>
            </a:r>
            <a:endParaRPr lang="en-US" altLang="zh-CN" sz="2400" dirty="0"/>
          </a:p>
          <a:p>
            <a:pPr>
              <a:lnSpc>
                <a:spcPts val="3000"/>
              </a:lnSpc>
              <a:buClr>
                <a:srgbClr val="0070C0"/>
              </a:buClr>
              <a:buFont typeface="Wingdings" panose="05000000000000000000" pitchFamily="2" charset="2"/>
              <a:buChar char="n"/>
              <a:defRPr/>
            </a:pPr>
            <a:r>
              <a:rPr lang="zh-CN" altLang="zh-CN" sz="2400" dirty="0"/>
              <a:t>静态数据成员的访问形式：</a:t>
            </a:r>
          </a:p>
          <a:p>
            <a:pPr>
              <a:defRPr/>
            </a:pPr>
            <a:r>
              <a:rPr lang="en-US" altLang="zh-CN" sz="2400" dirty="0">
                <a:solidFill>
                  <a:srgbClr val="FF0000"/>
                </a:solidFill>
              </a:rPr>
              <a:t>            </a:t>
            </a:r>
            <a:r>
              <a:rPr lang="zh-CN" altLang="zh-CN" sz="2400" dirty="0">
                <a:solidFill>
                  <a:srgbClr val="FF0000"/>
                </a:solidFill>
              </a:rPr>
              <a:t>类名</a:t>
            </a:r>
            <a:r>
              <a:rPr lang="en-US" altLang="zh-CN" sz="2400" dirty="0">
                <a:solidFill>
                  <a:srgbClr val="FF0000"/>
                </a:solidFill>
              </a:rPr>
              <a:t>::</a:t>
            </a:r>
            <a:r>
              <a:rPr lang="zh-CN" altLang="zh-CN" sz="2400" dirty="0">
                <a:solidFill>
                  <a:srgbClr val="FF0000"/>
                </a:solidFill>
              </a:rPr>
              <a:t>静态数据成员名</a:t>
            </a:r>
            <a:r>
              <a:rPr lang="en-US" altLang="zh-CN" sz="2400" dirty="0">
                <a:solidFill>
                  <a:srgbClr val="FF0000"/>
                </a:solidFill>
              </a:rPr>
              <a:t>;</a:t>
            </a:r>
          </a:p>
          <a:p>
            <a:pPr>
              <a:lnSpc>
                <a:spcPts val="3000"/>
              </a:lnSpc>
              <a:buClr>
                <a:srgbClr val="0070C0"/>
              </a:buClr>
              <a:buFont typeface="Wingdings" panose="05000000000000000000" pitchFamily="2" charset="2"/>
              <a:buChar char="n"/>
              <a:defRPr/>
            </a:pPr>
            <a:r>
              <a:rPr lang="zh-CN" altLang="en-US" sz="2400" dirty="0">
                <a:solidFill>
                  <a:srgbClr val="FF0000"/>
                </a:solidFill>
              </a:rPr>
              <a:t>注意：</a:t>
            </a:r>
            <a:r>
              <a:rPr lang="zh-CN" altLang="zh-CN" sz="2400" dirty="0"/>
              <a:t>静态数据成员受访问权限控制。</a:t>
            </a:r>
          </a:p>
          <a:p>
            <a:pPr>
              <a:lnSpc>
                <a:spcPts val="3000"/>
              </a:lnSpc>
              <a:buClr>
                <a:srgbClr val="0070C0"/>
              </a:buClr>
              <a:buFont typeface="Wingdings" panose="05000000000000000000" pitchFamily="2" charset="2"/>
              <a:buChar char="n"/>
              <a:defRPr/>
            </a:pPr>
            <a:endParaRPr lang="zh-CN" altLang="zh-CN" sz="2400" dirty="0"/>
          </a:p>
          <a:p>
            <a:pPr>
              <a:defRPr/>
            </a:pPr>
            <a:endParaRPr lang="zh-CN" altLang="zh-CN" sz="2400" dirty="0">
              <a:solidFill>
                <a:srgbClr val="FF0000"/>
              </a:solidFill>
            </a:endParaRPr>
          </a:p>
        </p:txBody>
      </p:sp>
      <p:sp>
        <p:nvSpPr>
          <p:cNvPr id="6147" name="Rectangle 3">
            <a:extLst>
              <a:ext uri="{FF2B5EF4-FFF2-40B4-BE49-F238E27FC236}">
                <a16:creationId xmlns:a16="http://schemas.microsoft.com/office/drawing/2014/main" id="{2BE62132-443B-4F75-ADAB-8ED518BB0B79}"/>
              </a:ext>
            </a:extLst>
          </p:cNvPr>
          <p:cNvSpPr>
            <a:spLocks noGrp="1" noChangeArrowheads="1"/>
          </p:cNvSpPr>
          <p:nvPr>
            <p:ph type="title"/>
          </p:nvPr>
        </p:nvSpPr>
        <p:spPr>
          <a:xfrm>
            <a:off x="1981200" y="533400"/>
            <a:ext cx="8229600" cy="914400"/>
          </a:xfrm>
        </p:spPr>
        <p:txBody>
          <a:bodyPr/>
          <a:lstStyle/>
          <a:p>
            <a:pPr eaLnBrk="1" hangingPunct="1"/>
            <a:r>
              <a:rPr lang="en-US" altLang="zh-CN" sz="3600" b="1"/>
              <a:t>8.1.1  </a:t>
            </a:r>
            <a:r>
              <a:rPr lang="zh-CN" altLang="en-US" sz="3600" b="1"/>
              <a:t>静态数据成员</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BBDCEBD-5AC6-4838-AA98-C9574D83F7B4}"/>
              </a:ext>
            </a:extLst>
          </p:cNvPr>
          <p:cNvSpPr>
            <a:spLocks noGrp="1" noChangeArrowheads="1"/>
          </p:cNvSpPr>
          <p:nvPr>
            <p:ph type="body" idx="1"/>
          </p:nvPr>
        </p:nvSpPr>
        <p:spPr>
          <a:xfrm>
            <a:off x="1981200" y="609600"/>
            <a:ext cx="8305800" cy="6019800"/>
          </a:xfrm>
          <a:noFill/>
          <a:ln>
            <a:solidFill>
              <a:schemeClr val="tx1"/>
            </a:solidFill>
            <a:miter lim="800000"/>
            <a:headEnd/>
            <a:tailEnd/>
          </a:ln>
        </p:spPr>
        <p:txBody>
          <a:bodyPr/>
          <a:lstStyle/>
          <a:p>
            <a:r>
              <a:rPr lang="zh-CN" altLang="zh-CN" sz="2000" dirty="0"/>
              <a:t>【例</a:t>
            </a:r>
            <a:r>
              <a:rPr lang="en-US" altLang="zh-CN" sz="2000" dirty="0"/>
              <a:t>8.1</a:t>
            </a:r>
            <a:r>
              <a:rPr lang="zh-CN" altLang="zh-CN" sz="2000" dirty="0"/>
              <a:t>】定义一个矩形类</a:t>
            </a:r>
            <a:r>
              <a:rPr lang="en-US" altLang="zh-CN" sz="2000" dirty="0"/>
              <a:t>Rectangle</a:t>
            </a:r>
            <a:r>
              <a:rPr lang="zh-CN" altLang="zh-CN" sz="2000" dirty="0"/>
              <a:t>，实现计算、显示矩形面积和统计矩形个数的功能。</a:t>
            </a:r>
          </a:p>
          <a:p>
            <a:r>
              <a:rPr lang="en-US" altLang="zh-CN" sz="2000" dirty="0"/>
              <a:t>#include&lt;iostream&gt;</a:t>
            </a:r>
            <a:endParaRPr lang="zh-CN" altLang="zh-CN" sz="2000" dirty="0"/>
          </a:p>
          <a:p>
            <a:r>
              <a:rPr lang="en-US" altLang="zh-CN" sz="2000" dirty="0"/>
              <a:t>using namespace std;</a:t>
            </a:r>
            <a:endParaRPr lang="zh-CN" altLang="zh-CN" sz="2000" dirty="0"/>
          </a:p>
          <a:p>
            <a:r>
              <a:rPr lang="en-US" altLang="zh-CN" sz="2000" dirty="0"/>
              <a:t>class Rectangle </a:t>
            </a:r>
            <a:endParaRPr lang="zh-CN" altLang="zh-CN" sz="2000" dirty="0"/>
          </a:p>
          <a:p>
            <a:r>
              <a:rPr lang="en-US" altLang="zh-CN" sz="2000" dirty="0"/>
              <a:t>{</a:t>
            </a:r>
            <a:endParaRPr lang="zh-CN" altLang="zh-CN" sz="2000" dirty="0"/>
          </a:p>
          <a:p>
            <a:r>
              <a:rPr lang="en-US" altLang="zh-CN" sz="2000" dirty="0"/>
              <a:t>public:</a:t>
            </a:r>
            <a:endParaRPr lang="zh-CN" altLang="zh-CN" sz="2000" dirty="0"/>
          </a:p>
          <a:p>
            <a:r>
              <a:rPr lang="en-US" altLang="zh-CN" sz="2000" dirty="0"/>
              <a:t>	Rectangle(int =0,int =0);</a:t>
            </a:r>
            <a:endParaRPr lang="zh-CN" altLang="zh-CN" sz="2000" dirty="0"/>
          </a:p>
          <a:p>
            <a:r>
              <a:rPr lang="en-US" altLang="zh-CN" sz="2000" dirty="0"/>
              <a:t>	void Show();</a:t>
            </a:r>
            <a:endParaRPr lang="zh-CN" altLang="zh-CN" sz="2000" dirty="0"/>
          </a:p>
          <a:p>
            <a:r>
              <a:rPr lang="en-US" altLang="zh-CN" sz="2000" dirty="0"/>
              <a:t>	int Area();</a:t>
            </a:r>
            <a:endParaRPr lang="zh-CN" altLang="zh-CN" sz="2000" dirty="0"/>
          </a:p>
          <a:p>
            <a:r>
              <a:rPr lang="en-US" altLang="zh-CN" sz="2000" dirty="0">
                <a:sym typeface="Wingdings" panose="05000000000000000000" pitchFamily="2" charset="2"/>
              </a:rPr>
              <a:t></a:t>
            </a:r>
            <a:r>
              <a:rPr lang="en-US" altLang="zh-CN" sz="2000" dirty="0"/>
              <a:t>	</a:t>
            </a:r>
            <a:r>
              <a:rPr lang="en-US" altLang="zh-CN" sz="2000" dirty="0">
                <a:solidFill>
                  <a:srgbClr val="FF0000"/>
                </a:solidFill>
              </a:rPr>
              <a:t>static int count;      </a:t>
            </a:r>
            <a:r>
              <a:rPr lang="en-US" altLang="zh-CN" sz="2000" dirty="0"/>
              <a:t>	//</a:t>
            </a:r>
            <a:r>
              <a:rPr lang="zh-CN" altLang="zh-CN" sz="2000" dirty="0"/>
              <a:t>声明静态数据成员</a:t>
            </a:r>
            <a:r>
              <a:rPr lang="en-US" altLang="zh-CN" sz="2000" dirty="0"/>
              <a:t>count</a:t>
            </a:r>
            <a:endParaRPr lang="zh-CN" altLang="zh-CN" sz="2000" dirty="0"/>
          </a:p>
          <a:p>
            <a:r>
              <a:rPr lang="en-US" altLang="zh-CN" sz="2000" dirty="0"/>
              <a:t>private: </a:t>
            </a:r>
            <a:endParaRPr lang="zh-CN" altLang="zh-CN" sz="2000" dirty="0"/>
          </a:p>
          <a:p>
            <a:r>
              <a:rPr lang="en-US" altLang="zh-CN" sz="2000" dirty="0"/>
              <a:t>	int length;</a:t>
            </a:r>
            <a:endParaRPr lang="zh-CN" altLang="zh-CN" sz="2000" dirty="0"/>
          </a:p>
          <a:p>
            <a:r>
              <a:rPr lang="en-US" altLang="zh-CN" sz="2000" dirty="0"/>
              <a:t>	int width;</a:t>
            </a:r>
            <a:endParaRPr lang="zh-CN" altLang="zh-CN" sz="2000" dirty="0"/>
          </a:p>
          <a:p>
            <a:r>
              <a:rPr lang="en-US" altLang="zh-CN" sz="2000" dirty="0"/>
              <a:t>};</a:t>
            </a:r>
            <a:endParaRPr lang="zh-CN" altLang="zh-C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F070760-3AE5-4ADF-BF26-D4C0CDD0E7DF}"/>
              </a:ext>
            </a:extLst>
          </p:cNvPr>
          <p:cNvSpPr>
            <a:spLocks noGrp="1" noChangeArrowheads="1"/>
          </p:cNvSpPr>
          <p:nvPr>
            <p:ph type="body" idx="1"/>
          </p:nvPr>
        </p:nvSpPr>
        <p:spPr>
          <a:xfrm>
            <a:off x="1981200" y="609600"/>
            <a:ext cx="8305800" cy="6019800"/>
          </a:xfrm>
          <a:noFill/>
          <a:ln>
            <a:solidFill>
              <a:schemeClr val="tx1"/>
            </a:solidFill>
            <a:miter lim="800000"/>
            <a:headEnd/>
            <a:tailEnd/>
          </a:ln>
        </p:spPr>
        <p:txBody>
          <a:bodyPr/>
          <a:lstStyle/>
          <a:p>
            <a:r>
              <a:rPr lang="en-US" altLang="zh-CN" sz="2000" dirty="0">
                <a:sym typeface="Wingdings" panose="05000000000000000000" pitchFamily="2" charset="2"/>
              </a:rPr>
              <a:t></a:t>
            </a:r>
            <a:r>
              <a:rPr lang="en-US" altLang="zh-CN" sz="2000" dirty="0">
                <a:solidFill>
                  <a:srgbClr val="FF0000"/>
                </a:solidFill>
              </a:rPr>
              <a:t>int Rectangle::count=0;  </a:t>
            </a:r>
            <a:r>
              <a:rPr lang="en-US" altLang="zh-CN" sz="2000" dirty="0"/>
              <a:t>	//</a:t>
            </a:r>
            <a:r>
              <a:rPr lang="zh-CN" altLang="zh-CN" sz="2000" dirty="0"/>
              <a:t>初始化静态数据成员</a:t>
            </a:r>
            <a:r>
              <a:rPr lang="en-US" altLang="zh-CN" sz="2000" dirty="0"/>
              <a:t>count</a:t>
            </a:r>
            <a:endParaRPr lang="zh-CN" altLang="zh-CN" sz="2000" dirty="0"/>
          </a:p>
          <a:p>
            <a:r>
              <a:rPr lang="en-US" altLang="zh-CN" sz="2000" dirty="0"/>
              <a:t>Rectangle::Rectangle(int </a:t>
            </a:r>
            <a:r>
              <a:rPr lang="en-US" altLang="zh-CN" sz="2000" dirty="0" err="1"/>
              <a:t>l,int</a:t>
            </a:r>
            <a:r>
              <a:rPr lang="en-US" altLang="zh-CN" sz="2000" dirty="0"/>
              <a:t> w):length(l),width(w)</a:t>
            </a:r>
            <a:endParaRPr lang="zh-CN" altLang="zh-CN" sz="2000" dirty="0"/>
          </a:p>
          <a:p>
            <a:r>
              <a:rPr lang="en-US" altLang="zh-CN" sz="2000" dirty="0"/>
              <a:t>{</a:t>
            </a:r>
            <a:endParaRPr lang="zh-CN" altLang="zh-CN" sz="2000" dirty="0"/>
          </a:p>
          <a:p>
            <a:r>
              <a:rPr lang="en-US" altLang="zh-CN" sz="2000" dirty="0"/>
              <a:t>	 count++;              	//</a:t>
            </a:r>
            <a:r>
              <a:rPr lang="zh-CN" altLang="zh-CN" sz="2000" dirty="0"/>
              <a:t>静态数据成员</a:t>
            </a:r>
            <a:r>
              <a:rPr lang="en-US" altLang="zh-CN" sz="2000" dirty="0"/>
              <a:t>count</a:t>
            </a:r>
            <a:r>
              <a:rPr lang="zh-CN" altLang="zh-CN" sz="2000" dirty="0"/>
              <a:t>计数</a:t>
            </a:r>
          </a:p>
          <a:p>
            <a:r>
              <a:rPr lang="en-US" altLang="zh-CN" sz="2000" dirty="0"/>
              <a:t>}</a:t>
            </a:r>
            <a:endParaRPr lang="zh-CN" altLang="zh-CN" sz="2000" dirty="0"/>
          </a:p>
          <a:p>
            <a:r>
              <a:rPr lang="en-US" altLang="zh-CN" sz="2000" dirty="0"/>
              <a:t>int Rectangle::Area()</a:t>
            </a:r>
            <a:endParaRPr lang="zh-CN" altLang="zh-CN" sz="2000" dirty="0"/>
          </a:p>
          <a:p>
            <a:r>
              <a:rPr lang="en-US" altLang="zh-CN" sz="2000" dirty="0"/>
              <a:t>{</a:t>
            </a:r>
            <a:endParaRPr lang="zh-CN" altLang="zh-CN" sz="2000" dirty="0"/>
          </a:p>
          <a:p>
            <a:r>
              <a:rPr lang="en-US" altLang="zh-CN" sz="2000" dirty="0"/>
              <a:t>	return (length * width);</a:t>
            </a:r>
            <a:endParaRPr lang="zh-CN" altLang="zh-CN" sz="2000" dirty="0"/>
          </a:p>
          <a:p>
            <a:r>
              <a:rPr lang="en-US" altLang="zh-CN" sz="2000" dirty="0"/>
              <a:t>}</a:t>
            </a:r>
            <a:endParaRPr lang="zh-CN" altLang="zh-CN" sz="2000" dirty="0"/>
          </a:p>
          <a:p>
            <a:r>
              <a:rPr lang="en-US" altLang="zh-CN" sz="2000" dirty="0"/>
              <a:t>void Rectangle::Show()</a:t>
            </a:r>
            <a:endParaRPr lang="zh-CN" altLang="zh-CN" sz="2000" dirty="0"/>
          </a:p>
          <a:p>
            <a:r>
              <a:rPr lang="en-US" altLang="zh-CN" sz="2000" dirty="0"/>
              <a:t>{</a:t>
            </a:r>
            <a:endParaRPr lang="zh-CN" altLang="zh-CN" sz="2000" dirty="0"/>
          </a:p>
          <a:p>
            <a:r>
              <a:rPr lang="en-US" altLang="zh-CN" sz="2000" dirty="0"/>
              <a:t>	</a:t>
            </a:r>
            <a:r>
              <a:rPr lang="en-US" altLang="zh-CN" sz="2000" dirty="0" err="1"/>
              <a:t>cout</a:t>
            </a:r>
            <a:r>
              <a:rPr lang="en-US" altLang="zh-CN" sz="2000" dirty="0"/>
              <a:t>&lt;&lt;"length="&lt;&lt;length&lt;&lt;"  ";</a:t>
            </a:r>
            <a:endParaRPr lang="zh-CN" altLang="zh-CN" sz="2000" dirty="0"/>
          </a:p>
          <a:p>
            <a:r>
              <a:rPr lang="en-US" altLang="zh-CN" sz="2000" dirty="0"/>
              <a:t>	</a:t>
            </a:r>
            <a:r>
              <a:rPr lang="en-US" altLang="zh-CN" sz="2000" dirty="0" err="1"/>
              <a:t>cout</a:t>
            </a:r>
            <a:r>
              <a:rPr lang="en-US" altLang="zh-CN" sz="2000" dirty="0"/>
              <a:t>&lt;&lt;"width="&lt;&lt;width&lt;&lt;"  ";</a:t>
            </a:r>
            <a:endParaRPr lang="zh-CN" altLang="zh-CN" sz="2000" dirty="0"/>
          </a:p>
          <a:p>
            <a:r>
              <a:rPr lang="en-US" altLang="zh-CN" sz="2000" dirty="0"/>
              <a:t>	</a:t>
            </a:r>
            <a:r>
              <a:rPr lang="en-US" altLang="zh-CN" sz="2000" dirty="0" err="1"/>
              <a:t>cout</a:t>
            </a:r>
            <a:r>
              <a:rPr lang="en-US" altLang="zh-CN" sz="2000" dirty="0"/>
              <a:t>&lt;&lt;"Area="&lt;&lt;Area()&lt;&lt;</a:t>
            </a:r>
            <a:r>
              <a:rPr lang="en-US" altLang="zh-CN" sz="2000" dirty="0" err="1"/>
              <a:t>endl</a:t>
            </a:r>
            <a:r>
              <a:rPr lang="en-US" altLang="zh-CN" sz="2000" dirty="0"/>
              <a:t>;</a:t>
            </a:r>
            <a:endParaRPr lang="zh-CN" altLang="zh-CN" sz="2000" dirty="0"/>
          </a:p>
          <a:p>
            <a:r>
              <a:rPr lang="en-US" altLang="zh-CN" sz="2000" dirty="0"/>
              <a:t>}</a:t>
            </a:r>
            <a:endParaRPr lang="zh-CN" altLang="zh-C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34FAA97-C444-4E50-A659-911A71083001}"/>
              </a:ext>
            </a:extLst>
          </p:cNvPr>
          <p:cNvSpPr>
            <a:spLocks noGrp="1" noChangeArrowheads="1"/>
          </p:cNvSpPr>
          <p:nvPr>
            <p:ph type="body" idx="1"/>
          </p:nvPr>
        </p:nvSpPr>
        <p:spPr>
          <a:xfrm>
            <a:off x="1981200" y="609600"/>
            <a:ext cx="8305800" cy="6019800"/>
          </a:xfrm>
          <a:noFill/>
          <a:ln>
            <a:solidFill>
              <a:schemeClr val="tx1"/>
            </a:solidFill>
            <a:miter lim="800000"/>
            <a:headEnd/>
            <a:tailEnd/>
          </a:ln>
        </p:spPr>
        <p:txBody>
          <a:bodyPr/>
          <a:lstStyle/>
          <a:p>
            <a:r>
              <a:rPr lang="en-US" altLang="zh-CN" sz="2000"/>
              <a:t>int main()</a:t>
            </a:r>
            <a:endParaRPr lang="zh-CN" altLang="zh-CN" sz="2000"/>
          </a:p>
          <a:p>
            <a:r>
              <a:rPr lang="en-US" altLang="zh-CN" sz="2000"/>
              <a:t>{</a:t>
            </a:r>
            <a:endParaRPr lang="zh-CN" altLang="zh-CN" sz="2000"/>
          </a:p>
          <a:p>
            <a:r>
              <a:rPr lang="en-US" altLang="zh-CN" sz="2000"/>
              <a:t>	Rectangle rect1(3,3);</a:t>
            </a:r>
            <a:endParaRPr lang="zh-CN" altLang="zh-CN" sz="2000"/>
          </a:p>
          <a:p>
            <a:r>
              <a:rPr lang="en-US" altLang="zh-CN" sz="2000"/>
              <a:t>	rect1.Show();</a:t>
            </a:r>
            <a:endParaRPr lang="zh-CN" altLang="zh-CN" sz="2000"/>
          </a:p>
          <a:p>
            <a:r>
              <a:rPr lang="en-US" altLang="zh-CN" sz="2000">
                <a:sym typeface="Wingdings" panose="05000000000000000000" pitchFamily="2" charset="2"/>
              </a:rPr>
              <a:t></a:t>
            </a:r>
            <a:r>
              <a:rPr lang="en-US" altLang="zh-CN" sz="2000"/>
              <a:t>	cout&lt;&lt;"count="&lt;&lt;</a:t>
            </a:r>
            <a:r>
              <a:rPr lang="en-US" altLang="zh-CN" sz="2000">
                <a:solidFill>
                  <a:srgbClr val="FF0000"/>
                </a:solidFill>
              </a:rPr>
              <a:t>Rectangle::count</a:t>
            </a:r>
            <a:r>
              <a:rPr lang="en-US" altLang="zh-CN" sz="2000"/>
              <a:t>&lt;&lt;endl;</a:t>
            </a:r>
            <a:endParaRPr lang="zh-CN" altLang="zh-CN" sz="2000"/>
          </a:p>
          <a:p>
            <a:r>
              <a:rPr lang="en-US" altLang="zh-CN" sz="2000"/>
              <a:t>	Rectangle rect2(3,7);</a:t>
            </a:r>
            <a:endParaRPr lang="zh-CN" altLang="zh-CN" sz="2000"/>
          </a:p>
          <a:p>
            <a:r>
              <a:rPr lang="en-US" altLang="zh-CN" sz="2000"/>
              <a:t>	rect2.Show();</a:t>
            </a:r>
            <a:endParaRPr lang="zh-CN" altLang="zh-CN" sz="2000"/>
          </a:p>
          <a:p>
            <a:r>
              <a:rPr lang="en-US" altLang="zh-CN" sz="2000"/>
              <a:t>	cout&lt;&lt;"count="&lt;&lt;Rectangle::count&lt;&lt;endl;</a:t>
            </a:r>
            <a:endParaRPr lang="zh-CN" altLang="zh-CN" sz="2000"/>
          </a:p>
          <a:p>
            <a:r>
              <a:rPr lang="en-US" altLang="zh-CN" sz="2000"/>
              <a:t>	Rectangle rect3(5,5);</a:t>
            </a:r>
            <a:endParaRPr lang="zh-CN" altLang="zh-CN" sz="2000"/>
          </a:p>
          <a:p>
            <a:r>
              <a:rPr lang="en-US" altLang="zh-CN" sz="2000"/>
              <a:t>	rect3.Show();</a:t>
            </a:r>
            <a:endParaRPr lang="zh-CN" altLang="zh-CN" sz="2000"/>
          </a:p>
          <a:p>
            <a:r>
              <a:rPr lang="en-US" altLang="zh-CN" sz="2000">
                <a:sym typeface="Wingdings" panose="05000000000000000000" pitchFamily="2" charset="2"/>
              </a:rPr>
              <a:t></a:t>
            </a:r>
            <a:r>
              <a:rPr lang="en-US" altLang="zh-CN" sz="2000"/>
              <a:t>	cout&lt;&lt;"count="&lt;&lt;</a:t>
            </a:r>
            <a:r>
              <a:rPr lang="en-US" altLang="zh-CN" sz="2000">
                <a:solidFill>
                  <a:srgbClr val="FF0000"/>
                </a:solidFill>
              </a:rPr>
              <a:t>rect3.count</a:t>
            </a:r>
            <a:r>
              <a:rPr lang="en-US" altLang="zh-CN" sz="2000"/>
              <a:t>&lt;&lt;endl;</a:t>
            </a:r>
            <a:endParaRPr lang="zh-CN" altLang="zh-CN" sz="2000"/>
          </a:p>
          <a:p>
            <a:r>
              <a:rPr lang="en-US" altLang="zh-CN" sz="2000"/>
              <a:t>	return 0;</a:t>
            </a:r>
            <a:endParaRPr lang="zh-CN" altLang="zh-CN" sz="2000"/>
          </a:p>
          <a:p>
            <a:r>
              <a:rPr lang="en-US" altLang="zh-CN" sz="2000"/>
              <a:t>}</a:t>
            </a:r>
            <a:endParaRPr lang="zh-CN" altLang="zh-CN" sz="2000"/>
          </a:p>
        </p:txBody>
      </p:sp>
      <p:sp>
        <p:nvSpPr>
          <p:cNvPr id="3" name="Rectangle 3">
            <a:extLst>
              <a:ext uri="{FF2B5EF4-FFF2-40B4-BE49-F238E27FC236}">
                <a16:creationId xmlns:a16="http://schemas.microsoft.com/office/drawing/2014/main" id="{93FFA3E7-305C-4FDC-B31D-185FD8976B40}"/>
              </a:ext>
            </a:extLst>
          </p:cNvPr>
          <p:cNvSpPr>
            <a:spLocks noChangeArrowheads="1"/>
          </p:cNvSpPr>
          <p:nvPr/>
        </p:nvSpPr>
        <p:spPr bwMode="auto">
          <a:xfrm>
            <a:off x="6886575" y="3733800"/>
            <a:ext cx="3276600" cy="2032000"/>
          </a:xfrm>
          <a:prstGeom prst="rect">
            <a:avLst/>
          </a:prstGeom>
          <a:solidFill>
            <a:schemeClr val="accent5"/>
          </a:solidFill>
          <a:ln>
            <a:solidFill>
              <a:schemeClr val="tx1"/>
            </a:solid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dirty="0"/>
              <a:t>运行结果：</a:t>
            </a:r>
          </a:p>
          <a:p>
            <a:pPr>
              <a:defRPr/>
            </a:pPr>
            <a:r>
              <a:rPr lang="en-US" altLang="zh-CN" dirty="0"/>
              <a:t>length=3  width=3  Area=9</a:t>
            </a:r>
            <a:endParaRPr lang="zh-CN" altLang="zh-CN" dirty="0"/>
          </a:p>
          <a:p>
            <a:pPr>
              <a:defRPr/>
            </a:pPr>
            <a:r>
              <a:rPr lang="en-US" altLang="zh-CN" dirty="0"/>
              <a:t>count=1</a:t>
            </a:r>
            <a:endParaRPr lang="zh-CN" altLang="zh-CN" dirty="0"/>
          </a:p>
          <a:p>
            <a:pPr>
              <a:defRPr/>
            </a:pPr>
            <a:r>
              <a:rPr lang="en-US" altLang="zh-CN" dirty="0"/>
              <a:t>length=3  width=7  Area=21</a:t>
            </a:r>
            <a:endParaRPr lang="zh-CN" altLang="zh-CN" dirty="0"/>
          </a:p>
          <a:p>
            <a:pPr>
              <a:defRPr/>
            </a:pPr>
            <a:r>
              <a:rPr lang="en-US" altLang="zh-CN" dirty="0"/>
              <a:t>count=2</a:t>
            </a:r>
            <a:endParaRPr lang="zh-CN" altLang="zh-CN" dirty="0"/>
          </a:p>
          <a:p>
            <a:pPr>
              <a:defRPr/>
            </a:pPr>
            <a:r>
              <a:rPr lang="en-US" altLang="zh-CN" dirty="0"/>
              <a:t>length=5  width=5  Area=25</a:t>
            </a:r>
            <a:endParaRPr lang="zh-CN" altLang="zh-CN" dirty="0"/>
          </a:p>
          <a:p>
            <a:pPr>
              <a:defRPr/>
            </a:pPr>
            <a:r>
              <a:rPr lang="en-US" altLang="zh-CN" dirty="0"/>
              <a:t>count=3</a:t>
            </a:r>
            <a:endParaRPr lang="zh-CN" altLang="zh-CN" dirty="0"/>
          </a:p>
        </p:txBody>
      </p:sp>
      <p:sp>
        <p:nvSpPr>
          <p:cNvPr id="4" name="AutoShape 3">
            <a:hlinkClick r:id="rId2" action="ppaction://hlinksldjump"/>
            <a:extLst>
              <a:ext uri="{FF2B5EF4-FFF2-40B4-BE49-F238E27FC236}">
                <a16:creationId xmlns:a16="http://schemas.microsoft.com/office/drawing/2014/main" id="{F3590CA9-14BE-4E6F-9EA0-F5ADEA454E81}"/>
              </a:ext>
            </a:extLst>
          </p:cNvPr>
          <p:cNvSpPr>
            <a:spLocks noChangeArrowheads="1"/>
          </p:cNvSpPr>
          <p:nvPr/>
        </p:nvSpPr>
        <p:spPr bwMode="auto">
          <a:xfrm>
            <a:off x="93726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CD2878C-43D2-4B51-9521-A9E35156A49C}"/>
              </a:ext>
            </a:extLst>
          </p:cNvPr>
          <p:cNvSpPr>
            <a:spLocks noGrp="1" noChangeArrowheads="1"/>
          </p:cNvSpPr>
          <p:nvPr>
            <p:ph type="body" idx="1"/>
          </p:nvPr>
        </p:nvSpPr>
        <p:spPr>
          <a:xfrm>
            <a:off x="2133600" y="1752600"/>
            <a:ext cx="8077200" cy="4572000"/>
          </a:xfrm>
        </p:spPr>
        <p:txBody>
          <a:bodyPr/>
          <a:lstStyle/>
          <a:p>
            <a:pPr>
              <a:lnSpc>
                <a:spcPts val="3000"/>
              </a:lnSpc>
              <a:buClr>
                <a:srgbClr val="0070C0"/>
              </a:buClr>
              <a:buFont typeface="Wingdings" panose="05000000000000000000" pitchFamily="2" charset="2"/>
              <a:buChar char="n"/>
            </a:pPr>
            <a:r>
              <a:rPr lang="zh-CN" altLang="en-US" sz="2400"/>
              <a:t>静态成员函数作用：定义</a:t>
            </a:r>
            <a:r>
              <a:rPr lang="zh-CN" altLang="zh-CN" sz="2400"/>
              <a:t>公有静态成员函数来访问私有的静态数据成员。</a:t>
            </a:r>
          </a:p>
          <a:p>
            <a:pPr>
              <a:lnSpc>
                <a:spcPts val="3000"/>
              </a:lnSpc>
              <a:buClr>
                <a:srgbClr val="0070C0"/>
              </a:buClr>
              <a:buFont typeface="Wingdings" panose="05000000000000000000" pitchFamily="2" charset="2"/>
              <a:buChar char="n"/>
            </a:pPr>
            <a:r>
              <a:rPr lang="zh-CN" altLang="zh-CN" sz="2400"/>
              <a:t>声明静态成员函数的格式</a:t>
            </a:r>
            <a:r>
              <a:rPr lang="zh-CN" altLang="en-US" sz="2400"/>
              <a:t>：</a:t>
            </a:r>
            <a:endParaRPr lang="zh-CN" altLang="zh-CN" sz="2400"/>
          </a:p>
          <a:p>
            <a:r>
              <a:rPr lang="en-US" altLang="zh-CN" sz="2400">
                <a:solidFill>
                  <a:srgbClr val="FF0000"/>
                </a:solidFill>
              </a:rPr>
              <a:t>           static </a:t>
            </a:r>
            <a:r>
              <a:rPr lang="zh-CN" altLang="zh-CN" sz="2400">
                <a:solidFill>
                  <a:srgbClr val="FF0000"/>
                </a:solidFill>
              </a:rPr>
              <a:t>函数类型 静态成员函数名</a:t>
            </a:r>
            <a:r>
              <a:rPr lang="en-US" altLang="zh-CN" sz="2400">
                <a:solidFill>
                  <a:srgbClr val="FF0000"/>
                </a:solidFill>
              </a:rPr>
              <a:t>(</a:t>
            </a:r>
            <a:r>
              <a:rPr lang="zh-CN" altLang="zh-CN" sz="2400">
                <a:solidFill>
                  <a:srgbClr val="FF0000"/>
                </a:solidFill>
              </a:rPr>
              <a:t>参数表</a:t>
            </a:r>
            <a:r>
              <a:rPr lang="en-US" altLang="zh-CN" sz="2400">
                <a:solidFill>
                  <a:srgbClr val="FF0000"/>
                </a:solidFill>
              </a:rPr>
              <a:t>);</a:t>
            </a:r>
            <a:endParaRPr lang="zh-CN" altLang="zh-CN" sz="2400">
              <a:solidFill>
                <a:srgbClr val="FF0000"/>
              </a:solidFill>
            </a:endParaRPr>
          </a:p>
          <a:p>
            <a:pPr>
              <a:lnSpc>
                <a:spcPts val="3000"/>
              </a:lnSpc>
              <a:buClr>
                <a:srgbClr val="0070C0"/>
              </a:buClr>
              <a:buFont typeface="Wingdings" panose="05000000000000000000" pitchFamily="2" charset="2"/>
              <a:buChar char="n"/>
            </a:pPr>
            <a:r>
              <a:rPr lang="zh-CN" altLang="zh-CN" sz="2400"/>
              <a:t>定义静态成员函数的格式</a:t>
            </a:r>
            <a:r>
              <a:rPr lang="zh-CN" altLang="en-US" sz="2400"/>
              <a:t>：</a:t>
            </a:r>
            <a:endParaRPr lang="zh-CN" altLang="zh-CN" sz="2400"/>
          </a:p>
          <a:p>
            <a:r>
              <a:rPr lang="en-US" altLang="zh-CN" sz="2400">
                <a:solidFill>
                  <a:srgbClr val="FF0000"/>
                </a:solidFill>
              </a:rPr>
              <a:t>            </a:t>
            </a:r>
            <a:r>
              <a:rPr lang="zh-CN" altLang="zh-CN" sz="2400">
                <a:solidFill>
                  <a:srgbClr val="FF0000"/>
                </a:solidFill>
              </a:rPr>
              <a:t>函数类型 类名</a:t>
            </a:r>
            <a:r>
              <a:rPr lang="en-US" altLang="zh-CN" sz="2400">
                <a:solidFill>
                  <a:srgbClr val="FF0000"/>
                </a:solidFill>
              </a:rPr>
              <a:t>::</a:t>
            </a:r>
            <a:r>
              <a:rPr lang="zh-CN" altLang="zh-CN" sz="2400">
                <a:solidFill>
                  <a:srgbClr val="FF0000"/>
                </a:solidFill>
              </a:rPr>
              <a:t>静态成员函数名</a:t>
            </a:r>
            <a:r>
              <a:rPr lang="en-US" altLang="zh-CN" sz="2400">
                <a:solidFill>
                  <a:srgbClr val="FF0000"/>
                </a:solidFill>
              </a:rPr>
              <a:t>(</a:t>
            </a:r>
            <a:r>
              <a:rPr lang="zh-CN" altLang="zh-CN" sz="2400">
                <a:solidFill>
                  <a:srgbClr val="FF0000"/>
                </a:solidFill>
              </a:rPr>
              <a:t>参数表</a:t>
            </a:r>
            <a:r>
              <a:rPr lang="en-US" altLang="zh-CN" sz="2400">
                <a:solidFill>
                  <a:srgbClr val="FF0000"/>
                </a:solidFill>
              </a:rPr>
              <a:t>) </a:t>
            </a:r>
            <a:endParaRPr lang="zh-CN" altLang="zh-CN" sz="2400">
              <a:solidFill>
                <a:srgbClr val="FF0000"/>
              </a:solidFill>
            </a:endParaRPr>
          </a:p>
          <a:p>
            <a:pPr>
              <a:lnSpc>
                <a:spcPts val="3000"/>
              </a:lnSpc>
              <a:buClr>
                <a:srgbClr val="0070C0"/>
              </a:buClr>
              <a:buFont typeface="Wingdings" panose="05000000000000000000" pitchFamily="2" charset="2"/>
              <a:buChar char="n"/>
            </a:pPr>
            <a:r>
              <a:rPr lang="zh-CN" altLang="zh-CN" sz="2400"/>
              <a:t>静态成员函数访问格式</a:t>
            </a:r>
            <a:r>
              <a:rPr lang="zh-CN" altLang="en-US" sz="2400"/>
              <a:t>：</a:t>
            </a:r>
            <a:r>
              <a:rPr lang="en-US" altLang="zh-CN" sz="2400"/>
              <a:t> </a:t>
            </a:r>
            <a:endParaRPr lang="zh-CN" altLang="zh-CN" sz="2400"/>
          </a:p>
          <a:p>
            <a:r>
              <a:rPr lang="en-US" altLang="zh-CN" sz="2400">
                <a:solidFill>
                  <a:srgbClr val="FF0000"/>
                </a:solidFill>
              </a:rPr>
              <a:t>            </a:t>
            </a:r>
            <a:r>
              <a:rPr lang="zh-CN" altLang="zh-CN" sz="2400">
                <a:solidFill>
                  <a:srgbClr val="FF0000"/>
                </a:solidFill>
              </a:rPr>
              <a:t>类名</a:t>
            </a:r>
            <a:r>
              <a:rPr lang="en-US" altLang="zh-CN" sz="2400">
                <a:solidFill>
                  <a:srgbClr val="FF0000"/>
                </a:solidFill>
              </a:rPr>
              <a:t>::</a:t>
            </a:r>
            <a:r>
              <a:rPr lang="zh-CN" altLang="zh-CN" sz="2400">
                <a:solidFill>
                  <a:srgbClr val="FF0000"/>
                </a:solidFill>
              </a:rPr>
              <a:t>静态成员函数名</a:t>
            </a:r>
            <a:r>
              <a:rPr lang="en-US" altLang="zh-CN" sz="2400">
                <a:solidFill>
                  <a:srgbClr val="FF0000"/>
                </a:solidFill>
              </a:rPr>
              <a:t>(</a:t>
            </a:r>
            <a:r>
              <a:rPr lang="zh-CN" altLang="zh-CN" sz="2400">
                <a:solidFill>
                  <a:srgbClr val="FF0000"/>
                </a:solidFill>
              </a:rPr>
              <a:t>参数表</a:t>
            </a:r>
            <a:r>
              <a:rPr lang="en-US" altLang="zh-CN" sz="2400">
                <a:solidFill>
                  <a:srgbClr val="FF0000"/>
                </a:solidFill>
              </a:rPr>
              <a:t>);</a:t>
            </a:r>
          </a:p>
          <a:p>
            <a:pPr>
              <a:lnSpc>
                <a:spcPts val="3000"/>
              </a:lnSpc>
              <a:buClr>
                <a:srgbClr val="0070C0"/>
              </a:buClr>
              <a:buFont typeface="Wingdings" panose="05000000000000000000" pitchFamily="2" charset="2"/>
              <a:buChar char="n"/>
            </a:pPr>
            <a:r>
              <a:rPr lang="zh-CN" altLang="en-US" sz="2400"/>
              <a:t>例如：</a:t>
            </a:r>
            <a:r>
              <a:rPr lang="en-US" altLang="zh-CN" sz="2400"/>
              <a:t> </a:t>
            </a:r>
            <a:endParaRPr lang="zh-CN" altLang="zh-CN" sz="2400"/>
          </a:p>
        </p:txBody>
      </p:sp>
      <p:sp>
        <p:nvSpPr>
          <p:cNvPr id="10243" name="Rectangle 3">
            <a:extLst>
              <a:ext uri="{FF2B5EF4-FFF2-40B4-BE49-F238E27FC236}">
                <a16:creationId xmlns:a16="http://schemas.microsoft.com/office/drawing/2014/main" id="{C90614E4-DD0D-434D-B288-3209703828BC}"/>
              </a:ext>
            </a:extLst>
          </p:cNvPr>
          <p:cNvSpPr>
            <a:spLocks noGrp="1" noChangeArrowheads="1"/>
          </p:cNvSpPr>
          <p:nvPr>
            <p:ph type="title"/>
          </p:nvPr>
        </p:nvSpPr>
        <p:spPr>
          <a:xfrm>
            <a:off x="1981200" y="533400"/>
            <a:ext cx="8229600" cy="914400"/>
          </a:xfrm>
        </p:spPr>
        <p:txBody>
          <a:bodyPr/>
          <a:lstStyle/>
          <a:p>
            <a:pPr eaLnBrk="1" hangingPunct="1"/>
            <a:r>
              <a:rPr lang="en-US" altLang="zh-CN" sz="3600" b="1"/>
              <a:t>8.1.2  </a:t>
            </a:r>
            <a:r>
              <a:rPr lang="zh-CN" altLang="en-US" sz="3600" b="1"/>
              <a:t>静态成员函数</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3665</Words>
  <Application>Microsoft Office PowerPoint</Application>
  <PresentationFormat>宽屏</PresentationFormat>
  <Paragraphs>441</Paragraphs>
  <Slides>37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Arial</vt:lpstr>
      <vt:lpstr>Calibri</vt:lpstr>
      <vt:lpstr>Calibri Light</vt:lpstr>
      <vt:lpstr>Times New Roman</vt:lpstr>
      <vt:lpstr>Wingdings</vt:lpstr>
      <vt:lpstr>Office Theme</vt:lpstr>
      <vt:lpstr>第8章  静态与友元</vt:lpstr>
      <vt:lpstr>8.1  静态</vt:lpstr>
      <vt:lpstr>8.1  静态</vt:lpstr>
      <vt:lpstr>8.1.1  静态数据成员</vt:lpstr>
      <vt:lpstr>8.1.1  静态数据成员</vt:lpstr>
      <vt:lpstr>PowerPoint 演示文稿</vt:lpstr>
      <vt:lpstr>PowerPoint 演示文稿</vt:lpstr>
      <vt:lpstr>PowerPoint 演示文稿</vt:lpstr>
      <vt:lpstr>8.1.2  静态成员函数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8.1.2  静态成员函数</vt:lpstr>
      <vt:lpstr>8.2  友元</vt:lpstr>
      <vt:lpstr>8.2  友元</vt:lpstr>
      <vt:lpstr>8.2.1  友元函数</vt:lpstr>
      <vt:lpstr>PowerPoint 演示文稿</vt:lpstr>
      <vt:lpstr>PowerPoint 演示文稿</vt:lpstr>
      <vt:lpstr>8.2.1  友元函数</vt:lpstr>
      <vt:lpstr>PowerPoint 演示文稿</vt:lpstr>
      <vt:lpstr>PowerPoint 演示文稿</vt:lpstr>
      <vt:lpstr>PowerPoint 演示文稿</vt:lpstr>
      <vt:lpstr>PowerPoint 演示文稿</vt:lpstr>
      <vt:lpstr>PowerPoint 演示文稿</vt:lpstr>
      <vt:lpstr>8.2.2  友元类</vt:lpstr>
      <vt:lpstr>PowerPoint 演示文稿</vt:lpstr>
      <vt:lpstr>PowerPoint 演示文稿</vt:lpstr>
      <vt:lpstr>PowerPoint 演示文稿</vt:lpstr>
      <vt:lpstr>8.2.2  友元类</vt:lpstr>
      <vt:lpstr>8.3  案例实战</vt:lpstr>
      <vt:lpstr>8.3.1  实战目标</vt:lpstr>
      <vt:lpstr>8.3.2  功能描述</vt:lpstr>
      <vt:lpstr>8.3.2  功能描述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静态与友元</dc:title>
  <dc:creator>Xueyuan</dc:creator>
  <cp:lastModifiedBy>qq2671800947@163.com</cp:lastModifiedBy>
  <cp:revision>4</cp:revision>
  <dcterms:created xsi:type="dcterms:W3CDTF">2020-11-19T12:56:57Z</dcterms:created>
  <dcterms:modified xsi:type="dcterms:W3CDTF">2021-01-12T23:01:07Z</dcterms:modified>
</cp:coreProperties>
</file>