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41" r:id="rId3"/>
    <p:sldId id="339" r:id="rId4"/>
    <p:sldId id="338" r:id="rId5"/>
    <p:sldId id="337" r:id="rId6"/>
    <p:sldId id="336" r:id="rId7"/>
    <p:sldId id="335" r:id="rId8"/>
    <p:sldId id="334" r:id="rId9"/>
    <p:sldId id="343" r:id="rId10"/>
    <p:sldId id="333" r:id="rId11"/>
    <p:sldId id="332" r:id="rId12"/>
    <p:sldId id="331" r:id="rId13"/>
    <p:sldId id="330" r:id="rId14"/>
    <p:sldId id="329" r:id="rId15"/>
    <p:sldId id="328" r:id="rId16"/>
    <p:sldId id="327" r:id="rId17"/>
    <p:sldId id="326" r:id="rId18"/>
    <p:sldId id="344" r:id="rId19"/>
    <p:sldId id="325" r:id="rId20"/>
    <p:sldId id="324" r:id="rId21"/>
    <p:sldId id="323" r:id="rId22"/>
    <p:sldId id="320" r:id="rId23"/>
    <p:sldId id="319" r:id="rId24"/>
    <p:sldId id="318" r:id="rId25"/>
    <p:sldId id="317" r:id="rId26"/>
    <p:sldId id="316" r:id="rId27"/>
    <p:sldId id="315" r:id="rId28"/>
    <p:sldId id="314" r:id="rId29"/>
    <p:sldId id="313" r:id="rId30"/>
    <p:sldId id="312" r:id="rId31"/>
    <p:sldId id="311" r:id="rId32"/>
    <p:sldId id="310" r:id="rId33"/>
    <p:sldId id="309" r:id="rId34"/>
    <p:sldId id="345" r:id="rId35"/>
    <p:sldId id="346" r:id="rId36"/>
    <p:sldId id="347" r:id="rId37"/>
    <p:sldId id="348" r:id="rId38"/>
    <p:sldId id="349" r:id="rId39"/>
    <p:sldId id="350" r:id="rId40"/>
    <p:sldId id="351" r:id="rId41"/>
    <p:sldId id="352" r:id="rId42"/>
    <p:sldId id="356" r:id="rId43"/>
    <p:sldId id="35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eyuan" userId="2b0d7b0725236551" providerId="LiveId" clId="{B04E24F7-7EC7-425D-B714-ECCF44D9E333}"/>
    <pc:docChg chg="custSel addSld modSld">
      <pc:chgData name="Xueyuan" userId="2b0d7b0725236551" providerId="LiveId" clId="{B04E24F7-7EC7-425D-B714-ECCF44D9E333}" dt="2020-12-10T15:14:14.649" v="18" actId="27636"/>
      <pc:docMkLst>
        <pc:docMk/>
      </pc:docMkLst>
      <pc:sldChg chg="add">
        <pc:chgData name="Xueyuan" userId="2b0d7b0725236551" providerId="LiveId" clId="{B04E24F7-7EC7-425D-B714-ECCF44D9E333}" dt="2020-12-10T15:14:14.203" v="0"/>
        <pc:sldMkLst>
          <pc:docMk/>
          <pc:sldMk cId="0" sldId="257"/>
        </pc:sldMkLst>
      </pc:sldChg>
      <pc:sldChg chg="add">
        <pc:chgData name="Xueyuan" userId="2b0d7b0725236551" providerId="LiveId" clId="{B04E24F7-7EC7-425D-B714-ECCF44D9E333}" dt="2020-12-10T15:14:14.203" v="0"/>
        <pc:sldMkLst>
          <pc:docMk/>
          <pc:sldMk cId="0" sldId="309"/>
        </pc:sldMkLst>
      </pc:sldChg>
      <pc:sldChg chg="modSp add mod">
        <pc:chgData name="Xueyuan" userId="2b0d7b0725236551" providerId="LiveId" clId="{B04E24F7-7EC7-425D-B714-ECCF44D9E333}" dt="2020-12-10T15:14:14.603" v="15" actId="27636"/>
        <pc:sldMkLst>
          <pc:docMk/>
          <pc:sldMk cId="0" sldId="310"/>
        </pc:sldMkLst>
        <pc:spChg chg="mod">
          <ac:chgData name="Xueyuan" userId="2b0d7b0725236551" providerId="LiveId" clId="{B04E24F7-7EC7-425D-B714-ECCF44D9E333}" dt="2020-12-10T15:14:14.603" v="15" actId="27636"/>
          <ac:spMkLst>
            <pc:docMk/>
            <pc:sldMk cId="0" sldId="310"/>
            <ac:spMk id="45058" creationId="{671A07CC-16D8-4F7B-AAE1-E6537E70DB6A}"/>
          </ac:spMkLst>
        </pc:spChg>
      </pc:sldChg>
      <pc:sldChg chg="modSp add mod">
        <pc:chgData name="Xueyuan" userId="2b0d7b0725236551" providerId="LiveId" clId="{B04E24F7-7EC7-425D-B714-ECCF44D9E333}" dt="2020-12-10T15:14:14.593" v="14" actId="27636"/>
        <pc:sldMkLst>
          <pc:docMk/>
          <pc:sldMk cId="0" sldId="311"/>
        </pc:sldMkLst>
        <pc:spChg chg="mod">
          <ac:chgData name="Xueyuan" userId="2b0d7b0725236551" providerId="LiveId" clId="{B04E24F7-7EC7-425D-B714-ECCF44D9E333}" dt="2020-12-10T15:14:14.593" v="14" actId="27636"/>
          <ac:spMkLst>
            <pc:docMk/>
            <pc:sldMk cId="0" sldId="311"/>
            <ac:spMk id="47105" creationId="{275BC69E-312F-414F-951E-D9C5C703F191}"/>
          </ac:spMkLst>
        </pc:spChg>
      </pc:sldChg>
      <pc:sldChg chg="modSp add mod">
        <pc:chgData name="Xueyuan" userId="2b0d7b0725236551" providerId="LiveId" clId="{B04E24F7-7EC7-425D-B714-ECCF44D9E333}" dt="2020-12-10T15:14:14.579" v="13" actId="27636"/>
        <pc:sldMkLst>
          <pc:docMk/>
          <pc:sldMk cId="0" sldId="312"/>
        </pc:sldMkLst>
        <pc:spChg chg="mod">
          <ac:chgData name="Xueyuan" userId="2b0d7b0725236551" providerId="LiveId" clId="{B04E24F7-7EC7-425D-B714-ECCF44D9E333}" dt="2020-12-10T15:14:14.579" v="13" actId="27636"/>
          <ac:spMkLst>
            <pc:docMk/>
            <pc:sldMk cId="0" sldId="312"/>
            <ac:spMk id="43010" creationId="{4F86C493-4712-488E-A375-459F6ECA64A1}"/>
          </ac:spMkLst>
        </pc:spChg>
      </pc:sldChg>
      <pc:sldChg chg="modSp add mod">
        <pc:chgData name="Xueyuan" userId="2b0d7b0725236551" providerId="LiveId" clId="{B04E24F7-7EC7-425D-B714-ECCF44D9E333}" dt="2020-12-10T15:14:14.570" v="12" actId="27636"/>
        <pc:sldMkLst>
          <pc:docMk/>
          <pc:sldMk cId="0" sldId="313"/>
        </pc:sldMkLst>
        <pc:spChg chg="mod">
          <ac:chgData name="Xueyuan" userId="2b0d7b0725236551" providerId="LiveId" clId="{B04E24F7-7EC7-425D-B714-ECCF44D9E333}" dt="2020-12-10T15:14:14.570" v="12" actId="27636"/>
          <ac:spMkLst>
            <pc:docMk/>
            <pc:sldMk cId="0" sldId="313"/>
            <ac:spMk id="45057" creationId="{AAF599E1-35AD-461C-98AC-5FCB6E5B5DB2}"/>
          </ac:spMkLst>
        </pc:spChg>
      </pc:sldChg>
      <pc:sldChg chg="add">
        <pc:chgData name="Xueyuan" userId="2b0d7b0725236551" providerId="LiveId" clId="{B04E24F7-7EC7-425D-B714-ECCF44D9E333}" dt="2020-12-10T15:14:14.203" v="0"/>
        <pc:sldMkLst>
          <pc:docMk/>
          <pc:sldMk cId="0" sldId="314"/>
        </pc:sldMkLst>
      </pc:sldChg>
      <pc:sldChg chg="modSp add mod">
        <pc:chgData name="Xueyuan" userId="2b0d7b0725236551" providerId="LiveId" clId="{B04E24F7-7EC7-425D-B714-ECCF44D9E333}" dt="2020-12-10T15:14:14.563" v="11" actId="27636"/>
        <pc:sldMkLst>
          <pc:docMk/>
          <pc:sldMk cId="0" sldId="315"/>
        </pc:sldMkLst>
        <pc:spChg chg="mod">
          <ac:chgData name="Xueyuan" userId="2b0d7b0725236551" providerId="LiveId" clId="{B04E24F7-7EC7-425D-B714-ECCF44D9E333}" dt="2020-12-10T15:14:14.563" v="11" actId="27636"/>
          <ac:spMkLst>
            <pc:docMk/>
            <pc:sldMk cId="0" sldId="315"/>
            <ac:spMk id="39938" creationId="{1F7F247C-45C6-4D8E-90FD-12ED6B356B0D}"/>
          </ac:spMkLst>
        </pc:spChg>
      </pc:sldChg>
      <pc:sldChg chg="modSp add mod">
        <pc:chgData name="Xueyuan" userId="2b0d7b0725236551" providerId="LiveId" clId="{B04E24F7-7EC7-425D-B714-ECCF44D9E333}" dt="2020-12-10T15:14:14.551" v="10" actId="27636"/>
        <pc:sldMkLst>
          <pc:docMk/>
          <pc:sldMk cId="0" sldId="316"/>
        </pc:sldMkLst>
        <pc:spChg chg="mod">
          <ac:chgData name="Xueyuan" userId="2b0d7b0725236551" providerId="LiveId" clId="{B04E24F7-7EC7-425D-B714-ECCF44D9E333}" dt="2020-12-10T15:14:14.551" v="10" actId="27636"/>
          <ac:spMkLst>
            <pc:docMk/>
            <pc:sldMk cId="0" sldId="316"/>
            <ac:spMk id="38914" creationId="{7F9FACAE-66E6-479C-A0DC-9BB9386A2D89}"/>
          </ac:spMkLst>
        </pc:spChg>
      </pc:sldChg>
      <pc:sldChg chg="add">
        <pc:chgData name="Xueyuan" userId="2b0d7b0725236551" providerId="LiveId" clId="{B04E24F7-7EC7-425D-B714-ECCF44D9E333}" dt="2020-12-10T15:14:14.203" v="0"/>
        <pc:sldMkLst>
          <pc:docMk/>
          <pc:sldMk cId="0" sldId="317"/>
        </pc:sldMkLst>
      </pc:sldChg>
      <pc:sldChg chg="add">
        <pc:chgData name="Xueyuan" userId="2b0d7b0725236551" providerId="LiveId" clId="{B04E24F7-7EC7-425D-B714-ECCF44D9E333}" dt="2020-12-10T15:14:14.203" v="0"/>
        <pc:sldMkLst>
          <pc:docMk/>
          <pc:sldMk cId="0" sldId="318"/>
        </pc:sldMkLst>
      </pc:sldChg>
      <pc:sldChg chg="modSp add mod">
        <pc:chgData name="Xueyuan" userId="2b0d7b0725236551" providerId="LiveId" clId="{B04E24F7-7EC7-425D-B714-ECCF44D9E333}" dt="2020-12-10T15:14:14.525" v="9" actId="27636"/>
        <pc:sldMkLst>
          <pc:docMk/>
          <pc:sldMk cId="0" sldId="319"/>
        </pc:sldMkLst>
        <pc:spChg chg="mod">
          <ac:chgData name="Xueyuan" userId="2b0d7b0725236551" providerId="LiveId" clId="{B04E24F7-7EC7-425D-B714-ECCF44D9E333}" dt="2020-12-10T15:14:14.525" v="9" actId="27636"/>
          <ac:spMkLst>
            <pc:docMk/>
            <pc:sldMk cId="0" sldId="319"/>
            <ac:spMk id="35842" creationId="{54591A80-9E16-4225-A63A-F98DA321C9D4}"/>
          </ac:spMkLst>
        </pc:spChg>
      </pc:sldChg>
      <pc:sldChg chg="modSp add mod">
        <pc:chgData name="Xueyuan" userId="2b0d7b0725236551" providerId="LiveId" clId="{B04E24F7-7EC7-425D-B714-ECCF44D9E333}" dt="2020-12-10T15:14:14.514" v="8" actId="27636"/>
        <pc:sldMkLst>
          <pc:docMk/>
          <pc:sldMk cId="0" sldId="320"/>
        </pc:sldMkLst>
        <pc:spChg chg="mod">
          <ac:chgData name="Xueyuan" userId="2b0d7b0725236551" providerId="LiveId" clId="{B04E24F7-7EC7-425D-B714-ECCF44D9E333}" dt="2020-12-10T15:14:14.514" v="8" actId="27636"/>
          <ac:spMkLst>
            <pc:docMk/>
            <pc:sldMk cId="0" sldId="320"/>
            <ac:spMk id="37889" creationId="{E176F892-DA8D-4FBD-9A52-D1781081172C}"/>
          </ac:spMkLst>
        </pc:spChg>
      </pc:sldChg>
      <pc:sldChg chg="add">
        <pc:chgData name="Xueyuan" userId="2b0d7b0725236551" providerId="LiveId" clId="{B04E24F7-7EC7-425D-B714-ECCF44D9E333}" dt="2020-12-10T15:14:14.203" v="0"/>
        <pc:sldMkLst>
          <pc:docMk/>
          <pc:sldMk cId="0" sldId="323"/>
        </pc:sldMkLst>
      </pc:sldChg>
      <pc:sldChg chg="modSp add mod">
        <pc:chgData name="Xueyuan" userId="2b0d7b0725236551" providerId="LiveId" clId="{B04E24F7-7EC7-425D-B714-ECCF44D9E333}" dt="2020-12-10T15:14:14.502" v="7" actId="27636"/>
        <pc:sldMkLst>
          <pc:docMk/>
          <pc:sldMk cId="0" sldId="324"/>
        </pc:sldMkLst>
        <pc:spChg chg="mod">
          <ac:chgData name="Xueyuan" userId="2b0d7b0725236551" providerId="LiveId" clId="{B04E24F7-7EC7-425D-B714-ECCF44D9E333}" dt="2020-12-10T15:14:14.502" v="7" actId="27636"/>
          <ac:spMkLst>
            <pc:docMk/>
            <pc:sldMk cId="0" sldId="324"/>
            <ac:spMk id="32770" creationId="{46E7BDA0-663D-4B1C-A3C0-39D52E27A506}"/>
          </ac:spMkLst>
        </pc:spChg>
      </pc:sldChg>
      <pc:sldChg chg="add">
        <pc:chgData name="Xueyuan" userId="2b0d7b0725236551" providerId="LiveId" clId="{B04E24F7-7EC7-425D-B714-ECCF44D9E333}" dt="2020-12-10T15:14:14.203" v="0"/>
        <pc:sldMkLst>
          <pc:docMk/>
          <pc:sldMk cId="0" sldId="325"/>
        </pc:sldMkLst>
      </pc:sldChg>
      <pc:sldChg chg="add">
        <pc:chgData name="Xueyuan" userId="2b0d7b0725236551" providerId="LiveId" clId="{B04E24F7-7EC7-425D-B714-ECCF44D9E333}" dt="2020-12-10T15:14:14.203" v="0"/>
        <pc:sldMkLst>
          <pc:docMk/>
          <pc:sldMk cId="0" sldId="326"/>
        </pc:sldMkLst>
      </pc:sldChg>
      <pc:sldChg chg="add">
        <pc:chgData name="Xueyuan" userId="2b0d7b0725236551" providerId="LiveId" clId="{B04E24F7-7EC7-425D-B714-ECCF44D9E333}" dt="2020-12-10T15:14:14.203" v="0"/>
        <pc:sldMkLst>
          <pc:docMk/>
          <pc:sldMk cId="0" sldId="327"/>
        </pc:sldMkLst>
      </pc:sldChg>
      <pc:sldChg chg="modSp add mod">
        <pc:chgData name="Xueyuan" userId="2b0d7b0725236551" providerId="LiveId" clId="{B04E24F7-7EC7-425D-B714-ECCF44D9E333}" dt="2020-12-10T15:14:14.459" v="6" actId="27636"/>
        <pc:sldMkLst>
          <pc:docMk/>
          <pc:sldMk cId="0" sldId="328"/>
        </pc:sldMkLst>
        <pc:spChg chg="mod">
          <ac:chgData name="Xueyuan" userId="2b0d7b0725236551" providerId="LiveId" clId="{B04E24F7-7EC7-425D-B714-ECCF44D9E333}" dt="2020-12-10T15:14:14.459" v="6" actId="27636"/>
          <ac:spMkLst>
            <pc:docMk/>
            <pc:sldMk cId="0" sldId="328"/>
            <ac:spMk id="27650" creationId="{B18F22AA-FA41-4DC5-9650-AC491081D4A6}"/>
          </ac:spMkLst>
        </pc:spChg>
      </pc:sldChg>
      <pc:sldChg chg="add">
        <pc:chgData name="Xueyuan" userId="2b0d7b0725236551" providerId="LiveId" clId="{B04E24F7-7EC7-425D-B714-ECCF44D9E333}" dt="2020-12-10T15:14:14.203" v="0"/>
        <pc:sldMkLst>
          <pc:docMk/>
          <pc:sldMk cId="0" sldId="329"/>
        </pc:sldMkLst>
      </pc:sldChg>
      <pc:sldChg chg="modSp add mod">
        <pc:chgData name="Xueyuan" userId="2b0d7b0725236551" providerId="LiveId" clId="{B04E24F7-7EC7-425D-B714-ECCF44D9E333}" dt="2020-12-10T15:14:14.446" v="5" actId="27636"/>
        <pc:sldMkLst>
          <pc:docMk/>
          <pc:sldMk cId="0" sldId="330"/>
        </pc:sldMkLst>
        <pc:spChg chg="mod">
          <ac:chgData name="Xueyuan" userId="2b0d7b0725236551" providerId="LiveId" clId="{B04E24F7-7EC7-425D-B714-ECCF44D9E333}" dt="2020-12-10T15:14:14.446" v="5" actId="27636"/>
          <ac:spMkLst>
            <pc:docMk/>
            <pc:sldMk cId="0" sldId="330"/>
            <ac:spMk id="25602" creationId="{D37F95E2-F3DD-46C1-9448-5B8C3EDD0AFF}"/>
          </ac:spMkLst>
        </pc:spChg>
      </pc:sldChg>
      <pc:sldChg chg="modSp add mod">
        <pc:chgData name="Xueyuan" userId="2b0d7b0725236551" providerId="LiveId" clId="{B04E24F7-7EC7-425D-B714-ECCF44D9E333}" dt="2020-12-10T15:14:14.437" v="4" actId="27636"/>
        <pc:sldMkLst>
          <pc:docMk/>
          <pc:sldMk cId="0" sldId="331"/>
        </pc:sldMkLst>
        <pc:spChg chg="mod">
          <ac:chgData name="Xueyuan" userId="2b0d7b0725236551" providerId="LiveId" clId="{B04E24F7-7EC7-425D-B714-ECCF44D9E333}" dt="2020-12-10T15:14:14.437" v="4" actId="27636"/>
          <ac:spMkLst>
            <pc:docMk/>
            <pc:sldMk cId="0" sldId="331"/>
            <ac:spMk id="24578" creationId="{9F71207C-35B1-43E3-970E-8BF4E4CFEFD6}"/>
          </ac:spMkLst>
        </pc:spChg>
      </pc:sldChg>
      <pc:sldChg chg="add">
        <pc:chgData name="Xueyuan" userId="2b0d7b0725236551" providerId="LiveId" clId="{B04E24F7-7EC7-425D-B714-ECCF44D9E333}" dt="2020-12-10T15:14:14.203" v="0"/>
        <pc:sldMkLst>
          <pc:docMk/>
          <pc:sldMk cId="0" sldId="332"/>
        </pc:sldMkLst>
      </pc:sldChg>
      <pc:sldChg chg="add">
        <pc:chgData name="Xueyuan" userId="2b0d7b0725236551" providerId="LiveId" clId="{B04E24F7-7EC7-425D-B714-ECCF44D9E333}" dt="2020-12-10T15:14:14.203" v="0"/>
        <pc:sldMkLst>
          <pc:docMk/>
          <pc:sldMk cId="0" sldId="333"/>
        </pc:sldMkLst>
      </pc:sldChg>
      <pc:sldChg chg="add">
        <pc:chgData name="Xueyuan" userId="2b0d7b0725236551" providerId="LiveId" clId="{B04E24F7-7EC7-425D-B714-ECCF44D9E333}" dt="2020-12-10T15:14:14.203" v="0"/>
        <pc:sldMkLst>
          <pc:docMk/>
          <pc:sldMk cId="0" sldId="334"/>
        </pc:sldMkLst>
      </pc:sldChg>
      <pc:sldChg chg="add">
        <pc:chgData name="Xueyuan" userId="2b0d7b0725236551" providerId="LiveId" clId="{B04E24F7-7EC7-425D-B714-ECCF44D9E333}" dt="2020-12-10T15:14:14.203" v="0"/>
        <pc:sldMkLst>
          <pc:docMk/>
          <pc:sldMk cId="0" sldId="335"/>
        </pc:sldMkLst>
      </pc:sldChg>
      <pc:sldChg chg="modSp add mod">
        <pc:chgData name="Xueyuan" userId="2b0d7b0725236551" providerId="LiveId" clId="{B04E24F7-7EC7-425D-B714-ECCF44D9E333}" dt="2020-12-10T15:14:14.364" v="3" actId="27636"/>
        <pc:sldMkLst>
          <pc:docMk/>
          <pc:sldMk cId="0" sldId="336"/>
        </pc:sldMkLst>
        <pc:spChg chg="mod">
          <ac:chgData name="Xueyuan" userId="2b0d7b0725236551" providerId="LiveId" clId="{B04E24F7-7EC7-425D-B714-ECCF44D9E333}" dt="2020-12-10T15:14:14.364" v="3" actId="27636"/>
          <ac:spMkLst>
            <pc:docMk/>
            <pc:sldMk cId="0" sldId="336"/>
            <ac:spMk id="18434" creationId="{A904E63E-FB51-4F17-BF30-2B92CF532103}"/>
          </ac:spMkLst>
        </pc:spChg>
      </pc:sldChg>
      <pc:sldChg chg="modSp add mod">
        <pc:chgData name="Xueyuan" userId="2b0d7b0725236551" providerId="LiveId" clId="{B04E24F7-7EC7-425D-B714-ECCF44D9E333}" dt="2020-12-10T15:14:14.354" v="2" actId="27636"/>
        <pc:sldMkLst>
          <pc:docMk/>
          <pc:sldMk cId="0" sldId="337"/>
        </pc:sldMkLst>
        <pc:spChg chg="mod">
          <ac:chgData name="Xueyuan" userId="2b0d7b0725236551" providerId="LiveId" clId="{B04E24F7-7EC7-425D-B714-ECCF44D9E333}" dt="2020-12-10T15:14:14.354" v="2" actId="27636"/>
          <ac:spMkLst>
            <pc:docMk/>
            <pc:sldMk cId="0" sldId="337"/>
            <ac:spMk id="17410" creationId="{F0A50312-A46B-4D27-8CB1-115B29D47839}"/>
          </ac:spMkLst>
        </pc:spChg>
      </pc:sldChg>
      <pc:sldChg chg="add">
        <pc:chgData name="Xueyuan" userId="2b0d7b0725236551" providerId="LiveId" clId="{B04E24F7-7EC7-425D-B714-ECCF44D9E333}" dt="2020-12-10T15:14:14.203" v="0"/>
        <pc:sldMkLst>
          <pc:docMk/>
          <pc:sldMk cId="0" sldId="338"/>
        </pc:sldMkLst>
      </pc:sldChg>
      <pc:sldChg chg="modSp add mod">
        <pc:chgData name="Xueyuan" userId="2b0d7b0725236551" providerId="LiveId" clId="{B04E24F7-7EC7-425D-B714-ECCF44D9E333}" dt="2020-12-10T15:14:14.337" v="1" actId="27636"/>
        <pc:sldMkLst>
          <pc:docMk/>
          <pc:sldMk cId="0" sldId="339"/>
        </pc:sldMkLst>
        <pc:spChg chg="mod">
          <ac:chgData name="Xueyuan" userId="2b0d7b0725236551" providerId="LiveId" clId="{B04E24F7-7EC7-425D-B714-ECCF44D9E333}" dt="2020-12-10T15:14:14.337" v="1" actId="27636"/>
          <ac:spMkLst>
            <pc:docMk/>
            <pc:sldMk cId="0" sldId="339"/>
            <ac:spMk id="16385" creationId="{F0B94828-8252-4D93-A65B-562B6FCAD15C}"/>
          </ac:spMkLst>
        </pc:spChg>
      </pc:sldChg>
      <pc:sldChg chg="add">
        <pc:chgData name="Xueyuan" userId="2b0d7b0725236551" providerId="LiveId" clId="{B04E24F7-7EC7-425D-B714-ECCF44D9E333}" dt="2020-12-10T15:14:14.203" v="0"/>
        <pc:sldMkLst>
          <pc:docMk/>
          <pc:sldMk cId="0" sldId="341"/>
        </pc:sldMkLst>
      </pc:sldChg>
      <pc:sldChg chg="add">
        <pc:chgData name="Xueyuan" userId="2b0d7b0725236551" providerId="LiveId" clId="{B04E24F7-7EC7-425D-B714-ECCF44D9E333}" dt="2020-12-10T15:14:14.203" v="0"/>
        <pc:sldMkLst>
          <pc:docMk/>
          <pc:sldMk cId="0" sldId="343"/>
        </pc:sldMkLst>
      </pc:sldChg>
      <pc:sldChg chg="add">
        <pc:chgData name="Xueyuan" userId="2b0d7b0725236551" providerId="LiveId" clId="{B04E24F7-7EC7-425D-B714-ECCF44D9E333}" dt="2020-12-10T15:14:14.203" v="0"/>
        <pc:sldMkLst>
          <pc:docMk/>
          <pc:sldMk cId="0" sldId="344"/>
        </pc:sldMkLst>
      </pc:sldChg>
      <pc:sldChg chg="add">
        <pc:chgData name="Xueyuan" userId="2b0d7b0725236551" providerId="LiveId" clId="{B04E24F7-7EC7-425D-B714-ECCF44D9E333}" dt="2020-12-10T15:14:14.203" v="0"/>
        <pc:sldMkLst>
          <pc:docMk/>
          <pc:sldMk cId="0" sldId="345"/>
        </pc:sldMkLst>
      </pc:sldChg>
      <pc:sldChg chg="add">
        <pc:chgData name="Xueyuan" userId="2b0d7b0725236551" providerId="LiveId" clId="{B04E24F7-7EC7-425D-B714-ECCF44D9E333}" dt="2020-12-10T15:14:14.203" v="0"/>
        <pc:sldMkLst>
          <pc:docMk/>
          <pc:sldMk cId="0" sldId="346"/>
        </pc:sldMkLst>
      </pc:sldChg>
      <pc:sldChg chg="modSp add mod">
        <pc:chgData name="Xueyuan" userId="2b0d7b0725236551" providerId="LiveId" clId="{B04E24F7-7EC7-425D-B714-ECCF44D9E333}" dt="2020-12-10T15:14:14.616" v="16" actId="27636"/>
        <pc:sldMkLst>
          <pc:docMk/>
          <pc:sldMk cId="0" sldId="347"/>
        </pc:sldMkLst>
        <pc:spChg chg="mod">
          <ac:chgData name="Xueyuan" userId="2b0d7b0725236551" providerId="LiveId" clId="{B04E24F7-7EC7-425D-B714-ECCF44D9E333}" dt="2020-12-10T15:14:14.616" v="16" actId="27636"/>
          <ac:spMkLst>
            <pc:docMk/>
            <pc:sldMk cId="0" sldId="347"/>
            <ac:spMk id="49154" creationId="{B0C801E1-083C-4964-A019-8ED06C2761F2}"/>
          </ac:spMkLst>
        </pc:spChg>
      </pc:sldChg>
      <pc:sldChg chg="add">
        <pc:chgData name="Xueyuan" userId="2b0d7b0725236551" providerId="LiveId" clId="{B04E24F7-7EC7-425D-B714-ECCF44D9E333}" dt="2020-12-10T15:14:14.203" v="0"/>
        <pc:sldMkLst>
          <pc:docMk/>
          <pc:sldMk cId="0" sldId="348"/>
        </pc:sldMkLst>
      </pc:sldChg>
      <pc:sldChg chg="add">
        <pc:chgData name="Xueyuan" userId="2b0d7b0725236551" providerId="LiveId" clId="{B04E24F7-7EC7-425D-B714-ECCF44D9E333}" dt="2020-12-10T15:14:14.203" v="0"/>
        <pc:sldMkLst>
          <pc:docMk/>
          <pc:sldMk cId="0" sldId="349"/>
        </pc:sldMkLst>
      </pc:sldChg>
      <pc:sldChg chg="modSp add mod">
        <pc:chgData name="Xueyuan" userId="2b0d7b0725236551" providerId="LiveId" clId="{B04E24F7-7EC7-425D-B714-ECCF44D9E333}" dt="2020-12-10T15:14:14.640" v="17" actId="27636"/>
        <pc:sldMkLst>
          <pc:docMk/>
          <pc:sldMk cId="0" sldId="350"/>
        </pc:sldMkLst>
        <pc:spChg chg="mod">
          <ac:chgData name="Xueyuan" userId="2b0d7b0725236551" providerId="LiveId" clId="{B04E24F7-7EC7-425D-B714-ECCF44D9E333}" dt="2020-12-10T15:14:14.640" v="17" actId="27636"/>
          <ac:spMkLst>
            <pc:docMk/>
            <pc:sldMk cId="0" sldId="350"/>
            <ac:spMk id="58369" creationId="{CE20FECD-7DCF-4F67-897C-F01194CFED7F}"/>
          </ac:spMkLst>
        </pc:spChg>
      </pc:sldChg>
      <pc:sldChg chg="modSp add mod">
        <pc:chgData name="Xueyuan" userId="2b0d7b0725236551" providerId="LiveId" clId="{B04E24F7-7EC7-425D-B714-ECCF44D9E333}" dt="2020-12-10T15:14:14.649" v="18" actId="27636"/>
        <pc:sldMkLst>
          <pc:docMk/>
          <pc:sldMk cId="0" sldId="351"/>
        </pc:sldMkLst>
        <pc:spChg chg="mod">
          <ac:chgData name="Xueyuan" userId="2b0d7b0725236551" providerId="LiveId" clId="{B04E24F7-7EC7-425D-B714-ECCF44D9E333}" dt="2020-12-10T15:14:14.649" v="18" actId="27636"/>
          <ac:spMkLst>
            <pc:docMk/>
            <pc:sldMk cId="0" sldId="351"/>
            <ac:spMk id="53250" creationId="{C997E027-22CE-4CCF-ABCA-A327CB06CAC4}"/>
          </ac:spMkLst>
        </pc:spChg>
      </pc:sldChg>
      <pc:sldChg chg="add">
        <pc:chgData name="Xueyuan" userId="2b0d7b0725236551" providerId="LiveId" clId="{B04E24F7-7EC7-425D-B714-ECCF44D9E333}" dt="2020-12-10T15:14:14.203" v="0"/>
        <pc:sldMkLst>
          <pc:docMk/>
          <pc:sldMk cId="0" sldId="352"/>
        </pc:sldMkLst>
      </pc:sldChg>
      <pc:sldChg chg="add">
        <pc:chgData name="Xueyuan" userId="2b0d7b0725236551" providerId="LiveId" clId="{B04E24F7-7EC7-425D-B714-ECCF44D9E333}" dt="2020-12-10T15:14:14.203" v="0"/>
        <pc:sldMkLst>
          <pc:docMk/>
          <pc:sldMk cId="0" sldId="353"/>
        </pc:sldMkLst>
      </pc:sldChg>
      <pc:sldChg chg="add">
        <pc:chgData name="Xueyuan" userId="2b0d7b0725236551" providerId="LiveId" clId="{B04E24F7-7EC7-425D-B714-ECCF44D9E333}" dt="2020-12-10T15:14:14.203" v="0"/>
        <pc:sldMkLst>
          <pc:docMk/>
          <pc:sldMk cId="0" sldId="3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5EC0-7B28-4D6F-9C72-D4917D52F3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794D1-C727-4A50-A278-CCAAE37F4D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50459-636F-4209-896B-98C0AF4E10F4}"/>
              </a:ext>
            </a:extLst>
          </p:cNvPr>
          <p:cNvSpPr>
            <a:spLocks noGrp="1"/>
          </p:cNvSpPr>
          <p:nvPr>
            <p:ph type="dt" sz="half" idx="10"/>
          </p:nvPr>
        </p:nvSpPr>
        <p:spPr/>
        <p:txBody>
          <a:bodyPr/>
          <a:lstStyle/>
          <a:p>
            <a:fld id="{AEA5FB2A-5B01-4C40-824D-4A95DD6B030A}" type="datetimeFigureOut">
              <a:rPr lang="en-US" smtClean="0"/>
              <a:t>12/10/2020</a:t>
            </a:fld>
            <a:endParaRPr lang="en-US"/>
          </a:p>
        </p:txBody>
      </p:sp>
      <p:sp>
        <p:nvSpPr>
          <p:cNvPr id="5" name="Footer Placeholder 4">
            <a:extLst>
              <a:ext uri="{FF2B5EF4-FFF2-40B4-BE49-F238E27FC236}">
                <a16:creationId xmlns:a16="http://schemas.microsoft.com/office/drawing/2014/main" id="{8FF3648A-F6C9-4ED2-BA53-B9116EC8E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D8A98-2C89-4D83-8776-E0CF93C76721}"/>
              </a:ext>
            </a:extLst>
          </p:cNvPr>
          <p:cNvSpPr>
            <a:spLocks noGrp="1"/>
          </p:cNvSpPr>
          <p:nvPr>
            <p:ph type="sldNum" sz="quarter" idx="12"/>
          </p:nvPr>
        </p:nvSpPr>
        <p:spPr/>
        <p:txBody>
          <a:bodyPr/>
          <a:lstStyle/>
          <a:p>
            <a:fld id="{61585E5E-CDE2-4CA4-8EF1-6A199FC66517}" type="slidenum">
              <a:rPr lang="en-US" smtClean="0"/>
              <a:t>‹#›</a:t>
            </a:fld>
            <a:endParaRPr lang="en-US"/>
          </a:p>
        </p:txBody>
      </p:sp>
    </p:spTree>
    <p:extLst>
      <p:ext uri="{BB962C8B-B14F-4D97-AF65-F5344CB8AC3E}">
        <p14:creationId xmlns:p14="http://schemas.microsoft.com/office/powerpoint/2010/main" val="153901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F8A4-A63D-4B55-9E26-F097EA701D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2E0BBC-744D-4FBA-A9BE-0C9E663BEF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B8C37-42FD-4E97-9060-0DC46D0109C9}"/>
              </a:ext>
            </a:extLst>
          </p:cNvPr>
          <p:cNvSpPr>
            <a:spLocks noGrp="1"/>
          </p:cNvSpPr>
          <p:nvPr>
            <p:ph type="dt" sz="half" idx="10"/>
          </p:nvPr>
        </p:nvSpPr>
        <p:spPr/>
        <p:txBody>
          <a:bodyPr/>
          <a:lstStyle/>
          <a:p>
            <a:fld id="{AEA5FB2A-5B01-4C40-824D-4A95DD6B030A}" type="datetimeFigureOut">
              <a:rPr lang="en-US" smtClean="0"/>
              <a:t>12/10/2020</a:t>
            </a:fld>
            <a:endParaRPr lang="en-US"/>
          </a:p>
        </p:txBody>
      </p:sp>
      <p:sp>
        <p:nvSpPr>
          <p:cNvPr id="5" name="Footer Placeholder 4">
            <a:extLst>
              <a:ext uri="{FF2B5EF4-FFF2-40B4-BE49-F238E27FC236}">
                <a16:creationId xmlns:a16="http://schemas.microsoft.com/office/drawing/2014/main" id="{86E07B6D-71F1-4507-AE9C-9D571C0BF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282BF-1898-443C-B558-51F93D7C9CCA}"/>
              </a:ext>
            </a:extLst>
          </p:cNvPr>
          <p:cNvSpPr>
            <a:spLocks noGrp="1"/>
          </p:cNvSpPr>
          <p:nvPr>
            <p:ph type="sldNum" sz="quarter" idx="12"/>
          </p:nvPr>
        </p:nvSpPr>
        <p:spPr/>
        <p:txBody>
          <a:bodyPr/>
          <a:lstStyle/>
          <a:p>
            <a:fld id="{61585E5E-CDE2-4CA4-8EF1-6A199FC66517}" type="slidenum">
              <a:rPr lang="en-US" smtClean="0"/>
              <a:t>‹#›</a:t>
            </a:fld>
            <a:endParaRPr lang="en-US"/>
          </a:p>
        </p:txBody>
      </p:sp>
    </p:spTree>
    <p:extLst>
      <p:ext uri="{BB962C8B-B14F-4D97-AF65-F5344CB8AC3E}">
        <p14:creationId xmlns:p14="http://schemas.microsoft.com/office/powerpoint/2010/main" val="118869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0808B-8CCC-44EC-8611-D48143FA83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0BE52A-B84E-474B-BBCC-CC97C9B342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DD2C9-EC04-4280-BF2F-BBCA766BCC20}"/>
              </a:ext>
            </a:extLst>
          </p:cNvPr>
          <p:cNvSpPr>
            <a:spLocks noGrp="1"/>
          </p:cNvSpPr>
          <p:nvPr>
            <p:ph type="dt" sz="half" idx="10"/>
          </p:nvPr>
        </p:nvSpPr>
        <p:spPr/>
        <p:txBody>
          <a:bodyPr/>
          <a:lstStyle/>
          <a:p>
            <a:fld id="{AEA5FB2A-5B01-4C40-824D-4A95DD6B030A}" type="datetimeFigureOut">
              <a:rPr lang="en-US" smtClean="0"/>
              <a:t>12/10/2020</a:t>
            </a:fld>
            <a:endParaRPr lang="en-US"/>
          </a:p>
        </p:txBody>
      </p:sp>
      <p:sp>
        <p:nvSpPr>
          <p:cNvPr id="5" name="Footer Placeholder 4">
            <a:extLst>
              <a:ext uri="{FF2B5EF4-FFF2-40B4-BE49-F238E27FC236}">
                <a16:creationId xmlns:a16="http://schemas.microsoft.com/office/drawing/2014/main" id="{66E25105-5CD5-46D4-B0E5-91EAEA097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24FC2-DDFA-4011-AAC1-920A1893F704}"/>
              </a:ext>
            </a:extLst>
          </p:cNvPr>
          <p:cNvSpPr>
            <a:spLocks noGrp="1"/>
          </p:cNvSpPr>
          <p:nvPr>
            <p:ph type="sldNum" sz="quarter" idx="12"/>
          </p:nvPr>
        </p:nvSpPr>
        <p:spPr/>
        <p:txBody>
          <a:bodyPr/>
          <a:lstStyle/>
          <a:p>
            <a:fld id="{61585E5E-CDE2-4CA4-8EF1-6A199FC66517}" type="slidenum">
              <a:rPr lang="en-US" smtClean="0"/>
              <a:t>‹#›</a:t>
            </a:fld>
            <a:endParaRPr lang="en-US"/>
          </a:p>
        </p:txBody>
      </p:sp>
    </p:spTree>
    <p:extLst>
      <p:ext uri="{BB962C8B-B14F-4D97-AF65-F5344CB8AC3E}">
        <p14:creationId xmlns:p14="http://schemas.microsoft.com/office/powerpoint/2010/main" val="231641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E4AF-9E4C-4590-BAB2-AA44CC925F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59B9C-F883-4AAD-97EC-E80981EF8C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7BD42-532B-4BFB-90AE-8028C90D31BA}"/>
              </a:ext>
            </a:extLst>
          </p:cNvPr>
          <p:cNvSpPr>
            <a:spLocks noGrp="1"/>
          </p:cNvSpPr>
          <p:nvPr>
            <p:ph type="dt" sz="half" idx="10"/>
          </p:nvPr>
        </p:nvSpPr>
        <p:spPr/>
        <p:txBody>
          <a:bodyPr/>
          <a:lstStyle/>
          <a:p>
            <a:fld id="{AEA5FB2A-5B01-4C40-824D-4A95DD6B030A}" type="datetimeFigureOut">
              <a:rPr lang="en-US" smtClean="0"/>
              <a:t>12/10/2020</a:t>
            </a:fld>
            <a:endParaRPr lang="en-US"/>
          </a:p>
        </p:txBody>
      </p:sp>
      <p:sp>
        <p:nvSpPr>
          <p:cNvPr id="5" name="Footer Placeholder 4">
            <a:extLst>
              <a:ext uri="{FF2B5EF4-FFF2-40B4-BE49-F238E27FC236}">
                <a16:creationId xmlns:a16="http://schemas.microsoft.com/office/drawing/2014/main" id="{E3FB92F7-6290-4299-BEC7-EA616C916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8A0BC-EBF2-4C4C-862E-0D1DA8CA9833}"/>
              </a:ext>
            </a:extLst>
          </p:cNvPr>
          <p:cNvSpPr>
            <a:spLocks noGrp="1"/>
          </p:cNvSpPr>
          <p:nvPr>
            <p:ph type="sldNum" sz="quarter" idx="12"/>
          </p:nvPr>
        </p:nvSpPr>
        <p:spPr/>
        <p:txBody>
          <a:bodyPr/>
          <a:lstStyle/>
          <a:p>
            <a:fld id="{61585E5E-CDE2-4CA4-8EF1-6A199FC66517}" type="slidenum">
              <a:rPr lang="en-US" smtClean="0"/>
              <a:t>‹#›</a:t>
            </a:fld>
            <a:endParaRPr lang="en-US"/>
          </a:p>
        </p:txBody>
      </p:sp>
    </p:spTree>
    <p:extLst>
      <p:ext uri="{BB962C8B-B14F-4D97-AF65-F5344CB8AC3E}">
        <p14:creationId xmlns:p14="http://schemas.microsoft.com/office/powerpoint/2010/main" val="244166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639EF-5513-4BD0-A0A4-D487E6CD76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B1F3B1-925B-4BA6-9AD9-324AF35532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E12605-680A-4A09-8E2A-D27ECDFACD0F}"/>
              </a:ext>
            </a:extLst>
          </p:cNvPr>
          <p:cNvSpPr>
            <a:spLocks noGrp="1"/>
          </p:cNvSpPr>
          <p:nvPr>
            <p:ph type="dt" sz="half" idx="10"/>
          </p:nvPr>
        </p:nvSpPr>
        <p:spPr/>
        <p:txBody>
          <a:bodyPr/>
          <a:lstStyle/>
          <a:p>
            <a:fld id="{AEA5FB2A-5B01-4C40-824D-4A95DD6B030A}" type="datetimeFigureOut">
              <a:rPr lang="en-US" smtClean="0"/>
              <a:t>12/10/2020</a:t>
            </a:fld>
            <a:endParaRPr lang="en-US"/>
          </a:p>
        </p:txBody>
      </p:sp>
      <p:sp>
        <p:nvSpPr>
          <p:cNvPr id="5" name="Footer Placeholder 4">
            <a:extLst>
              <a:ext uri="{FF2B5EF4-FFF2-40B4-BE49-F238E27FC236}">
                <a16:creationId xmlns:a16="http://schemas.microsoft.com/office/drawing/2014/main" id="{7680ABF4-DABB-4F32-A33A-EC05AE59E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AA90C-651D-43F6-909F-4836F9219554}"/>
              </a:ext>
            </a:extLst>
          </p:cNvPr>
          <p:cNvSpPr>
            <a:spLocks noGrp="1"/>
          </p:cNvSpPr>
          <p:nvPr>
            <p:ph type="sldNum" sz="quarter" idx="12"/>
          </p:nvPr>
        </p:nvSpPr>
        <p:spPr/>
        <p:txBody>
          <a:bodyPr/>
          <a:lstStyle/>
          <a:p>
            <a:fld id="{61585E5E-CDE2-4CA4-8EF1-6A199FC66517}" type="slidenum">
              <a:rPr lang="en-US" smtClean="0"/>
              <a:t>‹#›</a:t>
            </a:fld>
            <a:endParaRPr lang="en-US"/>
          </a:p>
        </p:txBody>
      </p:sp>
    </p:spTree>
    <p:extLst>
      <p:ext uri="{BB962C8B-B14F-4D97-AF65-F5344CB8AC3E}">
        <p14:creationId xmlns:p14="http://schemas.microsoft.com/office/powerpoint/2010/main" val="102561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3780-1141-47B0-A0D8-78EDFE6F0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9E477A-7B35-47A7-91AD-B4A597DB57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5B1CC4-3D09-4B02-9BC1-5C4FF465F0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325B8A-7ED0-4C2F-992F-C749B52ED81C}"/>
              </a:ext>
            </a:extLst>
          </p:cNvPr>
          <p:cNvSpPr>
            <a:spLocks noGrp="1"/>
          </p:cNvSpPr>
          <p:nvPr>
            <p:ph type="dt" sz="half" idx="10"/>
          </p:nvPr>
        </p:nvSpPr>
        <p:spPr/>
        <p:txBody>
          <a:bodyPr/>
          <a:lstStyle/>
          <a:p>
            <a:fld id="{AEA5FB2A-5B01-4C40-824D-4A95DD6B030A}" type="datetimeFigureOut">
              <a:rPr lang="en-US" smtClean="0"/>
              <a:t>12/10/2020</a:t>
            </a:fld>
            <a:endParaRPr lang="en-US"/>
          </a:p>
        </p:txBody>
      </p:sp>
      <p:sp>
        <p:nvSpPr>
          <p:cNvPr id="6" name="Footer Placeholder 5">
            <a:extLst>
              <a:ext uri="{FF2B5EF4-FFF2-40B4-BE49-F238E27FC236}">
                <a16:creationId xmlns:a16="http://schemas.microsoft.com/office/drawing/2014/main" id="{A05F4C2C-7CC3-4DCB-AC27-03F5E7495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3826C-84AD-4607-89CE-08690A54670A}"/>
              </a:ext>
            </a:extLst>
          </p:cNvPr>
          <p:cNvSpPr>
            <a:spLocks noGrp="1"/>
          </p:cNvSpPr>
          <p:nvPr>
            <p:ph type="sldNum" sz="quarter" idx="12"/>
          </p:nvPr>
        </p:nvSpPr>
        <p:spPr/>
        <p:txBody>
          <a:bodyPr/>
          <a:lstStyle/>
          <a:p>
            <a:fld id="{61585E5E-CDE2-4CA4-8EF1-6A199FC66517}" type="slidenum">
              <a:rPr lang="en-US" smtClean="0"/>
              <a:t>‹#›</a:t>
            </a:fld>
            <a:endParaRPr lang="en-US"/>
          </a:p>
        </p:txBody>
      </p:sp>
    </p:spTree>
    <p:extLst>
      <p:ext uri="{BB962C8B-B14F-4D97-AF65-F5344CB8AC3E}">
        <p14:creationId xmlns:p14="http://schemas.microsoft.com/office/powerpoint/2010/main" val="40413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47EC-4770-435F-96FE-6779E6F9D0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E0A3DF-3EEB-4286-9417-A9F5DA759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9C81A-A5CA-4CCB-8840-6A20E33716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5A77A0-B844-44C4-9055-31A83FA483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FE68B5-4456-428C-955B-E090EC1E19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DC22A7-38C0-4A81-B0D3-C448582AA949}"/>
              </a:ext>
            </a:extLst>
          </p:cNvPr>
          <p:cNvSpPr>
            <a:spLocks noGrp="1"/>
          </p:cNvSpPr>
          <p:nvPr>
            <p:ph type="dt" sz="half" idx="10"/>
          </p:nvPr>
        </p:nvSpPr>
        <p:spPr/>
        <p:txBody>
          <a:bodyPr/>
          <a:lstStyle/>
          <a:p>
            <a:fld id="{AEA5FB2A-5B01-4C40-824D-4A95DD6B030A}" type="datetimeFigureOut">
              <a:rPr lang="en-US" smtClean="0"/>
              <a:t>12/10/2020</a:t>
            </a:fld>
            <a:endParaRPr lang="en-US"/>
          </a:p>
        </p:txBody>
      </p:sp>
      <p:sp>
        <p:nvSpPr>
          <p:cNvPr id="8" name="Footer Placeholder 7">
            <a:extLst>
              <a:ext uri="{FF2B5EF4-FFF2-40B4-BE49-F238E27FC236}">
                <a16:creationId xmlns:a16="http://schemas.microsoft.com/office/drawing/2014/main" id="{6475406B-B730-42F2-8B9B-BB01D49BF4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5E0ADF-79E3-406A-9472-4EB4C9180C1F}"/>
              </a:ext>
            </a:extLst>
          </p:cNvPr>
          <p:cNvSpPr>
            <a:spLocks noGrp="1"/>
          </p:cNvSpPr>
          <p:nvPr>
            <p:ph type="sldNum" sz="quarter" idx="12"/>
          </p:nvPr>
        </p:nvSpPr>
        <p:spPr/>
        <p:txBody>
          <a:bodyPr/>
          <a:lstStyle/>
          <a:p>
            <a:fld id="{61585E5E-CDE2-4CA4-8EF1-6A199FC66517}" type="slidenum">
              <a:rPr lang="en-US" smtClean="0"/>
              <a:t>‹#›</a:t>
            </a:fld>
            <a:endParaRPr lang="en-US"/>
          </a:p>
        </p:txBody>
      </p:sp>
    </p:spTree>
    <p:extLst>
      <p:ext uri="{BB962C8B-B14F-4D97-AF65-F5344CB8AC3E}">
        <p14:creationId xmlns:p14="http://schemas.microsoft.com/office/powerpoint/2010/main" val="66833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506A-8A46-4A8D-8D3C-A1663CED67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BAED51-E5D5-4352-9A71-31711493F901}"/>
              </a:ext>
            </a:extLst>
          </p:cNvPr>
          <p:cNvSpPr>
            <a:spLocks noGrp="1"/>
          </p:cNvSpPr>
          <p:nvPr>
            <p:ph type="dt" sz="half" idx="10"/>
          </p:nvPr>
        </p:nvSpPr>
        <p:spPr/>
        <p:txBody>
          <a:bodyPr/>
          <a:lstStyle/>
          <a:p>
            <a:fld id="{AEA5FB2A-5B01-4C40-824D-4A95DD6B030A}" type="datetimeFigureOut">
              <a:rPr lang="en-US" smtClean="0"/>
              <a:t>12/10/2020</a:t>
            </a:fld>
            <a:endParaRPr lang="en-US"/>
          </a:p>
        </p:txBody>
      </p:sp>
      <p:sp>
        <p:nvSpPr>
          <p:cNvPr id="4" name="Footer Placeholder 3">
            <a:extLst>
              <a:ext uri="{FF2B5EF4-FFF2-40B4-BE49-F238E27FC236}">
                <a16:creationId xmlns:a16="http://schemas.microsoft.com/office/drawing/2014/main" id="{99170858-F360-482E-9373-6FB7F2561D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4E5AF1-B59C-485C-AA62-44DCE9E90C93}"/>
              </a:ext>
            </a:extLst>
          </p:cNvPr>
          <p:cNvSpPr>
            <a:spLocks noGrp="1"/>
          </p:cNvSpPr>
          <p:nvPr>
            <p:ph type="sldNum" sz="quarter" idx="12"/>
          </p:nvPr>
        </p:nvSpPr>
        <p:spPr/>
        <p:txBody>
          <a:bodyPr/>
          <a:lstStyle/>
          <a:p>
            <a:fld id="{61585E5E-CDE2-4CA4-8EF1-6A199FC66517}" type="slidenum">
              <a:rPr lang="en-US" smtClean="0"/>
              <a:t>‹#›</a:t>
            </a:fld>
            <a:endParaRPr lang="en-US"/>
          </a:p>
        </p:txBody>
      </p:sp>
    </p:spTree>
    <p:extLst>
      <p:ext uri="{BB962C8B-B14F-4D97-AF65-F5344CB8AC3E}">
        <p14:creationId xmlns:p14="http://schemas.microsoft.com/office/powerpoint/2010/main" val="292260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2D85B-8D67-4C39-B616-F0DE94FBA928}"/>
              </a:ext>
            </a:extLst>
          </p:cNvPr>
          <p:cNvSpPr>
            <a:spLocks noGrp="1"/>
          </p:cNvSpPr>
          <p:nvPr>
            <p:ph type="dt" sz="half" idx="10"/>
          </p:nvPr>
        </p:nvSpPr>
        <p:spPr/>
        <p:txBody>
          <a:bodyPr/>
          <a:lstStyle/>
          <a:p>
            <a:fld id="{AEA5FB2A-5B01-4C40-824D-4A95DD6B030A}" type="datetimeFigureOut">
              <a:rPr lang="en-US" smtClean="0"/>
              <a:t>12/10/2020</a:t>
            </a:fld>
            <a:endParaRPr lang="en-US"/>
          </a:p>
        </p:txBody>
      </p:sp>
      <p:sp>
        <p:nvSpPr>
          <p:cNvPr id="3" name="Footer Placeholder 2">
            <a:extLst>
              <a:ext uri="{FF2B5EF4-FFF2-40B4-BE49-F238E27FC236}">
                <a16:creationId xmlns:a16="http://schemas.microsoft.com/office/drawing/2014/main" id="{83871C80-26E5-4EA8-A2E0-C8542CB7F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6758C8-040A-4B21-88C9-21273469CDEA}"/>
              </a:ext>
            </a:extLst>
          </p:cNvPr>
          <p:cNvSpPr>
            <a:spLocks noGrp="1"/>
          </p:cNvSpPr>
          <p:nvPr>
            <p:ph type="sldNum" sz="quarter" idx="12"/>
          </p:nvPr>
        </p:nvSpPr>
        <p:spPr/>
        <p:txBody>
          <a:bodyPr/>
          <a:lstStyle/>
          <a:p>
            <a:fld id="{61585E5E-CDE2-4CA4-8EF1-6A199FC66517}" type="slidenum">
              <a:rPr lang="en-US" smtClean="0"/>
              <a:t>‹#›</a:t>
            </a:fld>
            <a:endParaRPr lang="en-US"/>
          </a:p>
        </p:txBody>
      </p:sp>
    </p:spTree>
    <p:extLst>
      <p:ext uri="{BB962C8B-B14F-4D97-AF65-F5344CB8AC3E}">
        <p14:creationId xmlns:p14="http://schemas.microsoft.com/office/powerpoint/2010/main" val="3942529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BD86-97F8-4E9A-9855-C47885930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582317-4E68-4022-AC72-1B66F632E8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4F3FC2-5D45-474E-9830-0065B4EF7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C7104-31C9-4588-86B1-F061A36AFF50}"/>
              </a:ext>
            </a:extLst>
          </p:cNvPr>
          <p:cNvSpPr>
            <a:spLocks noGrp="1"/>
          </p:cNvSpPr>
          <p:nvPr>
            <p:ph type="dt" sz="half" idx="10"/>
          </p:nvPr>
        </p:nvSpPr>
        <p:spPr/>
        <p:txBody>
          <a:bodyPr/>
          <a:lstStyle/>
          <a:p>
            <a:fld id="{AEA5FB2A-5B01-4C40-824D-4A95DD6B030A}" type="datetimeFigureOut">
              <a:rPr lang="en-US" smtClean="0"/>
              <a:t>12/10/2020</a:t>
            </a:fld>
            <a:endParaRPr lang="en-US"/>
          </a:p>
        </p:txBody>
      </p:sp>
      <p:sp>
        <p:nvSpPr>
          <p:cNvPr id="6" name="Footer Placeholder 5">
            <a:extLst>
              <a:ext uri="{FF2B5EF4-FFF2-40B4-BE49-F238E27FC236}">
                <a16:creationId xmlns:a16="http://schemas.microsoft.com/office/drawing/2014/main" id="{405CBB32-D6CE-4F9E-8AEF-79B8367BE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F84D9-4688-4FFE-A5D9-664A52ECDD3C}"/>
              </a:ext>
            </a:extLst>
          </p:cNvPr>
          <p:cNvSpPr>
            <a:spLocks noGrp="1"/>
          </p:cNvSpPr>
          <p:nvPr>
            <p:ph type="sldNum" sz="quarter" idx="12"/>
          </p:nvPr>
        </p:nvSpPr>
        <p:spPr/>
        <p:txBody>
          <a:bodyPr/>
          <a:lstStyle/>
          <a:p>
            <a:fld id="{61585E5E-CDE2-4CA4-8EF1-6A199FC66517}" type="slidenum">
              <a:rPr lang="en-US" smtClean="0"/>
              <a:t>‹#›</a:t>
            </a:fld>
            <a:endParaRPr lang="en-US"/>
          </a:p>
        </p:txBody>
      </p:sp>
    </p:spTree>
    <p:extLst>
      <p:ext uri="{BB962C8B-B14F-4D97-AF65-F5344CB8AC3E}">
        <p14:creationId xmlns:p14="http://schemas.microsoft.com/office/powerpoint/2010/main" val="39303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3024-24F7-4B54-804A-318E1E543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DA06E7-1D5E-45D9-BCC2-1775E87DC9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8F4404-1BC2-4AC3-8CDB-CFA195453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1F912-2729-46F1-82AD-1859030BD8EA}"/>
              </a:ext>
            </a:extLst>
          </p:cNvPr>
          <p:cNvSpPr>
            <a:spLocks noGrp="1"/>
          </p:cNvSpPr>
          <p:nvPr>
            <p:ph type="dt" sz="half" idx="10"/>
          </p:nvPr>
        </p:nvSpPr>
        <p:spPr/>
        <p:txBody>
          <a:bodyPr/>
          <a:lstStyle/>
          <a:p>
            <a:fld id="{AEA5FB2A-5B01-4C40-824D-4A95DD6B030A}" type="datetimeFigureOut">
              <a:rPr lang="en-US" smtClean="0"/>
              <a:t>12/10/2020</a:t>
            </a:fld>
            <a:endParaRPr lang="en-US"/>
          </a:p>
        </p:txBody>
      </p:sp>
      <p:sp>
        <p:nvSpPr>
          <p:cNvPr id="6" name="Footer Placeholder 5">
            <a:extLst>
              <a:ext uri="{FF2B5EF4-FFF2-40B4-BE49-F238E27FC236}">
                <a16:creationId xmlns:a16="http://schemas.microsoft.com/office/drawing/2014/main" id="{806377F4-0E0E-45A6-A9D2-B36320067F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92216-9232-4BFD-87C0-651E974C0833}"/>
              </a:ext>
            </a:extLst>
          </p:cNvPr>
          <p:cNvSpPr>
            <a:spLocks noGrp="1"/>
          </p:cNvSpPr>
          <p:nvPr>
            <p:ph type="sldNum" sz="quarter" idx="12"/>
          </p:nvPr>
        </p:nvSpPr>
        <p:spPr/>
        <p:txBody>
          <a:bodyPr/>
          <a:lstStyle/>
          <a:p>
            <a:fld id="{61585E5E-CDE2-4CA4-8EF1-6A199FC66517}" type="slidenum">
              <a:rPr lang="en-US" smtClean="0"/>
              <a:t>‹#›</a:t>
            </a:fld>
            <a:endParaRPr lang="en-US"/>
          </a:p>
        </p:txBody>
      </p:sp>
    </p:spTree>
    <p:extLst>
      <p:ext uri="{BB962C8B-B14F-4D97-AF65-F5344CB8AC3E}">
        <p14:creationId xmlns:p14="http://schemas.microsoft.com/office/powerpoint/2010/main" val="154190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DF7CF-0781-4923-A6BD-17A0CAC0D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A7CDA9-207C-4EB3-A441-AE205AB64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D94E2-01F3-4DBE-BE6E-20E8C615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A5FB2A-5B01-4C40-824D-4A95DD6B030A}" type="datetimeFigureOut">
              <a:rPr lang="en-US" smtClean="0"/>
              <a:t>12/10/2020</a:t>
            </a:fld>
            <a:endParaRPr lang="en-US"/>
          </a:p>
        </p:txBody>
      </p:sp>
      <p:sp>
        <p:nvSpPr>
          <p:cNvPr id="5" name="Footer Placeholder 4">
            <a:extLst>
              <a:ext uri="{FF2B5EF4-FFF2-40B4-BE49-F238E27FC236}">
                <a16:creationId xmlns:a16="http://schemas.microsoft.com/office/drawing/2014/main" id="{18954976-9643-41F0-9A1B-19251C395F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FD9AD5-E6E7-489F-90F9-1859C5FEE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85E5E-CDE2-4CA4-8EF1-6A199FC66517}" type="slidenum">
              <a:rPr lang="en-US" smtClean="0"/>
              <a:t>‹#›</a:t>
            </a:fld>
            <a:endParaRPr lang="en-US"/>
          </a:p>
        </p:txBody>
      </p:sp>
    </p:spTree>
    <p:extLst>
      <p:ext uri="{BB962C8B-B14F-4D97-AF65-F5344CB8AC3E}">
        <p14:creationId xmlns:p14="http://schemas.microsoft.com/office/powerpoint/2010/main" val="37481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占位符 5122">
            <a:extLst>
              <a:ext uri="{FF2B5EF4-FFF2-40B4-BE49-F238E27FC236}">
                <a16:creationId xmlns:a16="http://schemas.microsoft.com/office/drawing/2014/main" id="{70E9F158-E5AB-418C-A721-7DDF19F3F00A}"/>
              </a:ext>
            </a:extLst>
          </p:cNvPr>
          <p:cNvSpPr>
            <a:spLocks noGrp="1" noChangeArrowheads="1"/>
          </p:cNvSpPr>
          <p:nvPr>
            <p:ph type="body" idx="1"/>
          </p:nvPr>
        </p:nvSpPr>
        <p:spPr>
          <a:xfrm>
            <a:off x="1981200" y="2057400"/>
            <a:ext cx="8001000" cy="2819400"/>
          </a:xfrm>
        </p:spPr>
        <p:txBody>
          <a:bodyPr/>
          <a:lstStyle/>
          <a:p>
            <a:pPr eaLnBrk="1" hangingPunct="1"/>
            <a:r>
              <a:rPr lang="en-US" altLang="zh-CN" u="sng">
                <a:solidFill>
                  <a:srgbClr val="3C8C93"/>
                </a:solidFill>
              </a:rPr>
              <a:t>10</a:t>
            </a:r>
            <a:r>
              <a:rPr lang="en-US" altLang="zh-CN" u="sng">
                <a:solidFill>
                  <a:srgbClr val="3C8C93"/>
                </a:solidFill>
                <a:hlinkClick r:id="rId2" action="ppaction://hlinksldjump"/>
              </a:rPr>
              <a:t>.1  </a:t>
            </a:r>
            <a:r>
              <a:rPr lang="zh-CN" altLang="en-US" u="sng">
                <a:solidFill>
                  <a:srgbClr val="3C8C93"/>
                </a:solidFill>
                <a:hlinkClick r:id="rId2" action="ppaction://hlinksldjump"/>
              </a:rPr>
              <a:t>概述</a:t>
            </a:r>
          </a:p>
          <a:p>
            <a:pPr eaLnBrk="1" hangingPunct="1"/>
            <a:r>
              <a:rPr lang="zh-CN" altLang="en-US" u="sng">
                <a:solidFill>
                  <a:srgbClr val="3C8C93"/>
                </a:solidFill>
              </a:rPr>
              <a:t>10.2  运算符重载规则 </a:t>
            </a:r>
          </a:p>
          <a:p>
            <a:pPr eaLnBrk="1" hangingPunct="1"/>
            <a:r>
              <a:rPr lang="zh-CN" altLang="en-US" u="sng">
                <a:solidFill>
                  <a:srgbClr val="3C8C93"/>
                </a:solidFill>
              </a:rPr>
              <a:t>10.3  运算符重载的实现方式 </a:t>
            </a:r>
          </a:p>
          <a:p>
            <a:pPr eaLnBrk="1" hangingPunct="1"/>
            <a:r>
              <a:rPr lang="zh-CN" altLang="en-US" u="sng">
                <a:solidFill>
                  <a:srgbClr val="3C8C93"/>
                </a:solidFill>
              </a:rPr>
              <a:t>10.4  常用运算符的重载</a:t>
            </a:r>
          </a:p>
        </p:txBody>
      </p:sp>
      <p:sp>
        <p:nvSpPr>
          <p:cNvPr id="13315" name="标题 5123">
            <a:extLst>
              <a:ext uri="{FF2B5EF4-FFF2-40B4-BE49-F238E27FC236}">
                <a16:creationId xmlns:a16="http://schemas.microsoft.com/office/drawing/2014/main" id="{4DC8351C-89BB-4C0F-9AE2-BADA0DCF0CBF}"/>
              </a:ext>
            </a:extLst>
          </p:cNvPr>
          <p:cNvSpPr>
            <a:spLocks noGrp="1" noChangeArrowheads="1"/>
          </p:cNvSpPr>
          <p:nvPr>
            <p:ph type="title"/>
          </p:nvPr>
        </p:nvSpPr>
        <p:spPr>
          <a:xfrm>
            <a:off x="1981200" y="533400"/>
            <a:ext cx="8229600" cy="1143000"/>
          </a:xfrm>
        </p:spPr>
        <p:txBody>
          <a:bodyPr/>
          <a:lstStyle/>
          <a:p>
            <a:pPr eaLnBrk="1" hangingPunct="1"/>
            <a:r>
              <a:rPr lang="zh-CN" altLang="en-US"/>
              <a:t>第</a:t>
            </a:r>
            <a:r>
              <a:rPr lang="en-US" altLang="zh-CN"/>
              <a:t>10</a:t>
            </a:r>
            <a:r>
              <a:rPr lang="zh-CN" altLang="en-US"/>
              <a:t>章  运算符重载</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a:extLst>
              <a:ext uri="{FF2B5EF4-FFF2-40B4-BE49-F238E27FC236}">
                <a16:creationId xmlns:a16="http://schemas.microsoft.com/office/drawing/2014/main" id="{FA4D10DD-4AE3-4A7C-B404-BE04C9DDFB38}"/>
              </a:ext>
            </a:extLst>
          </p:cNvPr>
          <p:cNvSpPr>
            <a:spLocks noGrp="1" noChangeArrowheads="1"/>
          </p:cNvSpPr>
          <p:nvPr>
            <p:ph idx="1"/>
          </p:nvPr>
        </p:nvSpPr>
        <p:spPr>
          <a:xfrm>
            <a:off x="1981200" y="1414463"/>
            <a:ext cx="8229600" cy="4711700"/>
          </a:xfrm>
        </p:spPr>
        <p:txBody>
          <a:bodyPr/>
          <a:lstStyle/>
          <a:p>
            <a:pPr marL="0" indent="0" algn="just"/>
            <a:r>
              <a:rPr lang="en-US" altLang="zh-CN" sz="2000"/>
              <a:t>       </a:t>
            </a:r>
            <a:r>
              <a:rPr lang="zh-CN" altLang="en-US" sz="2000"/>
              <a:t>运算符重载有两种实现方式：重载为类的成员函数和重载为类的友元函数。运算符重载通常是针对类中的私有成员进行操作，故运算符重载函数也应该能够访问类中的私有成员，所以运算符重载一般采用类的成员函数或友元函数来实现，既不是成员函数也不是友元函数，只是作为类外部的普通函数来重载运算符的情况极少。</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a:extLst>
              <a:ext uri="{FF2B5EF4-FFF2-40B4-BE49-F238E27FC236}">
                <a16:creationId xmlns:a16="http://schemas.microsoft.com/office/drawing/2014/main" id="{E4F8A59F-4166-44D9-8326-EFD9481AACAF}"/>
              </a:ext>
            </a:extLst>
          </p:cNvPr>
          <p:cNvSpPr>
            <a:spLocks noGrp="1" noChangeArrowheads="1"/>
          </p:cNvSpPr>
          <p:nvPr>
            <p:ph idx="1"/>
          </p:nvPr>
        </p:nvSpPr>
        <p:spPr>
          <a:xfrm>
            <a:off x="1981200" y="679451"/>
            <a:ext cx="8229600" cy="5922963"/>
          </a:xfrm>
        </p:spPr>
        <p:txBody>
          <a:bodyPr/>
          <a:lstStyle/>
          <a:p>
            <a:pPr eaLnBrk="1" hangingPunct="1">
              <a:defRPr/>
            </a:pPr>
            <a:r>
              <a:rPr lang="zh-CN" altLang="en-US" sz="2400" dirty="0"/>
              <a:t>10.3.1  用成员函数重载运算符</a:t>
            </a:r>
          </a:p>
          <a:p>
            <a:pPr eaLnBrk="1" hangingPunct="1">
              <a:defRPr/>
            </a:pPr>
            <a:r>
              <a:rPr lang="zh-CN" altLang="en-US" sz="2000" dirty="0"/>
              <a:t>运算符重载为类的成员函数的语法格式如下：</a:t>
            </a:r>
          </a:p>
          <a:p>
            <a:pPr eaLnBrk="1" hangingPunct="1">
              <a:defRPr/>
            </a:pPr>
            <a:r>
              <a:rPr lang="zh-CN" altLang="en-US" sz="2000" dirty="0"/>
              <a:t>       函数类型 类名::operator 运算符(参数表)</a:t>
            </a:r>
          </a:p>
          <a:p>
            <a:pPr eaLnBrk="1" hangingPunct="1">
              <a:defRPr/>
            </a:pPr>
            <a:r>
              <a:rPr lang="zh-CN" altLang="en-US" sz="2000" dirty="0"/>
              <a:t>{</a:t>
            </a:r>
          </a:p>
          <a:p>
            <a:pPr eaLnBrk="1" hangingPunct="1">
              <a:defRPr/>
            </a:pPr>
            <a:r>
              <a:rPr lang="zh-CN" altLang="en-US" sz="2000" dirty="0"/>
              <a:t>    函数体</a:t>
            </a:r>
          </a:p>
          <a:p>
            <a:pPr eaLnBrk="1" hangingPunct="1">
              <a:defRPr/>
            </a:pPr>
            <a:r>
              <a:rPr lang="zh-CN" altLang="en-US" sz="2000" dirty="0"/>
              <a:t>}</a:t>
            </a:r>
          </a:p>
          <a:p>
            <a:pPr marL="0" indent="0" algn="just">
              <a:spcBef>
                <a:spcPts val="0"/>
              </a:spcBef>
              <a:defRPr/>
            </a:pPr>
            <a:r>
              <a:rPr lang="zh-CN" altLang="en-US" sz="2000" dirty="0"/>
              <a:t>        其中，“函数类型”是成员函数的返回值类型，“类名”是重载该运算符的类，“operator”是关键字，是运算符重载的标志，“运算符”是要重载的运算符，“参数表”表示该成员函数所需要的操作数。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a:extLst>
              <a:ext uri="{FF2B5EF4-FFF2-40B4-BE49-F238E27FC236}">
                <a16:creationId xmlns:a16="http://schemas.microsoft.com/office/drawing/2014/main" id="{9F71207C-35B1-43E3-970E-8BF4E4CFEFD6}"/>
              </a:ext>
            </a:extLst>
          </p:cNvPr>
          <p:cNvSpPr>
            <a:spLocks noGrp="1" noChangeArrowheads="1"/>
          </p:cNvSpPr>
          <p:nvPr>
            <p:ph idx="1"/>
          </p:nvPr>
        </p:nvSpPr>
        <p:spPr>
          <a:xfrm>
            <a:off x="1981200" y="679451"/>
            <a:ext cx="8229600" cy="6016625"/>
          </a:xfrm>
        </p:spPr>
        <p:txBody>
          <a:bodyPr>
            <a:normAutofit fontScale="92500" lnSpcReduction="10000"/>
          </a:bodyPr>
          <a:lstStyle/>
          <a:p>
            <a:pPr eaLnBrk="1" hangingPunct="1"/>
            <a:r>
              <a:rPr lang="zh-CN" altLang="en-US" sz="1800"/>
              <a:t>【例10.2】用成员函数重载算术运算符“+”。</a:t>
            </a:r>
          </a:p>
          <a:p>
            <a:pPr eaLnBrk="1" hangingPunct="1"/>
            <a:r>
              <a:rPr lang="zh-CN" altLang="en-US" sz="1800"/>
              <a:t>#include&lt;iostream&gt;</a:t>
            </a:r>
          </a:p>
          <a:p>
            <a:pPr eaLnBrk="1" hangingPunct="1"/>
            <a:r>
              <a:rPr lang="zh-CN" altLang="en-US" sz="1800"/>
              <a:t>using namespace std;</a:t>
            </a:r>
          </a:p>
          <a:p>
            <a:pPr eaLnBrk="1" hangingPunct="1"/>
            <a:r>
              <a:rPr lang="zh-CN" altLang="en-US" sz="1800"/>
              <a:t>class Complex			                 	//声明Complex类</a:t>
            </a:r>
          </a:p>
          <a:p>
            <a:pPr eaLnBrk="1" hangingPunct="1"/>
            <a:r>
              <a:rPr lang="zh-CN" altLang="en-US" sz="1800"/>
              <a:t>{		                     	</a:t>
            </a:r>
          </a:p>
          <a:p>
            <a:pPr eaLnBrk="1" hangingPunct="1"/>
            <a:r>
              <a:rPr lang="zh-CN" altLang="en-US" sz="1800"/>
              <a:t>public:</a:t>
            </a:r>
          </a:p>
          <a:p>
            <a:pPr eaLnBrk="1" hangingPunct="1"/>
            <a:r>
              <a:rPr lang="zh-CN" altLang="en-US" sz="1800"/>
              <a:t>    Complex(double r=0,double i=0)</a:t>
            </a:r>
          </a:p>
          <a:p>
            <a:pPr eaLnBrk="1" hangingPunct="1"/>
            <a:r>
              <a:rPr lang="zh-CN" altLang="en-US" sz="1800"/>
              <a:t>    {</a:t>
            </a:r>
          </a:p>
          <a:p>
            <a:pPr eaLnBrk="1" hangingPunct="1"/>
            <a:r>
              <a:rPr lang="zh-CN" altLang="en-US" sz="1800"/>
              <a:t>        real=r;</a:t>
            </a:r>
          </a:p>
          <a:p>
            <a:pPr eaLnBrk="1" hangingPunct="1"/>
            <a:r>
              <a:rPr lang="zh-CN" altLang="en-US" sz="1800"/>
              <a:t>        imag=i;</a:t>
            </a:r>
          </a:p>
          <a:p>
            <a:pPr eaLnBrk="1" hangingPunct="1"/>
            <a:r>
              <a:rPr lang="zh-CN" altLang="en-US" sz="1800"/>
              <a:t>    }	</a:t>
            </a:r>
          </a:p>
          <a:p>
            <a:pPr eaLnBrk="1" hangingPunct="1"/>
            <a:r>
              <a:rPr lang="zh-CN" altLang="en-US" sz="1800"/>
              <a:t>    void display()		                 	//输出复数</a:t>
            </a:r>
          </a:p>
          <a:p>
            <a:pPr eaLnBrk="1" hangingPunct="1"/>
            <a:r>
              <a:rPr lang="zh-CN" altLang="en-US" sz="1800"/>
              <a:t>    {</a:t>
            </a:r>
          </a:p>
          <a:p>
            <a:pPr eaLnBrk="1" hangingPunct="1"/>
            <a:r>
              <a:rPr lang="zh-CN" altLang="en-US" sz="1800"/>
              <a:t>        cout&lt;&lt;"("&lt;&lt;real;</a:t>
            </a:r>
          </a:p>
          <a:p>
            <a:pPr eaLnBrk="1" hangingPunct="1"/>
            <a:r>
              <a:rPr lang="zh-CN" altLang="en-US" sz="1800"/>
              <a:t>        if(imag&gt;0) cout&lt;&lt;"+"&lt;&lt;imag&lt;&lt;"i)";</a:t>
            </a:r>
          </a:p>
          <a:p>
            <a:pPr eaLnBrk="1" hangingPunct="1"/>
            <a:r>
              <a:rPr lang="zh-CN" altLang="en-US" sz="1800"/>
              <a:t>        else if(imag&lt;0) cout&lt;&lt;imag&lt;&lt;"i)";</a:t>
            </a:r>
          </a:p>
          <a:p>
            <a:pPr eaLnBrk="1" hangingPunct="1"/>
            <a:r>
              <a:rPr lang="zh-CN" altLang="en-US" sz="1800"/>
              <a:t>     </a:t>
            </a:r>
            <a:r>
              <a:rPr lang="zh-CN" altLang="en-US" sz="1800">
                <a:sym typeface="宋体" panose="02010600030101010101" pitchFamily="2" charset="-122"/>
              </a:rPr>
              <a:t> else cout&lt;&lt;")";</a:t>
            </a:r>
            <a:endParaRPr lang="zh-CN" altLang="en-US" sz="1800"/>
          </a:p>
          <a:p>
            <a:pPr eaLnBrk="1" hangingPunct="1"/>
            <a:r>
              <a:rPr lang="zh-CN" altLang="en-US" sz="1800">
                <a:sym typeface="宋体" panose="02010600030101010101" pitchFamily="2" charset="-122"/>
              </a:rPr>
              <a:t>    }</a:t>
            </a:r>
            <a:endParaRPr lang="zh-CN" altLang="en-US" sz="1800"/>
          </a:p>
          <a:p>
            <a:pPr eaLnBrk="1" hangingPunct="1"/>
            <a:endParaRPr lang="zh-CN"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a:extLst>
              <a:ext uri="{FF2B5EF4-FFF2-40B4-BE49-F238E27FC236}">
                <a16:creationId xmlns:a16="http://schemas.microsoft.com/office/drawing/2014/main" id="{D37F95E2-F3DD-46C1-9448-5B8C3EDD0AFF}"/>
              </a:ext>
            </a:extLst>
          </p:cNvPr>
          <p:cNvSpPr>
            <a:spLocks noGrp="1" noChangeArrowheads="1"/>
          </p:cNvSpPr>
          <p:nvPr>
            <p:ph idx="1"/>
          </p:nvPr>
        </p:nvSpPr>
        <p:spPr>
          <a:xfrm>
            <a:off x="1981200" y="679451"/>
            <a:ext cx="8229600" cy="6056313"/>
          </a:xfrm>
        </p:spPr>
        <p:txBody>
          <a:bodyPr>
            <a:normAutofit fontScale="92500" lnSpcReduction="10000"/>
          </a:bodyPr>
          <a:lstStyle/>
          <a:p>
            <a:pPr eaLnBrk="1" hangingPunct="1"/>
            <a:r>
              <a:rPr lang="zh-CN" altLang="en-US" sz="1800"/>
              <a:t>      Complex operator+(Complex c);	  	//声明重载算术运算符“+”</a:t>
            </a:r>
          </a:p>
          <a:p>
            <a:pPr eaLnBrk="1" hangingPunct="1"/>
            <a:r>
              <a:rPr lang="zh-CN" altLang="en-US" sz="1800"/>
              <a:t>private: </a:t>
            </a:r>
          </a:p>
          <a:p>
            <a:pPr eaLnBrk="1" hangingPunct="1"/>
            <a:r>
              <a:rPr lang="zh-CN" altLang="en-US" sz="1800"/>
              <a:t>    double real,imag;	</a:t>
            </a:r>
          </a:p>
          <a:p>
            <a:pPr eaLnBrk="1" hangingPunct="1"/>
            <a:r>
              <a:rPr lang="zh-CN" altLang="en-US" sz="1800"/>
              <a:t>};</a:t>
            </a:r>
          </a:p>
          <a:p>
            <a:pPr eaLnBrk="1" hangingPunct="1"/>
            <a:r>
              <a:rPr lang="zh-CN" altLang="en-US" sz="1800"/>
              <a:t>Complex Complex::operator+(Complex c)  	//定义运算符“+”的重载函数</a:t>
            </a:r>
          </a:p>
          <a:p>
            <a:pPr eaLnBrk="1" hangingPunct="1"/>
            <a:r>
              <a:rPr lang="zh-CN" altLang="en-US" sz="1800"/>
              <a:t>{</a:t>
            </a:r>
          </a:p>
          <a:p>
            <a:pPr eaLnBrk="1" hangingPunct="1"/>
            <a:r>
              <a:rPr lang="zh-CN" altLang="en-US" sz="1800"/>
              <a:t>    Complex cc;</a:t>
            </a:r>
          </a:p>
          <a:p>
            <a:pPr eaLnBrk="1" hangingPunct="1"/>
            <a:r>
              <a:rPr lang="zh-CN" altLang="en-US" sz="1800"/>
              <a:t>    cc.real=real+c.real;</a:t>
            </a:r>
          </a:p>
          <a:p>
            <a:pPr eaLnBrk="1" hangingPunct="1"/>
            <a:r>
              <a:rPr lang="zh-CN" altLang="en-US" sz="1800"/>
              <a:t>    cc.imag=imag+c.imag;</a:t>
            </a:r>
          </a:p>
          <a:p>
            <a:pPr eaLnBrk="1" hangingPunct="1"/>
            <a:r>
              <a:rPr lang="zh-CN" altLang="en-US" sz="1800"/>
              <a:t>    return cc;</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Complex c1(1.1,2.2),c2(3.3,4.4),c3;</a:t>
            </a:r>
          </a:p>
          <a:p>
            <a:pPr eaLnBrk="1" hangingPunct="1"/>
            <a:r>
              <a:rPr lang="zh-CN" altLang="en-US" sz="1800"/>
              <a:t>    c3=c1+c2;     //调用运算符重载函数</a:t>
            </a:r>
          </a:p>
          <a:p>
            <a:pPr eaLnBrk="1" hangingPunct="1"/>
            <a:r>
              <a:rPr lang="zh-CN" altLang="en-US" sz="1800"/>
              <a:t>    c3.display();</a:t>
            </a:r>
          </a:p>
          <a:p>
            <a:pPr eaLnBrk="1" hangingPunct="1"/>
            <a:r>
              <a:rPr lang="zh-CN" altLang="en-US" sz="1800"/>
              <a:t>    return 0;</a:t>
            </a:r>
          </a:p>
          <a:p>
            <a:pPr eaLnBrk="1" hangingPunct="1"/>
            <a:r>
              <a:rPr lang="zh-CN" altLang="en-US" sz="1800"/>
              <a:t>}</a:t>
            </a:r>
          </a:p>
          <a:p>
            <a:pPr eaLnBrk="1" hangingPunct="1"/>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内容占位符 2">
            <a:extLst>
              <a:ext uri="{FF2B5EF4-FFF2-40B4-BE49-F238E27FC236}">
                <a16:creationId xmlns:a16="http://schemas.microsoft.com/office/drawing/2014/main" id="{E880058D-05E2-43FD-A056-771DB8F232AA}"/>
              </a:ext>
            </a:extLst>
          </p:cNvPr>
          <p:cNvSpPr>
            <a:spLocks noGrp="1" noChangeArrowheads="1"/>
          </p:cNvSpPr>
          <p:nvPr>
            <p:ph idx="1"/>
          </p:nvPr>
        </p:nvSpPr>
        <p:spPr>
          <a:xfrm>
            <a:off x="1981200" y="679451"/>
            <a:ext cx="8229600" cy="5446713"/>
          </a:xfrm>
        </p:spPr>
        <p:txBody>
          <a:bodyPr/>
          <a:lstStyle/>
          <a:p>
            <a:pPr eaLnBrk="1" hangingPunct="1">
              <a:defRPr/>
            </a:pPr>
            <a:r>
              <a:rPr lang="zh-CN" altLang="en-US" sz="2400" dirty="0"/>
              <a:t>10.3.2  用友元函数重载运算符</a:t>
            </a:r>
          </a:p>
          <a:p>
            <a:pPr eaLnBrk="1" hangingPunct="1">
              <a:defRPr/>
            </a:pPr>
            <a:endParaRPr lang="zh-CN" altLang="en-US" sz="2400" dirty="0"/>
          </a:p>
          <a:p>
            <a:pPr eaLnBrk="1" hangingPunct="1">
              <a:defRPr/>
            </a:pPr>
            <a:r>
              <a:rPr lang="zh-CN" altLang="en-US" sz="2000" dirty="0"/>
              <a:t>利用友元函数重载运算符的语法格式如下：</a:t>
            </a:r>
          </a:p>
          <a:p>
            <a:pPr eaLnBrk="1" hangingPunct="1">
              <a:defRPr/>
            </a:pPr>
            <a:endParaRPr lang="zh-CN" altLang="en-US" sz="2000" dirty="0"/>
          </a:p>
          <a:p>
            <a:pPr eaLnBrk="1" hangingPunct="1">
              <a:defRPr/>
            </a:pPr>
            <a:r>
              <a:rPr lang="zh-CN" altLang="en-US" sz="2000" dirty="0"/>
              <a:t>friend 函数类型 operator 运算符(形参表)</a:t>
            </a:r>
          </a:p>
          <a:p>
            <a:pPr eaLnBrk="1" hangingPunct="1">
              <a:defRPr/>
            </a:pPr>
            <a:r>
              <a:rPr lang="zh-CN" altLang="en-US" sz="2000" dirty="0"/>
              <a:t>{</a:t>
            </a:r>
          </a:p>
          <a:p>
            <a:pPr eaLnBrk="1" hangingPunct="1">
              <a:defRPr/>
            </a:pPr>
            <a:r>
              <a:rPr lang="zh-CN" altLang="en-US" sz="2000" dirty="0"/>
              <a:t>    函数体</a:t>
            </a:r>
          </a:p>
          <a:p>
            <a:pPr eaLnBrk="1" hangingPunct="1">
              <a:defRPr/>
            </a:pPr>
            <a:r>
              <a:rPr lang="zh-CN" altLang="en-US" sz="2000" dirty="0"/>
              <a:t>}</a:t>
            </a:r>
          </a:p>
          <a:p>
            <a:pPr eaLnBrk="1" hangingPunct="1">
              <a:defRPr/>
            </a:pPr>
            <a:endParaRPr lang="zh-CN" altLang="en-US" sz="2000" dirty="0"/>
          </a:p>
          <a:p>
            <a:pPr marL="0" indent="0" algn="just">
              <a:defRPr/>
            </a:pPr>
            <a:r>
              <a:rPr lang="zh-CN" altLang="en-US" sz="2000" dirty="0"/>
              <a:t>       其中，“friend”关键字用来说明是利用友元函数来重载运算符。下面在例10.3中实现了用友元函数重载双目运算符，将双目运算符重载为友元函数时，有两个参数。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a:extLst>
              <a:ext uri="{FF2B5EF4-FFF2-40B4-BE49-F238E27FC236}">
                <a16:creationId xmlns:a16="http://schemas.microsoft.com/office/drawing/2014/main" id="{B18F22AA-FA41-4DC5-9650-AC491081D4A6}"/>
              </a:ext>
            </a:extLst>
          </p:cNvPr>
          <p:cNvSpPr>
            <a:spLocks noGrp="1" noChangeArrowheads="1"/>
          </p:cNvSpPr>
          <p:nvPr>
            <p:ph idx="1"/>
          </p:nvPr>
        </p:nvSpPr>
        <p:spPr>
          <a:xfrm>
            <a:off x="1981200" y="679451"/>
            <a:ext cx="8229600" cy="5446713"/>
          </a:xfrm>
        </p:spPr>
        <p:txBody>
          <a:bodyPr>
            <a:normAutofit fontScale="92500" lnSpcReduction="20000"/>
          </a:bodyPr>
          <a:lstStyle/>
          <a:p>
            <a:pPr eaLnBrk="1" hangingPunct="1"/>
            <a:r>
              <a:rPr lang="zh-CN" altLang="en-US" sz="1800"/>
              <a:t>【例10.3】用友元函数重载算术运算符“+”。</a:t>
            </a:r>
          </a:p>
          <a:p>
            <a:pPr eaLnBrk="1" hangingPunct="1"/>
            <a:r>
              <a:rPr lang="zh-CN" altLang="en-US" sz="1800"/>
              <a:t>#include&lt;iostream&gt;</a:t>
            </a:r>
          </a:p>
          <a:p>
            <a:pPr eaLnBrk="1" hangingPunct="1"/>
            <a:r>
              <a:rPr lang="zh-CN" altLang="en-US" sz="1800"/>
              <a:t>using namespace std;</a:t>
            </a:r>
          </a:p>
          <a:p>
            <a:pPr eaLnBrk="1" hangingPunct="1"/>
            <a:r>
              <a:rPr lang="zh-CN" altLang="en-US" sz="1800"/>
              <a:t>class Complex			                 	//声明Complex类</a:t>
            </a:r>
          </a:p>
          <a:p>
            <a:pPr eaLnBrk="1" hangingPunct="1"/>
            <a:r>
              <a:rPr lang="zh-CN" altLang="en-US" sz="1800"/>
              <a:t>{		                     	</a:t>
            </a:r>
          </a:p>
          <a:p>
            <a:pPr eaLnBrk="1" hangingPunct="1"/>
            <a:r>
              <a:rPr lang="zh-CN" altLang="en-US" sz="1800"/>
              <a:t>public:</a:t>
            </a:r>
          </a:p>
          <a:p>
            <a:pPr eaLnBrk="1" hangingPunct="1"/>
            <a:r>
              <a:rPr lang="zh-CN" altLang="en-US" sz="1800"/>
              <a:t>    Complex(double r=0,double i=0)</a:t>
            </a:r>
          </a:p>
          <a:p>
            <a:pPr eaLnBrk="1" hangingPunct="1"/>
            <a:r>
              <a:rPr lang="zh-CN" altLang="en-US" sz="1800"/>
              <a:t>    {</a:t>
            </a:r>
          </a:p>
          <a:p>
            <a:pPr eaLnBrk="1" hangingPunct="1"/>
            <a:r>
              <a:rPr lang="zh-CN" altLang="en-US" sz="1800"/>
              <a:t>        real=r;</a:t>
            </a:r>
          </a:p>
          <a:p>
            <a:pPr eaLnBrk="1" hangingPunct="1"/>
            <a:r>
              <a:rPr lang="zh-CN" altLang="en-US" sz="1800"/>
              <a:t>        imag=i;</a:t>
            </a:r>
          </a:p>
          <a:p>
            <a:pPr eaLnBrk="1" hangingPunct="1"/>
            <a:r>
              <a:rPr lang="zh-CN" altLang="en-US" sz="1800"/>
              <a:t>    }	</a:t>
            </a:r>
          </a:p>
          <a:p>
            <a:pPr eaLnBrk="1" hangingPunct="1"/>
            <a:r>
              <a:rPr lang="zh-CN" altLang="en-US" sz="1800"/>
              <a:t>    void display()		                 	//输出复数</a:t>
            </a:r>
          </a:p>
          <a:p>
            <a:pPr eaLnBrk="1" hangingPunct="1"/>
            <a:r>
              <a:rPr lang="zh-CN" altLang="en-US" sz="1800"/>
              <a:t>    {</a:t>
            </a:r>
          </a:p>
          <a:p>
            <a:pPr eaLnBrk="1" hangingPunct="1"/>
            <a:r>
              <a:rPr lang="zh-CN" altLang="en-US" sz="1800"/>
              <a:t>        cout&lt;&lt;"("&lt;&lt;real;</a:t>
            </a:r>
          </a:p>
          <a:p>
            <a:pPr eaLnBrk="1" hangingPunct="1"/>
            <a:r>
              <a:rPr lang="zh-CN" altLang="en-US" sz="1800"/>
              <a:t>        if(imag&gt;0) cout&lt;&lt;"+"&lt;&lt;imag&lt;&lt;"i)";</a:t>
            </a:r>
          </a:p>
          <a:p>
            <a:pPr eaLnBrk="1" hangingPunct="1"/>
            <a:r>
              <a:rPr lang="zh-CN" altLang="en-US" sz="1800"/>
              <a:t>        else if(imag&lt;0) cout&lt;&lt;imag&lt;&lt;"i)";</a:t>
            </a:r>
          </a:p>
          <a:p>
            <a:pPr eaLnBrk="1" hangingPunct="1"/>
            <a:r>
              <a:rPr lang="zh-CN" altLang="en-US" sz="180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a:extLst>
              <a:ext uri="{FF2B5EF4-FFF2-40B4-BE49-F238E27FC236}">
                <a16:creationId xmlns:a16="http://schemas.microsoft.com/office/drawing/2014/main" id="{BBBA211B-7945-402E-AEA4-C3BD3E4E754C}"/>
              </a:ext>
            </a:extLst>
          </p:cNvPr>
          <p:cNvSpPr>
            <a:spLocks noGrp="1" noChangeArrowheads="1"/>
          </p:cNvSpPr>
          <p:nvPr>
            <p:ph idx="1"/>
          </p:nvPr>
        </p:nvSpPr>
        <p:spPr>
          <a:xfrm>
            <a:off x="1981200" y="679451"/>
            <a:ext cx="8229600" cy="5446713"/>
          </a:xfrm>
        </p:spPr>
        <p:txBody>
          <a:bodyPr/>
          <a:lstStyle/>
          <a:p>
            <a:pPr eaLnBrk="1" hangingPunct="1"/>
            <a:r>
              <a:rPr lang="zh-CN" altLang="en-US" sz="1800"/>
              <a:t>        else cout&lt;&lt;")";</a:t>
            </a:r>
          </a:p>
          <a:p>
            <a:pPr eaLnBrk="1" hangingPunct="1"/>
            <a:r>
              <a:rPr lang="zh-CN" altLang="en-US" sz="1800"/>
              <a:t>    }</a:t>
            </a:r>
          </a:p>
          <a:p>
            <a:pPr eaLnBrk="1" hangingPunct="1"/>
            <a:r>
              <a:rPr lang="zh-CN" altLang="en-US" sz="1800"/>
              <a:t>    friend Complex operator+(Complex c1,Complex c2);//声明运算符重载函数为	                                                                           Complex类的友元函数</a:t>
            </a:r>
          </a:p>
          <a:p>
            <a:pPr eaLnBrk="1" hangingPunct="1"/>
            <a:r>
              <a:rPr lang="zh-CN" altLang="en-US" sz="1800"/>
              <a:t>private: </a:t>
            </a:r>
          </a:p>
          <a:p>
            <a:pPr eaLnBrk="1" hangingPunct="1"/>
            <a:r>
              <a:rPr lang="zh-CN" altLang="en-US" sz="1800"/>
              <a:t>    double real,imag;	</a:t>
            </a:r>
          </a:p>
          <a:p>
            <a:pPr eaLnBrk="1" hangingPunct="1"/>
            <a:r>
              <a:rPr lang="zh-CN" altLang="en-US" sz="1800"/>
              <a:t>};</a:t>
            </a:r>
          </a:p>
          <a:p>
            <a:pPr eaLnBrk="1" hangingPunct="1"/>
            <a:r>
              <a:rPr lang="zh-CN" altLang="en-US" sz="1800"/>
              <a:t>Complex operator+(Complex c1,Complex c2)  	//定义运算符“+”的重载函数</a:t>
            </a:r>
          </a:p>
          <a:p>
            <a:pPr eaLnBrk="1" hangingPunct="1"/>
            <a:r>
              <a:rPr lang="zh-CN" altLang="en-US" sz="1800"/>
              <a:t>{</a:t>
            </a:r>
          </a:p>
          <a:p>
            <a:pPr eaLnBrk="1" hangingPunct="1"/>
            <a:r>
              <a:rPr lang="zh-CN" altLang="en-US" sz="1800"/>
              <a:t>    Complex cc;</a:t>
            </a:r>
          </a:p>
          <a:p>
            <a:pPr eaLnBrk="1" hangingPunct="1"/>
            <a:r>
              <a:rPr lang="zh-CN" altLang="en-US" sz="1800"/>
              <a:t>    cc.real=c1.real+c2.real;</a:t>
            </a:r>
          </a:p>
          <a:p>
            <a:pPr eaLnBrk="1" hangingPunct="1"/>
            <a:r>
              <a:rPr lang="zh-CN" altLang="en-US" sz="1800"/>
              <a:t>    cc.imag=c1.imag+c2.imag;</a:t>
            </a:r>
          </a:p>
          <a:p>
            <a:pPr eaLnBrk="1" hangingPunct="1"/>
            <a:r>
              <a:rPr lang="zh-CN" altLang="en-US" sz="1800"/>
              <a:t>    return cc;</a:t>
            </a:r>
          </a:p>
          <a:p>
            <a:pPr eaLnBrk="1" hangingPunct="1"/>
            <a:r>
              <a:rPr lang="zh-CN" altLang="en-US" sz="1800"/>
              <a:t>}</a:t>
            </a:r>
          </a:p>
          <a:p>
            <a:pPr eaLnBrk="1" hangingPunct="1"/>
            <a:endParaRPr lang="zh-CN"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a:extLst>
              <a:ext uri="{FF2B5EF4-FFF2-40B4-BE49-F238E27FC236}">
                <a16:creationId xmlns:a16="http://schemas.microsoft.com/office/drawing/2014/main" id="{A7305BDB-5463-465A-921F-904AB22E23E3}"/>
              </a:ext>
            </a:extLst>
          </p:cNvPr>
          <p:cNvSpPr>
            <a:spLocks noGrp="1" noChangeArrowheads="1"/>
          </p:cNvSpPr>
          <p:nvPr>
            <p:ph idx="1"/>
          </p:nvPr>
        </p:nvSpPr>
        <p:spPr>
          <a:xfrm>
            <a:off x="1939925" y="669926"/>
            <a:ext cx="8229600" cy="5445125"/>
          </a:xfrm>
        </p:spPr>
        <p:txBody>
          <a:bodyPr/>
          <a:lstStyle/>
          <a:p>
            <a:pPr eaLnBrk="1" hangingPunct="1"/>
            <a:r>
              <a:rPr lang="zh-CN" altLang="en-US" sz="1800"/>
              <a:t>int main()</a:t>
            </a:r>
          </a:p>
          <a:p>
            <a:pPr eaLnBrk="1" hangingPunct="1"/>
            <a:r>
              <a:rPr lang="zh-CN" altLang="en-US" sz="1800"/>
              <a:t>{</a:t>
            </a:r>
          </a:p>
          <a:p>
            <a:pPr eaLnBrk="1" hangingPunct="1"/>
            <a:r>
              <a:rPr lang="zh-CN" altLang="en-US" sz="1800"/>
              <a:t>    Complex c1(1.1,2.2),c2(3.3,4.4),c3;</a:t>
            </a:r>
          </a:p>
          <a:p>
            <a:pPr eaLnBrk="1" hangingPunct="1"/>
            <a:r>
              <a:rPr lang="zh-CN" altLang="en-US" sz="1800"/>
              <a:t>    c3=c1+c2;     //调用运算符重载函数</a:t>
            </a:r>
          </a:p>
          <a:p>
            <a:pPr eaLnBrk="1" hangingPunct="1"/>
            <a:r>
              <a:rPr lang="zh-CN" altLang="en-US" sz="1800"/>
              <a:t>    c3.display();</a:t>
            </a:r>
          </a:p>
          <a:p>
            <a:pPr eaLnBrk="1" hangingPunct="1"/>
            <a:r>
              <a:rPr lang="zh-CN" altLang="en-US" sz="1800"/>
              <a:t>return 0;</a:t>
            </a:r>
          </a:p>
          <a:p>
            <a:pPr eaLnBrk="1" hangingPunct="1"/>
            <a:r>
              <a:rPr lang="zh-CN" altLang="en-US" sz="1800"/>
              <a:t>}</a:t>
            </a:r>
          </a:p>
          <a:p>
            <a:pPr eaLnBrk="1" hangingPunct="1"/>
            <a:r>
              <a:rPr lang="zh-CN" altLang="en-US" sz="2000"/>
              <a:t> </a:t>
            </a:r>
            <a:r>
              <a:rPr lang="zh-CN" altLang="en-US" sz="2400" b="1" u="sng"/>
              <a:t>注意：</a:t>
            </a:r>
          </a:p>
          <a:p>
            <a:pPr eaLnBrk="1" hangingPunct="1"/>
            <a:r>
              <a:rPr lang="zh-CN" altLang="en-US" sz="2000"/>
              <a:t>           （1）当运算符重载为类的成员函数时，函数的参数个数比原来操作数的个数要少一个（后置“++”“--”除外）。当重载为类的友元函数时，参数个数与原操作数的个数相同。原因是重载为类的成员函数时，如果某个对象调用了运算符的重载函数，自身的数据可以直接访问，就不需要放在参数表中进行传递，缺少的操作数就是该对象本身。</a:t>
            </a:r>
          </a:p>
          <a:p>
            <a:pPr eaLnBrk="1" hangingPunct="1"/>
            <a:r>
              <a:rPr lang="zh-CN" altLang="en-US" sz="2000"/>
              <a:t>         （2）运算符重载为类的友元函数时，第一个操作数可以是C++的基本数据类型（如int），也可以是一个类的对象或对象的引用。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92161">
            <a:extLst>
              <a:ext uri="{FF2B5EF4-FFF2-40B4-BE49-F238E27FC236}">
                <a16:creationId xmlns:a16="http://schemas.microsoft.com/office/drawing/2014/main" id="{45F60D2B-4AB0-4D2B-8E60-56CD643D2BFE}"/>
              </a:ext>
            </a:extLst>
          </p:cNvPr>
          <p:cNvSpPr>
            <a:spLocks noGrp="1" noChangeArrowheads="1"/>
          </p:cNvSpPr>
          <p:nvPr>
            <p:ph type="body" idx="1"/>
          </p:nvPr>
        </p:nvSpPr>
        <p:spPr>
          <a:xfrm>
            <a:off x="1981200" y="2057400"/>
            <a:ext cx="8001000" cy="2819400"/>
          </a:xfrm>
        </p:spPr>
        <p:txBody>
          <a:bodyPr/>
          <a:lstStyle/>
          <a:p>
            <a:pPr eaLnBrk="1" hangingPunct="1"/>
            <a:r>
              <a:rPr lang="en-US" altLang="en-GB" u="sng">
                <a:solidFill>
                  <a:srgbClr val="3C8C93"/>
                </a:solidFill>
              </a:rPr>
              <a:t>10</a:t>
            </a:r>
            <a:r>
              <a:rPr lang="en-GB" altLang="zh-CN" u="sng">
                <a:solidFill>
                  <a:srgbClr val="3C8C93"/>
                </a:solidFill>
                <a:hlinkClick r:id="rId2" action="ppaction://hlinksldjump"/>
              </a:rPr>
              <a:t>.4.1  </a:t>
            </a:r>
            <a:r>
              <a:rPr lang="zh-CN" altLang="en-GB" u="sng">
                <a:solidFill>
                  <a:srgbClr val="3C8C93"/>
                </a:solidFill>
                <a:hlinkClick r:id="rId2" action="ppaction://hlinksldjump"/>
              </a:rPr>
              <a:t>单目运算符重载 </a:t>
            </a:r>
          </a:p>
          <a:p>
            <a:pPr eaLnBrk="1" hangingPunct="1"/>
            <a:r>
              <a:rPr lang="en-US" altLang="en-GB" u="sng">
                <a:solidFill>
                  <a:srgbClr val="3C8C93"/>
                </a:solidFill>
              </a:rPr>
              <a:t>10</a:t>
            </a:r>
            <a:r>
              <a:rPr lang="en-GB" altLang="zh-CN" u="sng">
                <a:solidFill>
                  <a:srgbClr val="3C8C93"/>
                </a:solidFill>
                <a:hlinkClick r:id="rId3" action="ppaction://hlinksldjump"/>
              </a:rPr>
              <a:t>.4.2  </a:t>
            </a:r>
            <a:r>
              <a:rPr lang="zh-CN" altLang="en-GB">
                <a:hlinkClick r:id="rId3" action="ppaction://hlinksldjump"/>
              </a:rPr>
              <a:t>双目运算符重载 </a:t>
            </a:r>
          </a:p>
          <a:p>
            <a:pPr eaLnBrk="1" hangingPunct="1"/>
            <a:r>
              <a:rPr lang="zh-CN" altLang="en-GB" u="sng">
                <a:solidFill>
                  <a:srgbClr val="3C8C93"/>
                </a:solidFill>
              </a:rPr>
              <a:t>10.4.3  特殊运算符重载</a:t>
            </a:r>
          </a:p>
        </p:txBody>
      </p:sp>
      <p:sp>
        <p:nvSpPr>
          <p:cNvPr id="30723" name="标题 92162">
            <a:extLst>
              <a:ext uri="{FF2B5EF4-FFF2-40B4-BE49-F238E27FC236}">
                <a16:creationId xmlns:a16="http://schemas.microsoft.com/office/drawing/2014/main" id="{0956442E-92B2-425E-A74B-C8BA79A44282}"/>
              </a:ext>
            </a:extLst>
          </p:cNvPr>
          <p:cNvSpPr>
            <a:spLocks noGrp="1" noChangeArrowheads="1"/>
          </p:cNvSpPr>
          <p:nvPr>
            <p:ph type="title"/>
          </p:nvPr>
        </p:nvSpPr>
        <p:spPr>
          <a:xfrm>
            <a:off x="1981200" y="533400"/>
            <a:ext cx="8229600" cy="1143000"/>
          </a:xfrm>
        </p:spPr>
        <p:txBody>
          <a:bodyPr/>
          <a:lstStyle/>
          <a:p>
            <a:pPr eaLnBrk="1" hangingPunct="1"/>
            <a:r>
              <a:rPr lang="en-US" altLang="zh-CN" sz="4000"/>
              <a:t>10.4  </a:t>
            </a:r>
            <a:r>
              <a:rPr lang="zh-CN" altLang="en-US" sz="4000"/>
              <a:t>几个常用运算符的重载</a:t>
            </a: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7BF81D-2042-44A2-B67A-0DE7621672EB}"/>
              </a:ext>
            </a:extLst>
          </p:cNvPr>
          <p:cNvSpPr>
            <a:spLocks noGrp="1"/>
          </p:cNvSpPr>
          <p:nvPr>
            <p:ph idx="1"/>
          </p:nvPr>
        </p:nvSpPr>
        <p:spPr>
          <a:xfrm>
            <a:off x="1981200" y="679451"/>
            <a:ext cx="8229600" cy="5446713"/>
          </a:xfrm>
        </p:spPr>
        <p:txBody>
          <a:bodyPr/>
          <a:lstStyle/>
          <a:p>
            <a:pPr eaLnBrk="1" hangingPunct="1">
              <a:defRPr/>
            </a:pPr>
            <a:r>
              <a:rPr lang="zh-CN" altLang="en-US" sz="2400" noProof="1"/>
              <a:t>10.4.1  单目运算符重载</a:t>
            </a:r>
          </a:p>
          <a:p>
            <a:pPr marL="0" indent="0" algn="just">
              <a:defRPr/>
            </a:pPr>
            <a:r>
              <a:rPr lang="zh-CN" altLang="en-US" sz="2000" noProof="1"/>
              <a:t>       单目运算符只有一个操作数。例如，自增运算符“++”、自减运算符“--”和负运算符“-”。自增运算符和自减运算符可以用于前缀或后缀运算。</a:t>
            </a:r>
          </a:p>
          <a:p>
            <a:pPr eaLnBrk="1" hangingPunct="1">
              <a:defRPr/>
            </a:pPr>
            <a:r>
              <a:rPr lang="zh-CN" altLang="en-US" sz="2000" noProof="1"/>
              <a:t>1．重载为类的成员函数</a:t>
            </a:r>
          </a:p>
          <a:p>
            <a:pPr marL="0" indent="0" algn="just">
              <a:defRPr/>
            </a:pPr>
            <a:r>
              <a:rPr lang="zh-CN" altLang="en-US" sz="2000" noProof="1"/>
              <a:t> 【例10.4】定义一个点类Point，它含有两个数据成员x和y，x代表横坐标，y代表纵坐标。现要进行运算符“++”的重载，实现Point类对象的自增的操作，即x和y均增加1。</a:t>
            </a:r>
          </a:p>
          <a:p>
            <a:pPr indent="-342265">
              <a:spcBef>
                <a:spcPts val="0"/>
              </a:spcBef>
              <a:defRPr/>
            </a:pPr>
            <a:endParaRPr lang="zh-CN" altLang="en-US" sz="1800" noProof="1"/>
          </a:p>
          <a:p>
            <a:pPr indent="-342265">
              <a:spcBef>
                <a:spcPts val="0"/>
              </a:spcBef>
              <a:defRPr/>
            </a:pPr>
            <a:r>
              <a:rPr lang="zh-CN" altLang="en-US" sz="1800" noProof="1"/>
              <a:t>#include&lt;iostream&gt;</a:t>
            </a:r>
          </a:p>
          <a:p>
            <a:pPr indent="-342265">
              <a:spcBef>
                <a:spcPts val="0"/>
              </a:spcBef>
              <a:defRPr/>
            </a:pPr>
            <a:r>
              <a:rPr lang="zh-CN" altLang="en-US" sz="1800" noProof="1"/>
              <a:t>using namespace std;</a:t>
            </a:r>
          </a:p>
          <a:p>
            <a:pPr indent="-342265">
              <a:spcBef>
                <a:spcPts val="0"/>
              </a:spcBef>
              <a:defRPr/>
            </a:pPr>
            <a:r>
              <a:rPr lang="zh-CN" altLang="en-US" sz="1800" noProof="1"/>
              <a:t>class Point</a:t>
            </a:r>
          </a:p>
          <a:p>
            <a:pPr indent="-342265">
              <a:spcBef>
                <a:spcPts val="0"/>
              </a:spcBef>
              <a:defRPr/>
            </a:pPr>
            <a:r>
              <a:rPr lang="zh-CN" altLang="en-US" sz="1800" noProof="1"/>
              <a:t>{</a:t>
            </a:r>
          </a:p>
          <a:p>
            <a:pPr indent="-342265">
              <a:spcBef>
                <a:spcPts val="0"/>
              </a:spcBef>
              <a:defRPr/>
            </a:pPr>
            <a:r>
              <a:rPr lang="zh-CN" altLang="en-US" sz="1800" noProof="1"/>
              <a:t>public:</a:t>
            </a:r>
          </a:p>
          <a:p>
            <a:pPr indent="-342265">
              <a:spcBef>
                <a:spcPts val="0"/>
              </a:spcBef>
              <a:defRPr/>
            </a:pPr>
            <a:r>
              <a:rPr lang="zh-CN" altLang="en-US" sz="1800" noProof="1"/>
              <a:t>	Point(int xx=0,int yy=0){x=xx; y=yy;}</a:t>
            </a:r>
          </a:p>
          <a:p>
            <a:pPr indent="-342265">
              <a:spcBef>
                <a:spcPts val="0"/>
              </a:spcBef>
              <a:defRPr/>
            </a:pPr>
            <a:r>
              <a:rPr lang="zh-CN" altLang="en-US" sz="1800" noProof="1"/>
              <a:t>	void display(){cout&lt;&lt;"("&lt;&lt;x&lt;&lt;","&lt;&lt;y&lt;&lt;")"&lt;&lt;endl;}</a:t>
            </a:r>
          </a:p>
          <a:p>
            <a:pPr indent="-342265">
              <a:spcBef>
                <a:spcPts val="0"/>
              </a:spcBef>
              <a:defRPr/>
            </a:pPr>
            <a:r>
              <a:rPr lang="zh-CN" altLang="en-US" sz="1800" noProof="1"/>
              <a:t>    Point operator++()      	//前置式++p1调用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2">
            <a:extLst>
              <a:ext uri="{FF2B5EF4-FFF2-40B4-BE49-F238E27FC236}">
                <a16:creationId xmlns:a16="http://schemas.microsoft.com/office/drawing/2014/main" id="{7FC0F43F-7C65-49CF-BD22-E20D7AD7A4A7}"/>
              </a:ext>
            </a:extLst>
          </p:cNvPr>
          <p:cNvSpPr>
            <a:spLocks noGrp="1" noChangeArrowheads="1"/>
          </p:cNvSpPr>
          <p:nvPr>
            <p:ph idx="1"/>
          </p:nvPr>
        </p:nvSpPr>
        <p:spPr>
          <a:xfrm>
            <a:off x="1981200" y="679451"/>
            <a:ext cx="8229600" cy="5446713"/>
          </a:xfrm>
        </p:spPr>
        <p:txBody>
          <a:bodyPr/>
          <a:lstStyle/>
          <a:p>
            <a:pPr algn="ctr" eaLnBrk="1" hangingPunct="1">
              <a:defRPr/>
            </a:pPr>
            <a:r>
              <a:rPr lang="zh-CN" altLang="en-US" dirty="0"/>
              <a:t>10.1  概述 </a:t>
            </a:r>
          </a:p>
          <a:p>
            <a:pPr marL="0" indent="0">
              <a:defRPr/>
            </a:pPr>
            <a:r>
              <a:rPr lang="zh-CN" altLang="en-US" sz="2000" dirty="0"/>
              <a:t>       在设计一个新的类时，其实是将一个新的数据类型引入到C++语言中，对于一个新的数据类型的操作需要重新定义，而不能直接使用一些系统预先定义好的操作符。</a:t>
            </a:r>
          </a:p>
          <a:p>
            <a:pPr marL="0" indent="0">
              <a:defRPr/>
            </a:pPr>
            <a:r>
              <a:rPr lang="zh-CN" altLang="en-US" sz="2000" dirty="0"/>
              <a:t>        运算符重载就是编写函数来拓展某些运算符所能作用的对象范围，使得它们不但能用于基本数据类型，而且能用于用户自定义类型的对象或者对象与基本数据类型的混合操作，这一类函数称为运算符重载函数，对这一类函数的重载称为运算符重载。</a:t>
            </a:r>
          </a:p>
          <a:p>
            <a:pPr eaLnBrk="1" hangingPunct="1">
              <a:defRPr/>
            </a:pPr>
            <a:r>
              <a:rPr lang="zh-CN" altLang="en-US" sz="20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a:extLst>
              <a:ext uri="{FF2B5EF4-FFF2-40B4-BE49-F238E27FC236}">
                <a16:creationId xmlns:a16="http://schemas.microsoft.com/office/drawing/2014/main" id="{46E7BDA0-663D-4B1C-A3C0-39D52E27A506}"/>
              </a:ext>
            </a:extLst>
          </p:cNvPr>
          <p:cNvSpPr>
            <a:spLocks noGrp="1" noChangeArrowheads="1"/>
          </p:cNvSpPr>
          <p:nvPr>
            <p:ph idx="1"/>
          </p:nvPr>
        </p:nvSpPr>
        <p:spPr>
          <a:xfrm>
            <a:off x="1981200" y="679451"/>
            <a:ext cx="8229600" cy="5446713"/>
          </a:xfrm>
        </p:spPr>
        <p:txBody>
          <a:bodyPr>
            <a:normAutofit lnSpcReduction="10000"/>
          </a:bodyPr>
          <a:lstStyle/>
          <a:p>
            <a:pPr eaLnBrk="1" hangingPunct="1"/>
            <a:r>
              <a:rPr lang="zh-CN" altLang="en-US" sz="1800"/>
              <a:t>	{ </a:t>
            </a:r>
          </a:p>
          <a:p>
            <a:pPr eaLnBrk="1" hangingPunct="1"/>
            <a:r>
              <a:rPr lang="zh-CN" altLang="en-US" sz="1800"/>
              <a:t>		x++;</a:t>
            </a:r>
          </a:p>
          <a:p>
            <a:pPr eaLnBrk="1" hangingPunct="1"/>
            <a:r>
              <a:rPr lang="zh-CN" altLang="en-US" sz="1800"/>
              <a:t>		y++;</a:t>
            </a:r>
          </a:p>
          <a:p>
            <a:pPr eaLnBrk="1" hangingPunct="1"/>
            <a:r>
              <a:rPr lang="zh-CN" altLang="en-US" sz="1800"/>
              <a:t>		return *this;</a:t>
            </a:r>
          </a:p>
          <a:p>
            <a:pPr eaLnBrk="1" hangingPunct="1"/>
            <a:r>
              <a:rPr lang="zh-CN" altLang="en-US" sz="1800"/>
              <a:t>	}</a:t>
            </a:r>
          </a:p>
          <a:p>
            <a:pPr eaLnBrk="1" hangingPunct="1"/>
            <a:r>
              <a:rPr lang="zh-CN" altLang="en-US" sz="1800"/>
              <a:t>	Point operator++(int)  	//后置式p1++调用</a:t>
            </a:r>
          </a:p>
          <a:p>
            <a:pPr eaLnBrk="1" hangingPunct="1"/>
            <a:r>
              <a:rPr lang="zh-CN" altLang="en-US" sz="1800"/>
              <a:t>	{</a:t>
            </a:r>
          </a:p>
          <a:p>
            <a:pPr eaLnBrk="1" hangingPunct="1"/>
            <a:r>
              <a:rPr lang="zh-CN" altLang="en-US" sz="1800"/>
              <a:t>		Point p=*this;</a:t>
            </a:r>
          </a:p>
          <a:p>
            <a:pPr eaLnBrk="1" hangingPunct="1"/>
            <a:r>
              <a:rPr lang="zh-CN" altLang="en-US" sz="1800"/>
              <a:t>		x++;</a:t>
            </a:r>
          </a:p>
          <a:p>
            <a:pPr eaLnBrk="1" hangingPunct="1"/>
            <a:r>
              <a:rPr lang="zh-CN" altLang="en-US" sz="1800"/>
              <a:t>		y++;</a:t>
            </a:r>
          </a:p>
          <a:p>
            <a:pPr eaLnBrk="1" hangingPunct="1"/>
            <a:r>
              <a:rPr lang="zh-CN" altLang="en-US" sz="1800"/>
              <a:t>		return p;</a:t>
            </a:r>
          </a:p>
          <a:p>
            <a:pPr eaLnBrk="1" hangingPunct="1"/>
            <a:r>
              <a:rPr lang="zh-CN" altLang="en-US" sz="1800"/>
              <a:t>	}</a:t>
            </a:r>
          </a:p>
          <a:p>
            <a:pPr eaLnBrk="1" hangingPunct="1"/>
            <a:r>
              <a:rPr lang="zh-CN" altLang="en-US" sz="1800"/>
              <a:t>private:</a:t>
            </a:r>
          </a:p>
          <a:p>
            <a:pPr eaLnBrk="1" hangingPunct="1"/>
            <a:r>
              <a:rPr lang="zh-CN" altLang="en-US" sz="1800"/>
              <a:t>	int x,y;</a:t>
            </a:r>
          </a:p>
          <a:p>
            <a:pPr eaLnBrk="1" hangingPunct="1"/>
            <a:r>
              <a:rPr lang="zh-CN" altLang="en-US" sz="1800"/>
              <a:t>};</a:t>
            </a:r>
          </a:p>
          <a:p>
            <a:pPr eaLnBrk="1" hangingPunct="1"/>
            <a:endParaRPr lang="zh-CN" alt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a:extLst>
              <a:ext uri="{FF2B5EF4-FFF2-40B4-BE49-F238E27FC236}">
                <a16:creationId xmlns:a16="http://schemas.microsoft.com/office/drawing/2014/main" id="{D8A256DF-6227-41DD-B334-953F70B849A6}"/>
              </a:ext>
            </a:extLst>
          </p:cNvPr>
          <p:cNvSpPr>
            <a:spLocks noGrp="1" noChangeArrowheads="1"/>
          </p:cNvSpPr>
          <p:nvPr>
            <p:ph idx="1"/>
          </p:nvPr>
        </p:nvSpPr>
        <p:spPr>
          <a:xfrm>
            <a:off x="1981200" y="679451"/>
            <a:ext cx="8229600" cy="5446713"/>
          </a:xfrm>
        </p:spPr>
        <p:txBody>
          <a:bodyPr/>
          <a:lstStyle/>
          <a:p>
            <a:pPr eaLnBrk="1" hangingPunct="1"/>
            <a:r>
              <a:rPr lang="zh-CN" altLang="en-US" sz="1800"/>
              <a:t>int main()</a:t>
            </a:r>
          </a:p>
          <a:p>
            <a:pPr eaLnBrk="1" hangingPunct="1"/>
            <a:r>
              <a:rPr lang="zh-CN" altLang="en-US" sz="1800"/>
              <a:t>{</a:t>
            </a:r>
          </a:p>
          <a:p>
            <a:pPr eaLnBrk="1" hangingPunct="1"/>
            <a:r>
              <a:rPr lang="zh-CN" altLang="en-US" sz="1800"/>
              <a:t>	Point p1(1,2),p2;</a:t>
            </a:r>
          </a:p>
          <a:p>
            <a:pPr eaLnBrk="1" hangingPunct="1"/>
            <a:r>
              <a:rPr lang="zh-CN" altLang="en-US" sz="1800"/>
              <a:t>	p2=++p1;     //前置式，先自增再赋值</a:t>
            </a:r>
          </a:p>
          <a:p>
            <a:pPr eaLnBrk="1" hangingPunct="1"/>
            <a:r>
              <a:rPr lang="zh-CN" altLang="en-US" sz="1800"/>
              <a:t>	p1.display();</a:t>
            </a:r>
          </a:p>
          <a:p>
            <a:pPr eaLnBrk="1" hangingPunct="1"/>
            <a:r>
              <a:rPr lang="zh-CN" altLang="en-US" sz="1800"/>
              <a:t>	p2.display();</a:t>
            </a:r>
          </a:p>
          <a:p>
            <a:pPr eaLnBrk="1" hangingPunct="1"/>
            <a:r>
              <a:rPr lang="zh-CN" altLang="en-US" sz="1800"/>
              <a:t>	p2=p1++;     //后置式，先赋值再自增</a:t>
            </a:r>
          </a:p>
          <a:p>
            <a:pPr eaLnBrk="1" hangingPunct="1"/>
            <a:r>
              <a:rPr lang="zh-CN" altLang="en-US" sz="1800"/>
              <a:t>	p1.display();</a:t>
            </a:r>
          </a:p>
          <a:p>
            <a:pPr eaLnBrk="1" hangingPunct="1"/>
            <a:r>
              <a:rPr lang="zh-CN" altLang="en-US" sz="1800"/>
              <a:t>	p2.display();</a:t>
            </a:r>
          </a:p>
          <a:p>
            <a:pPr eaLnBrk="1" hangingPunct="1"/>
            <a:r>
              <a:rPr lang="zh-CN" altLang="en-US" sz="1800"/>
              <a:t>	return 0;</a:t>
            </a:r>
          </a:p>
          <a:p>
            <a:pPr eaLnBrk="1" hangingPunct="1"/>
            <a:r>
              <a:rPr lang="zh-CN" altLang="en-US" sz="18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内容占位符 2">
            <a:extLst>
              <a:ext uri="{FF2B5EF4-FFF2-40B4-BE49-F238E27FC236}">
                <a16:creationId xmlns:a16="http://schemas.microsoft.com/office/drawing/2014/main" id="{E176F892-DA8D-4FBD-9A52-D1781081172C}"/>
              </a:ext>
            </a:extLst>
          </p:cNvPr>
          <p:cNvSpPr>
            <a:spLocks noGrp="1" noChangeArrowheads="1"/>
          </p:cNvSpPr>
          <p:nvPr>
            <p:ph idx="1"/>
          </p:nvPr>
        </p:nvSpPr>
        <p:spPr>
          <a:xfrm>
            <a:off x="1981200" y="679451"/>
            <a:ext cx="8229600" cy="5446713"/>
          </a:xfrm>
        </p:spPr>
        <p:txBody>
          <a:bodyPr>
            <a:normAutofit lnSpcReduction="10000"/>
          </a:bodyPr>
          <a:lstStyle/>
          <a:p>
            <a:pPr eaLnBrk="1" hangingPunct="1">
              <a:defRPr/>
            </a:pPr>
            <a:r>
              <a:rPr lang="zh-CN" altLang="en-US" sz="2000" dirty="0"/>
              <a:t>2．重载为类的友元函数</a:t>
            </a:r>
          </a:p>
          <a:p>
            <a:pPr marL="0" indent="0" algn="just">
              <a:defRPr/>
            </a:pPr>
            <a:r>
              <a:rPr lang="zh-CN" altLang="en-US" sz="2000" dirty="0"/>
              <a:t>       单目运算符重载为类的成员函数时，重载函数不能再显式声明参数。这是因为重载为类的成员函数时总是隐藏了一个参数，该参数就是this指针。this指针指向调用该成员函数的对象。当单目运算符重载为类的友元函数时，由于不存在隐含的this指针，因此友元函数有一个参数。自增或自减运算符重载为类的友元函数时，后置式调用的重载函数仍然要增加一个参数int。</a:t>
            </a:r>
          </a:p>
          <a:p>
            <a:pPr eaLnBrk="1" hangingPunct="1">
              <a:defRPr/>
            </a:pPr>
            <a:r>
              <a:rPr lang="zh-CN" altLang="en-US" sz="1800" dirty="0"/>
              <a:t>【例10.5】用友元函数实现运算符“++”的重载。</a:t>
            </a:r>
          </a:p>
          <a:p>
            <a:pPr eaLnBrk="1" hangingPunct="1">
              <a:defRPr/>
            </a:pPr>
            <a:r>
              <a:rPr lang="zh-CN" altLang="en-US" sz="1800" dirty="0"/>
              <a:t>#include&lt;iostream&gt;</a:t>
            </a:r>
          </a:p>
          <a:p>
            <a:pPr eaLnBrk="1" hangingPunct="1">
              <a:defRPr/>
            </a:pPr>
            <a:r>
              <a:rPr lang="zh-CN" altLang="en-US" sz="1800" dirty="0"/>
              <a:t>using namespace std;</a:t>
            </a:r>
          </a:p>
          <a:p>
            <a:pPr eaLnBrk="1" hangingPunct="1">
              <a:defRPr/>
            </a:pPr>
            <a:r>
              <a:rPr lang="zh-CN" altLang="en-US" sz="1800" dirty="0"/>
              <a:t>class Point</a:t>
            </a:r>
          </a:p>
          <a:p>
            <a:pPr eaLnBrk="1" hangingPunct="1">
              <a:defRPr/>
            </a:pPr>
            <a:r>
              <a:rPr lang="zh-CN" altLang="en-US" sz="1800" dirty="0"/>
              <a:t>{</a:t>
            </a:r>
          </a:p>
          <a:p>
            <a:pPr eaLnBrk="1" hangingPunct="1">
              <a:defRPr/>
            </a:pPr>
            <a:r>
              <a:rPr lang="zh-CN" altLang="en-US" sz="1800" dirty="0"/>
              <a:t>public:</a:t>
            </a:r>
          </a:p>
          <a:p>
            <a:pPr eaLnBrk="1" hangingPunct="1">
              <a:defRPr/>
            </a:pPr>
            <a:r>
              <a:rPr lang="zh-CN" altLang="en-US" sz="1800" dirty="0"/>
              <a:t>	Point(int xx=0,int yy=0){x=xx; y=yy;}</a:t>
            </a:r>
          </a:p>
          <a:p>
            <a:pPr eaLnBrk="1" hangingPunct="1">
              <a:defRPr/>
            </a:pPr>
            <a:r>
              <a:rPr lang="zh-CN" altLang="en-US" sz="1800" dirty="0"/>
              <a:t>	void display(){cout&lt;&lt;"("&lt;&lt;x&lt;&lt;","&lt;&lt;y&lt;&lt;")"&lt;&lt;endl;}</a:t>
            </a:r>
          </a:p>
          <a:p>
            <a:pPr eaLnBrk="1" hangingPunct="1">
              <a:defRPr/>
            </a:pPr>
            <a:r>
              <a:rPr lang="zh-CN" altLang="en-US" sz="1800" dirty="0"/>
              <a:t>	friend Point operator++(Point &amp;p);    	 //声明重载函数为友元函数</a:t>
            </a:r>
          </a:p>
          <a:p>
            <a:pPr eaLnBrk="1" hangingPunct="1">
              <a:defRPr/>
            </a:pPr>
            <a:r>
              <a:rPr lang="zh-CN" altLang="en-US" sz="1800" dirty="0"/>
              <a:t>	friend Point operator++(Point &amp;p,int);  //声明重载函数为友元函数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a:extLst>
              <a:ext uri="{FF2B5EF4-FFF2-40B4-BE49-F238E27FC236}">
                <a16:creationId xmlns:a16="http://schemas.microsoft.com/office/drawing/2014/main" id="{54591A80-9E16-4225-A63A-F98DA321C9D4}"/>
              </a:ext>
            </a:extLst>
          </p:cNvPr>
          <p:cNvSpPr>
            <a:spLocks noGrp="1" noChangeArrowheads="1"/>
          </p:cNvSpPr>
          <p:nvPr>
            <p:ph idx="1"/>
          </p:nvPr>
        </p:nvSpPr>
        <p:spPr>
          <a:xfrm>
            <a:off x="1981200" y="679451"/>
            <a:ext cx="8229600" cy="5446713"/>
          </a:xfrm>
        </p:spPr>
        <p:txBody>
          <a:bodyPr>
            <a:normAutofit fontScale="92500" lnSpcReduction="20000"/>
          </a:bodyPr>
          <a:lstStyle/>
          <a:p>
            <a:pPr eaLnBrk="1" hangingPunct="1"/>
            <a:r>
              <a:rPr lang="zh-CN" altLang="en-US" sz="1800"/>
              <a:t>private:</a:t>
            </a:r>
          </a:p>
          <a:p>
            <a:pPr eaLnBrk="1" hangingPunct="1"/>
            <a:r>
              <a:rPr lang="zh-CN" altLang="en-US" sz="1800"/>
              <a:t>	int x,y;</a:t>
            </a:r>
          </a:p>
          <a:p>
            <a:pPr eaLnBrk="1" hangingPunct="1"/>
            <a:r>
              <a:rPr lang="zh-CN" altLang="en-US" sz="1800"/>
              <a:t>};</a:t>
            </a:r>
          </a:p>
          <a:p>
            <a:pPr eaLnBrk="1" hangingPunct="1"/>
            <a:r>
              <a:rPr lang="zh-CN" altLang="en-US" sz="1800"/>
              <a:t>Point operator++(Point &amp;p)      		//前置式++p1调用</a:t>
            </a:r>
          </a:p>
          <a:p>
            <a:pPr eaLnBrk="1" hangingPunct="1"/>
            <a:r>
              <a:rPr lang="zh-CN" altLang="en-US" sz="1800"/>
              <a:t>{ </a:t>
            </a:r>
          </a:p>
          <a:p>
            <a:pPr eaLnBrk="1" hangingPunct="1"/>
            <a:r>
              <a:rPr lang="zh-CN" altLang="en-US" sz="1800"/>
              <a:t>	return Point(++p.x,++p.y);</a:t>
            </a:r>
          </a:p>
          <a:p>
            <a:pPr eaLnBrk="1" hangingPunct="1"/>
            <a:r>
              <a:rPr lang="zh-CN" altLang="en-US" sz="1800"/>
              <a:t>}</a:t>
            </a:r>
          </a:p>
          <a:p>
            <a:pPr eaLnBrk="1" hangingPunct="1"/>
            <a:r>
              <a:rPr lang="zh-CN" altLang="en-US" sz="1800"/>
              <a:t>Point operator++(Point &amp;p,int)   	//后置式p1++调用</a:t>
            </a:r>
          </a:p>
          <a:p>
            <a:pPr eaLnBrk="1" hangingPunct="1"/>
            <a:r>
              <a:rPr lang="zh-CN" altLang="en-US" sz="1800"/>
              <a:t>{</a:t>
            </a:r>
          </a:p>
          <a:p>
            <a:pPr eaLnBrk="1" hangingPunct="1"/>
            <a:r>
              <a:rPr lang="zh-CN" altLang="en-US" sz="1800"/>
              <a:t>	return Point(p.x++,p.y++);</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Point p1(1,2),p2;</a:t>
            </a:r>
          </a:p>
          <a:p>
            <a:pPr eaLnBrk="1" hangingPunct="1"/>
            <a:r>
              <a:rPr lang="zh-CN" altLang="en-US" sz="1800"/>
              <a:t>	p2=++p1;     //前置式，先自增再赋值</a:t>
            </a:r>
          </a:p>
          <a:p>
            <a:pPr eaLnBrk="1" hangingPunct="1"/>
            <a:r>
              <a:rPr lang="zh-CN" altLang="en-US" sz="1800"/>
              <a:t>	p1.display();</a:t>
            </a:r>
          </a:p>
          <a:p>
            <a:pPr eaLnBrk="1" hangingPunct="1"/>
            <a:r>
              <a:rPr lang="zh-CN" altLang="en-US" sz="18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内容占位符 2">
            <a:extLst>
              <a:ext uri="{FF2B5EF4-FFF2-40B4-BE49-F238E27FC236}">
                <a16:creationId xmlns:a16="http://schemas.microsoft.com/office/drawing/2014/main" id="{01B65E72-B3ED-4EF9-B5F8-B6531A387973}"/>
              </a:ext>
            </a:extLst>
          </p:cNvPr>
          <p:cNvSpPr>
            <a:spLocks noGrp="1" noChangeArrowheads="1"/>
          </p:cNvSpPr>
          <p:nvPr>
            <p:ph idx="1"/>
          </p:nvPr>
        </p:nvSpPr>
        <p:spPr>
          <a:xfrm>
            <a:off x="1981200" y="679451"/>
            <a:ext cx="8229600" cy="5446713"/>
          </a:xfrm>
        </p:spPr>
        <p:txBody>
          <a:bodyPr/>
          <a:lstStyle/>
          <a:p>
            <a:pPr eaLnBrk="1" hangingPunct="1">
              <a:defRPr/>
            </a:pPr>
            <a:r>
              <a:rPr lang="en-US" altLang="zh-CN" sz="1800" dirty="0"/>
              <a:t>      </a:t>
            </a:r>
            <a:r>
              <a:rPr lang="zh-CN" altLang="en-US" sz="1800" dirty="0"/>
              <a:t>p2.display();</a:t>
            </a:r>
          </a:p>
          <a:p>
            <a:pPr eaLnBrk="1" hangingPunct="1">
              <a:defRPr/>
            </a:pPr>
            <a:r>
              <a:rPr lang="zh-CN" altLang="en-US" sz="1800" dirty="0"/>
              <a:t>	p2=p1++;     //后置式，先赋值再自增</a:t>
            </a:r>
          </a:p>
          <a:p>
            <a:pPr eaLnBrk="1" hangingPunct="1">
              <a:defRPr/>
            </a:pPr>
            <a:r>
              <a:rPr lang="zh-CN" altLang="en-US" sz="1800" dirty="0"/>
              <a:t>	p1.display();</a:t>
            </a:r>
          </a:p>
          <a:p>
            <a:pPr eaLnBrk="1" hangingPunct="1">
              <a:defRPr/>
            </a:pPr>
            <a:r>
              <a:rPr lang="zh-CN" altLang="en-US" sz="1800" dirty="0"/>
              <a:t>	p2.display();</a:t>
            </a:r>
          </a:p>
          <a:p>
            <a:pPr eaLnBrk="1" hangingPunct="1">
              <a:defRPr/>
            </a:pPr>
            <a:r>
              <a:rPr lang="zh-CN" altLang="en-US" sz="1800" dirty="0"/>
              <a:t>	return 0;</a:t>
            </a:r>
          </a:p>
          <a:p>
            <a:pPr eaLnBrk="1" hangingPunct="1">
              <a:defRPr/>
            </a:pPr>
            <a:r>
              <a:rPr lang="zh-CN" altLang="en-US" sz="1800" dirty="0"/>
              <a:t>}</a:t>
            </a:r>
          </a:p>
          <a:p>
            <a:pPr eaLnBrk="1" hangingPunct="1">
              <a:defRPr/>
            </a:pPr>
            <a:r>
              <a:rPr lang="zh-CN" altLang="en-US" sz="2000" dirty="0"/>
              <a:t>            </a:t>
            </a:r>
          </a:p>
          <a:p>
            <a:pPr marL="0" indent="0" algn="just">
              <a:defRPr/>
            </a:pPr>
            <a:r>
              <a:rPr lang="zh-CN" altLang="en-US" sz="2000" dirty="0"/>
              <a:t>        一般情况下，单目运算符常重载为类的成员函数，双目运算符常重载为类的友元函数。这是因为对双目运算符重载时，如果左操作数不是类的对象，就不能调用重载为成员函数的运算符重载函数，重载为友元函数就不存在这一问题。当需要重载的运算符具有可交换性时，选择重载为友元函数更为适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2">
            <a:extLst>
              <a:ext uri="{FF2B5EF4-FFF2-40B4-BE49-F238E27FC236}">
                <a16:creationId xmlns:a16="http://schemas.microsoft.com/office/drawing/2014/main" id="{2F9D707D-2147-4F0B-823E-131933E4B89C}"/>
              </a:ext>
            </a:extLst>
          </p:cNvPr>
          <p:cNvSpPr>
            <a:spLocks noGrp="1" noChangeArrowheads="1"/>
          </p:cNvSpPr>
          <p:nvPr>
            <p:ph idx="1"/>
          </p:nvPr>
        </p:nvSpPr>
        <p:spPr>
          <a:xfrm>
            <a:off x="1981200" y="679451"/>
            <a:ext cx="8229600" cy="5446713"/>
          </a:xfrm>
        </p:spPr>
        <p:txBody>
          <a:bodyPr/>
          <a:lstStyle/>
          <a:p>
            <a:pPr eaLnBrk="1" hangingPunct="1">
              <a:defRPr/>
            </a:pPr>
            <a:r>
              <a:rPr lang="zh-CN" altLang="en-US" sz="2400" dirty="0"/>
              <a:t>10.4.2  双目运算符重载</a:t>
            </a:r>
          </a:p>
          <a:p>
            <a:pPr marL="0" indent="0" algn="just">
              <a:defRPr/>
            </a:pPr>
            <a:r>
              <a:rPr lang="zh-CN" altLang="en-US" sz="2000" dirty="0"/>
              <a:t>       下面介绍几种常用的双目运算符的重载，如果重载为类的成员函数，则包含一个形参，即运算符的右操作数；如果重载为类的友元函数，则包含两个参数，即运算符的左右两个操作数。</a:t>
            </a:r>
          </a:p>
          <a:p>
            <a:pPr eaLnBrk="1" hangingPunct="1">
              <a:defRPr/>
            </a:pPr>
            <a:endParaRPr lang="zh-CN" altLang="en-US" sz="2000" dirty="0"/>
          </a:p>
          <a:p>
            <a:pPr eaLnBrk="1" hangingPunct="1">
              <a:defRPr/>
            </a:pPr>
            <a:r>
              <a:rPr lang="zh-CN" altLang="en-US" sz="2000" dirty="0"/>
              <a:t>例如，当要完成obj1+obj2时，运算符“+”重载为成员函数的声明如下：</a:t>
            </a:r>
          </a:p>
          <a:p>
            <a:pPr eaLnBrk="1" hangingPunct="1">
              <a:defRPr/>
            </a:pPr>
            <a:endParaRPr lang="zh-CN" altLang="en-US" sz="2000" dirty="0"/>
          </a:p>
          <a:p>
            <a:pPr eaLnBrk="1" hangingPunct="1">
              <a:defRPr/>
            </a:pPr>
            <a:r>
              <a:rPr lang="zh-CN" altLang="en-US" sz="2000" dirty="0"/>
              <a:t>Example operator+(Example obj2);</a:t>
            </a:r>
          </a:p>
          <a:p>
            <a:pPr eaLnBrk="1" hangingPunct="1">
              <a:defRPr/>
            </a:pPr>
            <a:endParaRPr lang="zh-CN" altLang="en-US" sz="2000" dirty="0"/>
          </a:p>
          <a:p>
            <a:pPr eaLnBrk="1" hangingPunct="1">
              <a:defRPr/>
            </a:pPr>
            <a:r>
              <a:rPr lang="zh-CN" altLang="en-US" sz="2000" dirty="0"/>
              <a:t>重载为友元函数的声明如下：</a:t>
            </a:r>
          </a:p>
          <a:p>
            <a:pPr eaLnBrk="1" hangingPunct="1">
              <a:defRPr/>
            </a:pPr>
            <a:endParaRPr lang="zh-CN" altLang="en-US" sz="2000" dirty="0"/>
          </a:p>
          <a:p>
            <a:pPr eaLnBrk="1" hangingPunct="1">
              <a:defRPr/>
            </a:pPr>
            <a:r>
              <a:rPr lang="zh-CN" altLang="en-US" sz="2000" dirty="0"/>
              <a:t>friend Example operator+(Example obj1,Example obj2);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a:extLst>
              <a:ext uri="{FF2B5EF4-FFF2-40B4-BE49-F238E27FC236}">
                <a16:creationId xmlns:a16="http://schemas.microsoft.com/office/drawing/2014/main" id="{7F9FACAE-66E6-479C-A0DC-9BB9386A2D89}"/>
              </a:ext>
            </a:extLst>
          </p:cNvPr>
          <p:cNvSpPr>
            <a:spLocks noGrp="1" noChangeArrowheads="1"/>
          </p:cNvSpPr>
          <p:nvPr>
            <p:ph idx="1"/>
          </p:nvPr>
        </p:nvSpPr>
        <p:spPr>
          <a:xfrm>
            <a:off x="1981200" y="504826"/>
            <a:ext cx="8229600" cy="6418263"/>
          </a:xfrm>
        </p:spPr>
        <p:txBody>
          <a:bodyPr>
            <a:normAutofit fontScale="92500" lnSpcReduction="10000"/>
          </a:bodyPr>
          <a:lstStyle/>
          <a:p>
            <a:pPr eaLnBrk="1" hangingPunct="1"/>
            <a:r>
              <a:rPr lang="zh-CN" altLang="en-US" sz="1800"/>
              <a:t>1．重载算术运算符</a:t>
            </a:r>
          </a:p>
          <a:p>
            <a:pPr eaLnBrk="1" hangingPunct="1"/>
            <a:r>
              <a:rPr lang="zh-CN" altLang="en-US" sz="1800"/>
              <a:t>【例10.6】重载算术运算符“*”。</a:t>
            </a:r>
          </a:p>
          <a:p>
            <a:pPr eaLnBrk="1" hangingPunct="1"/>
            <a:r>
              <a:rPr lang="zh-CN" altLang="en-US" sz="1800"/>
              <a:t>#include&lt;iostream&gt;</a:t>
            </a:r>
          </a:p>
          <a:p>
            <a:pPr eaLnBrk="1" hangingPunct="1"/>
            <a:r>
              <a:rPr lang="zh-CN" altLang="en-US" sz="1800"/>
              <a:t>using namespace std;</a:t>
            </a:r>
          </a:p>
          <a:p>
            <a:pPr eaLnBrk="1" hangingPunct="1"/>
            <a:r>
              <a:rPr lang="zh-CN" altLang="en-US" sz="1800"/>
              <a:t>class Complex			             		//声明Complex类</a:t>
            </a:r>
          </a:p>
          <a:p>
            <a:pPr eaLnBrk="1" hangingPunct="1"/>
            <a:r>
              <a:rPr lang="zh-CN" altLang="en-US" sz="1800"/>
              <a:t>{		                     	</a:t>
            </a:r>
          </a:p>
          <a:p>
            <a:pPr eaLnBrk="1" hangingPunct="1"/>
            <a:r>
              <a:rPr lang="zh-CN" altLang="en-US" sz="1800"/>
              <a:t>public:</a:t>
            </a:r>
          </a:p>
          <a:p>
            <a:pPr eaLnBrk="1" hangingPunct="1"/>
            <a:r>
              <a:rPr lang="zh-CN" altLang="en-US" sz="1800"/>
              <a:t>    Complex(double r=0,double i=0)</a:t>
            </a:r>
          </a:p>
          <a:p>
            <a:pPr eaLnBrk="1" hangingPunct="1"/>
            <a:r>
              <a:rPr lang="zh-CN" altLang="en-US" sz="1800"/>
              <a:t>    {</a:t>
            </a:r>
          </a:p>
          <a:p>
            <a:pPr eaLnBrk="1" hangingPunct="1"/>
            <a:r>
              <a:rPr lang="zh-CN" altLang="en-US" sz="1800"/>
              <a:t>        real=r;</a:t>
            </a:r>
          </a:p>
          <a:p>
            <a:pPr eaLnBrk="1" hangingPunct="1"/>
            <a:r>
              <a:rPr lang="zh-CN" altLang="en-US" sz="1800"/>
              <a:t>        imag=i;</a:t>
            </a:r>
          </a:p>
          <a:p>
            <a:pPr eaLnBrk="1" hangingPunct="1"/>
            <a:r>
              <a:rPr lang="zh-CN" altLang="en-US" sz="1800"/>
              <a:t>    }	</a:t>
            </a:r>
          </a:p>
          <a:p>
            <a:pPr eaLnBrk="1" hangingPunct="1"/>
            <a:r>
              <a:rPr lang="zh-CN" altLang="en-US" sz="1800"/>
              <a:t>    void display()		                 	//输出复数</a:t>
            </a:r>
          </a:p>
          <a:p>
            <a:pPr eaLnBrk="1" hangingPunct="1"/>
            <a:r>
              <a:rPr lang="zh-CN" altLang="en-US" sz="1800"/>
              <a:t>    {</a:t>
            </a:r>
          </a:p>
          <a:p>
            <a:pPr eaLnBrk="1" hangingPunct="1"/>
            <a:r>
              <a:rPr lang="zh-CN" altLang="en-US" sz="1800"/>
              <a:t>        cout&lt;&lt;"("&lt;&lt;real;</a:t>
            </a:r>
          </a:p>
          <a:p>
            <a:pPr eaLnBrk="1" hangingPunct="1"/>
            <a:r>
              <a:rPr lang="zh-CN" altLang="en-US" sz="1800"/>
              <a:t>        if(imag&gt;0) cout&lt;&lt;"+"&lt;&lt;imag&lt;&lt;"i)";</a:t>
            </a:r>
          </a:p>
          <a:p>
            <a:pPr eaLnBrk="1" hangingPunct="1"/>
            <a:r>
              <a:rPr lang="zh-CN" altLang="en-US" sz="1800"/>
              <a:t>        else if(imag&lt;0) cout&lt;&lt;imag&lt;&lt;"i)";</a:t>
            </a:r>
          </a:p>
          <a:p>
            <a:pPr eaLnBrk="1" hangingPunct="1"/>
            <a:r>
              <a:rPr lang="zh-CN" altLang="en-US" sz="1800"/>
              <a:t>        else cout&lt;&lt;")";</a:t>
            </a:r>
          </a:p>
          <a:p>
            <a:pPr eaLnBrk="1" hangingPunct="1"/>
            <a:r>
              <a:rPr lang="zh-CN" altLang="en-US" sz="180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a:extLst>
              <a:ext uri="{FF2B5EF4-FFF2-40B4-BE49-F238E27FC236}">
                <a16:creationId xmlns:a16="http://schemas.microsoft.com/office/drawing/2014/main" id="{1F7F247C-45C6-4D8E-90FD-12ED6B356B0D}"/>
              </a:ext>
            </a:extLst>
          </p:cNvPr>
          <p:cNvSpPr>
            <a:spLocks noGrp="1" noChangeArrowheads="1"/>
          </p:cNvSpPr>
          <p:nvPr>
            <p:ph idx="1"/>
          </p:nvPr>
        </p:nvSpPr>
        <p:spPr>
          <a:xfrm>
            <a:off x="1981200" y="679451"/>
            <a:ext cx="8229600" cy="5446713"/>
          </a:xfrm>
        </p:spPr>
        <p:txBody>
          <a:bodyPr>
            <a:normAutofit fontScale="92500" lnSpcReduction="20000"/>
          </a:bodyPr>
          <a:lstStyle/>
          <a:p>
            <a:pPr eaLnBrk="1" hangingPunct="1"/>
            <a:r>
              <a:rPr lang="zh-CN" altLang="en-US" sz="1800"/>
              <a:t>    friend Complex operator*(Complex c1,Complex c2);//声明运算符重载函数为	Complex类的友元函数</a:t>
            </a:r>
          </a:p>
          <a:p>
            <a:pPr eaLnBrk="1" hangingPunct="1"/>
            <a:r>
              <a:rPr lang="zh-CN" altLang="en-US" sz="1800"/>
              <a:t>private: </a:t>
            </a:r>
          </a:p>
          <a:p>
            <a:pPr eaLnBrk="1" hangingPunct="1"/>
            <a:r>
              <a:rPr lang="zh-CN" altLang="en-US" sz="1800"/>
              <a:t>    double real,imag;	</a:t>
            </a:r>
          </a:p>
          <a:p>
            <a:pPr eaLnBrk="1" hangingPunct="1"/>
            <a:r>
              <a:rPr lang="zh-CN" altLang="en-US" sz="1800"/>
              <a:t>};</a:t>
            </a:r>
          </a:p>
          <a:p>
            <a:pPr eaLnBrk="1" hangingPunct="1"/>
            <a:r>
              <a:rPr lang="zh-CN" altLang="en-US" sz="1800"/>
              <a:t>Complex operator *(Complex c1,Complex c2)</a:t>
            </a:r>
          </a:p>
          <a:p>
            <a:pPr eaLnBrk="1" hangingPunct="1"/>
            <a:r>
              <a:rPr lang="zh-CN" altLang="en-US" sz="1800"/>
              <a:t>{</a:t>
            </a:r>
          </a:p>
          <a:p>
            <a:pPr eaLnBrk="1" hangingPunct="1"/>
            <a:r>
              <a:rPr lang="zh-CN" altLang="en-US" sz="1800"/>
              <a:t>    Complex c;</a:t>
            </a:r>
          </a:p>
          <a:p>
            <a:pPr eaLnBrk="1" hangingPunct="1"/>
            <a:r>
              <a:rPr lang="zh-CN" altLang="en-US" sz="1800"/>
              <a:t>    c.real=c1.real*c2.real-c1.imag*c2.imag;</a:t>
            </a:r>
          </a:p>
          <a:p>
            <a:pPr eaLnBrk="1" hangingPunct="1"/>
            <a:r>
              <a:rPr lang="zh-CN" altLang="en-US" sz="1800"/>
              <a:t>    c.imag=c1.real*c2.imag+c1.imag*c2.real;</a:t>
            </a:r>
          </a:p>
          <a:p>
            <a:pPr eaLnBrk="1" hangingPunct="1"/>
            <a:r>
              <a:rPr lang="zh-CN" altLang="en-US" sz="1800"/>
              <a:t>    return c;</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Complex c1(3,4),c2(5,10),c3;</a:t>
            </a:r>
          </a:p>
          <a:p>
            <a:pPr eaLnBrk="1" hangingPunct="1"/>
            <a:r>
              <a:rPr lang="zh-CN" altLang="en-US" sz="1800"/>
              <a:t>    c3=c1*c2;                            	//使用友元函数重载的运算符“*”</a:t>
            </a:r>
          </a:p>
          <a:p>
            <a:pPr eaLnBrk="1" hangingPunct="1"/>
            <a:r>
              <a:rPr lang="zh-CN" altLang="en-US" sz="180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a:extLst>
              <a:ext uri="{FF2B5EF4-FFF2-40B4-BE49-F238E27FC236}">
                <a16:creationId xmlns:a16="http://schemas.microsoft.com/office/drawing/2014/main" id="{B102FD57-CE2B-465F-B8EA-A404B6B6B330}"/>
              </a:ext>
            </a:extLst>
          </p:cNvPr>
          <p:cNvSpPr>
            <a:spLocks noGrp="1" noChangeArrowheads="1"/>
          </p:cNvSpPr>
          <p:nvPr>
            <p:ph idx="1"/>
          </p:nvPr>
        </p:nvSpPr>
        <p:spPr>
          <a:xfrm>
            <a:off x="1981200" y="679451"/>
            <a:ext cx="8229600" cy="5446713"/>
          </a:xfrm>
        </p:spPr>
        <p:txBody>
          <a:bodyPr/>
          <a:lstStyle/>
          <a:p>
            <a:pPr eaLnBrk="1" hangingPunct="1"/>
            <a:r>
              <a:rPr lang="en-US" altLang="zh-CN" sz="1800"/>
              <a:t>    </a:t>
            </a:r>
            <a:r>
              <a:rPr lang="zh-CN" altLang="en-US" sz="1800"/>
              <a:t>c1.display();</a:t>
            </a:r>
          </a:p>
          <a:p>
            <a:pPr eaLnBrk="1" hangingPunct="1"/>
            <a:r>
              <a:rPr lang="zh-CN" altLang="en-US" sz="1800"/>
              <a:t>    cout&lt;&lt;"*";</a:t>
            </a:r>
          </a:p>
          <a:p>
            <a:pPr eaLnBrk="1" hangingPunct="1"/>
            <a:r>
              <a:rPr lang="zh-CN" altLang="en-US" sz="1800"/>
              <a:t>    c2.display();</a:t>
            </a:r>
          </a:p>
          <a:p>
            <a:pPr eaLnBrk="1" hangingPunct="1"/>
            <a:r>
              <a:rPr lang="zh-CN" altLang="en-US" sz="1800"/>
              <a:t>    cout&lt;&lt;"=";</a:t>
            </a:r>
          </a:p>
          <a:p>
            <a:pPr eaLnBrk="1" hangingPunct="1"/>
            <a:r>
              <a:rPr lang="zh-CN" altLang="en-US" sz="1800"/>
              <a:t>    c3.display();</a:t>
            </a:r>
          </a:p>
          <a:p>
            <a:pPr eaLnBrk="1" hangingPunct="1"/>
            <a:r>
              <a:rPr lang="zh-CN" altLang="en-US" sz="1800"/>
              <a:t>    cout&lt;&lt;endl;</a:t>
            </a:r>
          </a:p>
          <a:p>
            <a:pPr eaLnBrk="1" hangingPunct="1"/>
            <a:r>
              <a:rPr lang="zh-CN" altLang="en-US" sz="1800"/>
              <a:t>    return 0;</a:t>
            </a:r>
          </a:p>
          <a:p>
            <a:pPr eaLnBrk="1" hangingPunct="1"/>
            <a:r>
              <a:rPr lang="zh-CN" altLang="en-US" sz="180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内容占位符 2">
            <a:extLst>
              <a:ext uri="{FF2B5EF4-FFF2-40B4-BE49-F238E27FC236}">
                <a16:creationId xmlns:a16="http://schemas.microsoft.com/office/drawing/2014/main" id="{AAF599E1-35AD-461C-98AC-5FCB6E5B5DB2}"/>
              </a:ext>
            </a:extLst>
          </p:cNvPr>
          <p:cNvSpPr>
            <a:spLocks noGrp="1" noChangeArrowheads="1"/>
          </p:cNvSpPr>
          <p:nvPr>
            <p:ph idx="1"/>
          </p:nvPr>
        </p:nvSpPr>
        <p:spPr>
          <a:xfrm>
            <a:off x="1928813" y="690563"/>
            <a:ext cx="8229600" cy="5446712"/>
          </a:xfrm>
        </p:spPr>
        <p:txBody>
          <a:bodyPr>
            <a:normAutofit lnSpcReduction="10000"/>
          </a:bodyPr>
          <a:lstStyle/>
          <a:p>
            <a:pPr eaLnBrk="1" hangingPunct="1">
              <a:defRPr/>
            </a:pPr>
            <a:r>
              <a:rPr lang="zh-CN" altLang="en-US" sz="2000" dirty="0"/>
              <a:t>2．重载关系运算符</a:t>
            </a:r>
          </a:p>
          <a:p>
            <a:pPr marL="0" indent="0" algn="just">
              <a:defRPr/>
            </a:pPr>
            <a:r>
              <a:rPr lang="zh-CN" altLang="en-US" sz="2000" dirty="0"/>
              <a:t>       关系运算符都是双目运算符，具有两个操作数，既可以重载为类的成员函数，也可以重载为类的友元函数。</a:t>
            </a:r>
            <a:endParaRPr lang="en-US" altLang="zh-CN" sz="2000" dirty="0"/>
          </a:p>
          <a:p>
            <a:pPr marL="0" indent="0" algn="just">
              <a:defRPr/>
            </a:pPr>
            <a:r>
              <a:rPr lang="en-US" altLang="zh-CN" sz="2000" dirty="0"/>
              <a:t>      </a:t>
            </a:r>
            <a:r>
              <a:rPr lang="zh-CN" altLang="en-US" sz="2000" dirty="0"/>
              <a:t>【例10.7】对于两个复数，我们以实部与虚部的平方和作为判断两个复数大小的依据。用成员函数重载关系运算符“&lt;=”。</a:t>
            </a:r>
          </a:p>
          <a:p>
            <a:pPr eaLnBrk="1" hangingPunct="1">
              <a:defRPr/>
            </a:pPr>
            <a:r>
              <a:rPr lang="zh-CN" altLang="en-US" sz="1800" dirty="0"/>
              <a:t>#include&lt;iostream&gt;</a:t>
            </a:r>
          </a:p>
          <a:p>
            <a:pPr eaLnBrk="1" hangingPunct="1">
              <a:defRPr/>
            </a:pPr>
            <a:r>
              <a:rPr lang="zh-CN" altLang="en-US" sz="1800" dirty="0"/>
              <a:t>using namespace std;</a:t>
            </a:r>
          </a:p>
          <a:p>
            <a:pPr eaLnBrk="1" hangingPunct="1">
              <a:defRPr/>
            </a:pPr>
            <a:r>
              <a:rPr lang="zh-CN" altLang="en-US" sz="1800" dirty="0"/>
              <a:t>class Complex			               	//声明Complex类</a:t>
            </a:r>
          </a:p>
          <a:p>
            <a:pPr eaLnBrk="1" hangingPunct="1">
              <a:defRPr/>
            </a:pPr>
            <a:r>
              <a:rPr lang="zh-CN" altLang="en-US" sz="1800" dirty="0"/>
              <a:t>{		                     	</a:t>
            </a:r>
          </a:p>
          <a:p>
            <a:pPr eaLnBrk="1" hangingPunct="1">
              <a:defRPr/>
            </a:pPr>
            <a:r>
              <a:rPr lang="zh-CN" altLang="en-US" sz="1800" dirty="0"/>
              <a:t>public:</a:t>
            </a:r>
          </a:p>
          <a:p>
            <a:pPr eaLnBrk="1" hangingPunct="1">
              <a:defRPr/>
            </a:pPr>
            <a:r>
              <a:rPr lang="zh-CN" altLang="en-US" sz="1800" dirty="0"/>
              <a:t>    Complex(double r=0,double i=0)</a:t>
            </a:r>
          </a:p>
          <a:p>
            <a:pPr eaLnBrk="1" hangingPunct="1">
              <a:defRPr/>
            </a:pPr>
            <a:r>
              <a:rPr lang="zh-CN" altLang="en-US" sz="1800" dirty="0"/>
              <a:t>    {</a:t>
            </a:r>
          </a:p>
          <a:p>
            <a:pPr eaLnBrk="1" hangingPunct="1">
              <a:defRPr/>
            </a:pPr>
            <a:r>
              <a:rPr lang="zh-CN" altLang="en-US" sz="1800" dirty="0"/>
              <a:t>        real = r ;</a:t>
            </a:r>
          </a:p>
          <a:p>
            <a:pPr eaLnBrk="1" hangingPunct="1">
              <a:defRPr/>
            </a:pPr>
            <a:r>
              <a:rPr lang="zh-CN" altLang="en-US" sz="1800" dirty="0"/>
              <a:t>        imag = i ;</a:t>
            </a:r>
          </a:p>
          <a:p>
            <a:pPr eaLnBrk="1" hangingPunct="1">
              <a:defRPr/>
            </a:pPr>
            <a:r>
              <a:rPr lang="zh-CN" altLang="en-US" sz="1800" dirty="0"/>
              <a:t>    }	</a:t>
            </a:r>
          </a:p>
          <a:p>
            <a:pPr eaLnBrk="1" hangingPunct="1">
              <a:defRPr/>
            </a:pPr>
            <a:r>
              <a:rPr lang="zh-CN" altLang="en-US" sz="1800" dirty="0"/>
              <a:t>    bool operator&lt;=(Complex c)           	//运算符“&lt;=”重载为成员函数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内容占位符 2">
            <a:extLst>
              <a:ext uri="{FF2B5EF4-FFF2-40B4-BE49-F238E27FC236}">
                <a16:creationId xmlns:a16="http://schemas.microsoft.com/office/drawing/2014/main" id="{F0B94828-8252-4D93-A65B-562B6FCAD15C}"/>
              </a:ext>
            </a:extLst>
          </p:cNvPr>
          <p:cNvSpPr>
            <a:spLocks noGrp="1" noChangeArrowheads="1"/>
          </p:cNvSpPr>
          <p:nvPr>
            <p:ph idx="1"/>
          </p:nvPr>
        </p:nvSpPr>
        <p:spPr>
          <a:xfrm>
            <a:off x="1981200" y="679451"/>
            <a:ext cx="8229600" cy="5446713"/>
          </a:xfrm>
        </p:spPr>
        <p:txBody>
          <a:bodyPr>
            <a:normAutofit lnSpcReduction="10000"/>
          </a:bodyPr>
          <a:lstStyle/>
          <a:p>
            <a:pPr marL="0" indent="0">
              <a:defRPr/>
            </a:pPr>
            <a:r>
              <a:rPr lang="en-US" altLang="zh-CN" sz="2000" dirty="0"/>
              <a:t>        </a:t>
            </a:r>
            <a:r>
              <a:rPr lang="zh-CN" altLang="en-US" sz="2000" dirty="0"/>
              <a:t>C++语言提供的基本数据类型终究是有限的，在解决各种各样的实际问题时往往需要使用自定义的数据类型，如类、结构体等，并且需要对各种类型的对象进行运算操作，运算符重载这一机制正好解决了这一问题。例如，在解决科学计算问题时经常要用到复数的运算，下面定义一个简单的复数类Complex，然后定义Complex类的两个对象c1和c2，计算c1和c2之和，这样的运算能不能运行呢？答案是否定的。程序如下：</a:t>
            </a:r>
          </a:p>
          <a:p>
            <a:pPr eaLnBrk="1" hangingPunct="1">
              <a:defRPr/>
            </a:pPr>
            <a:r>
              <a:rPr lang="zh-CN" altLang="en-US" sz="1800" dirty="0"/>
              <a:t>#include&lt;iostream&gt;</a:t>
            </a:r>
          </a:p>
          <a:p>
            <a:pPr eaLnBrk="1" hangingPunct="1">
              <a:defRPr/>
            </a:pPr>
            <a:r>
              <a:rPr lang="zh-CN" altLang="en-US" sz="1800" dirty="0"/>
              <a:t>using namespace std;</a:t>
            </a:r>
          </a:p>
          <a:p>
            <a:pPr eaLnBrk="1" hangingPunct="1">
              <a:defRPr/>
            </a:pPr>
            <a:r>
              <a:rPr lang="zh-CN" altLang="en-US" sz="1800" dirty="0"/>
              <a:t>class Complex </a:t>
            </a:r>
          </a:p>
          <a:p>
            <a:pPr eaLnBrk="1" hangingPunct="1">
              <a:defRPr/>
            </a:pPr>
            <a:r>
              <a:rPr lang="zh-CN" altLang="en-US" sz="1800" dirty="0"/>
              <a:t>{</a:t>
            </a:r>
          </a:p>
          <a:p>
            <a:pPr eaLnBrk="1" hangingPunct="1">
              <a:defRPr/>
            </a:pPr>
            <a:r>
              <a:rPr lang="zh-CN" altLang="en-US" sz="1800" dirty="0"/>
              <a:t>public:</a:t>
            </a:r>
          </a:p>
          <a:p>
            <a:pPr eaLnBrk="1" hangingPunct="1">
              <a:defRPr/>
            </a:pPr>
            <a:r>
              <a:rPr lang="zh-CN" altLang="en-US" sz="1800" dirty="0"/>
              <a:t>	Complex(double r=0,double i=0)</a:t>
            </a:r>
          </a:p>
          <a:p>
            <a:pPr eaLnBrk="1" hangingPunct="1">
              <a:defRPr/>
            </a:pPr>
            <a:r>
              <a:rPr lang="zh-CN" altLang="en-US" sz="1800" dirty="0"/>
              <a:t>    {</a:t>
            </a:r>
          </a:p>
          <a:p>
            <a:pPr eaLnBrk="1" hangingPunct="1">
              <a:defRPr/>
            </a:pPr>
            <a:r>
              <a:rPr lang="zh-CN" altLang="en-US" sz="1800" dirty="0"/>
              <a:t>        real=r;</a:t>
            </a:r>
          </a:p>
          <a:p>
            <a:pPr eaLnBrk="1" hangingPunct="1">
              <a:defRPr/>
            </a:pPr>
            <a:r>
              <a:rPr lang="zh-CN" altLang="en-US" sz="1800" dirty="0"/>
              <a:t>        imag=i;</a:t>
            </a:r>
          </a:p>
          <a:p>
            <a:pPr eaLnBrk="1" hangingPunct="1">
              <a:defRPr/>
            </a:pPr>
            <a:r>
              <a:rPr lang="zh-CN" altLang="en-US" sz="1800" dirty="0"/>
              <a:t>    }</a:t>
            </a:r>
          </a:p>
          <a:p>
            <a:pPr eaLnBrk="1" hangingPunct="1">
              <a:defRPr/>
            </a:pPr>
            <a:endParaRPr lang="zh-CN" alt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a:extLst>
              <a:ext uri="{FF2B5EF4-FFF2-40B4-BE49-F238E27FC236}">
                <a16:creationId xmlns:a16="http://schemas.microsoft.com/office/drawing/2014/main" id="{4F86C493-4712-488E-A375-459F6ECA64A1}"/>
              </a:ext>
            </a:extLst>
          </p:cNvPr>
          <p:cNvSpPr>
            <a:spLocks noGrp="1" noChangeArrowheads="1"/>
          </p:cNvSpPr>
          <p:nvPr>
            <p:ph idx="1"/>
          </p:nvPr>
        </p:nvSpPr>
        <p:spPr>
          <a:xfrm>
            <a:off x="1981200" y="679450"/>
            <a:ext cx="8229600" cy="5994400"/>
          </a:xfrm>
        </p:spPr>
        <p:txBody>
          <a:bodyPr>
            <a:normAutofit fontScale="92500" lnSpcReduction="10000"/>
          </a:bodyPr>
          <a:lstStyle/>
          <a:p>
            <a:pPr eaLnBrk="1" hangingPunct="1"/>
            <a:r>
              <a:rPr lang="zh-CN" altLang="en-US" sz="1800"/>
              <a:t>	{</a:t>
            </a:r>
          </a:p>
          <a:p>
            <a:pPr eaLnBrk="1" hangingPunct="1"/>
            <a:r>
              <a:rPr lang="zh-CN" altLang="en-US" sz="1800"/>
              <a:t>		if(real*real+imag*imag&lt;=c.real*c.real+c.imag*c.imag)</a:t>
            </a:r>
          </a:p>
          <a:p>
            <a:pPr eaLnBrk="1" hangingPunct="1"/>
            <a:r>
              <a:rPr lang="zh-CN" altLang="en-US" sz="1800"/>
              <a:t>			return true;</a:t>
            </a:r>
          </a:p>
          <a:p>
            <a:pPr eaLnBrk="1" hangingPunct="1"/>
            <a:r>
              <a:rPr lang="zh-CN" altLang="en-US" sz="1800"/>
              <a:t>		else</a:t>
            </a:r>
          </a:p>
          <a:p>
            <a:pPr eaLnBrk="1" hangingPunct="1"/>
            <a:r>
              <a:rPr lang="zh-CN" altLang="en-US" sz="1800"/>
              <a:t>			return false;</a:t>
            </a:r>
          </a:p>
          <a:p>
            <a:pPr eaLnBrk="1" hangingPunct="1"/>
            <a:r>
              <a:rPr lang="zh-CN" altLang="en-US" sz="1800"/>
              <a:t>	}</a:t>
            </a:r>
          </a:p>
          <a:p>
            <a:pPr eaLnBrk="1" hangingPunct="1"/>
            <a:r>
              <a:rPr lang="zh-CN" altLang="en-US" sz="1800"/>
              <a:t>private:</a:t>
            </a:r>
          </a:p>
          <a:p>
            <a:pPr eaLnBrk="1" hangingPunct="1"/>
            <a:r>
              <a:rPr lang="zh-CN" altLang="en-US" sz="1800"/>
              <a:t>    double real,imag;</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Complex c1(3,4),c2(5,10);</a:t>
            </a:r>
          </a:p>
          <a:p>
            <a:pPr eaLnBrk="1" hangingPunct="1"/>
            <a:r>
              <a:rPr lang="zh-CN" altLang="en-US" sz="1800"/>
              <a:t>	if(c1&lt;=c2)                        		//调用运算符重载函数</a:t>
            </a:r>
          </a:p>
          <a:p>
            <a:pPr eaLnBrk="1" hangingPunct="1"/>
            <a:r>
              <a:rPr lang="zh-CN" altLang="en-US" sz="1800"/>
              <a:t>		cout&lt;&lt;"c1&lt;=c2"&lt;&lt;endl;</a:t>
            </a:r>
          </a:p>
          <a:p>
            <a:pPr eaLnBrk="1" hangingPunct="1"/>
            <a:r>
              <a:rPr lang="zh-CN" altLang="en-US" sz="1800"/>
              <a:t>	else</a:t>
            </a:r>
          </a:p>
          <a:p>
            <a:pPr eaLnBrk="1" hangingPunct="1"/>
            <a:r>
              <a:rPr lang="zh-CN" altLang="en-US" sz="1800"/>
              <a:t>		cout&lt;&lt;"c1&gt;c2"&lt;&lt;endl;</a:t>
            </a:r>
          </a:p>
          <a:p>
            <a:pPr eaLnBrk="1" hangingPunct="1"/>
            <a:r>
              <a:rPr lang="zh-CN" altLang="en-US" sz="1800"/>
              <a:t>	return 0;</a:t>
            </a:r>
          </a:p>
          <a:p>
            <a:pPr eaLnBrk="1" hangingPunct="1"/>
            <a:r>
              <a:rPr lang="zh-CN" altLang="en-US" sz="180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2">
            <a:extLst>
              <a:ext uri="{FF2B5EF4-FFF2-40B4-BE49-F238E27FC236}">
                <a16:creationId xmlns:a16="http://schemas.microsoft.com/office/drawing/2014/main" id="{275BC69E-312F-414F-951E-D9C5C703F191}"/>
              </a:ext>
            </a:extLst>
          </p:cNvPr>
          <p:cNvSpPr>
            <a:spLocks noGrp="1" noChangeArrowheads="1"/>
          </p:cNvSpPr>
          <p:nvPr>
            <p:ph idx="1"/>
          </p:nvPr>
        </p:nvSpPr>
        <p:spPr>
          <a:xfrm>
            <a:off x="1981200" y="679450"/>
            <a:ext cx="8229600" cy="5911850"/>
          </a:xfrm>
        </p:spPr>
        <p:txBody>
          <a:bodyPr>
            <a:normAutofit lnSpcReduction="10000"/>
          </a:bodyPr>
          <a:lstStyle/>
          <a:p>
            <a:pPr eaLnBrk="1" hangingPunct="1">
              <a:defRPr/>
            </a:pPr>
            <a:r>
              <a:rPr lang="zh-CN" altLang="en-US" sz="2000" dirty="0"/>
              <a:t>3．重载赋值运算符</a:t>
            </a:r>
          </a:p>
          <a:p>
            <a:pPr marL="0" indent="0" algn="just">
              <a:defRPr/>
            </a:pPr>
            <a:r>
              <a:rPr lang="zh-CN" altLang="en-US" sz="2000" dirty="0"/>
              <a:t>       如果数据成员包含指针且已经使用运算符new分配内存，默认赋值运算符仅将源对象逐字节复制到目的对象。</a:t>
            </a:r>
          </a:p>
          <a:p>
            <a:pPr eaLnBrk="1" hangingPunct="1">
              <a:defRPr/>
            </a:pPr>
            <a:r>
              <a:rPr lang="zh-CN" altLang="en-US" sz="2000" dirty="0"/>
              <a:t>【例10.8】重载赋值运算符“=”。</a:t>
            </a:r>
          </a:p>
          <a:p>
            <a:pPr eaLnBrk="1" hangingPunct="1">
              <a:defRPr/>
            </a:pPr>
            <a:r>
              <a:rPr lang="zh-CN" altLang="en-US" sz="1800" dirty="0"/>
              <a:t>#include&lt;iostream&gt;</a:t>
            </a:r>
          </a:p>
          <a:p>
            <a:pPr eaLnBrk="1" hangingPunct="1">
              <a:defRPr/>
            </a:pPr>
            <a:r>
              <a:rPr lang="zh-CN" altLang="en-US" sz="1800" dirty="0"/>
              <a:t>using namespace std;</a:t>
            </a:r>
          </a:p>
          <a:p>
            <a:pPr eaLnBrk="1" hangingPunct="1">
              <a:defRPr/>
            </a:pPr>
            <a:r>
              <a:rPr lang="zh-CN" altLang="en-US" sz="1800" dirty="0"/>
              <a:t>class Complex			                	//声明Complex类</a:t>
            </a:r>
          </a:p>
          <a:p>
            <a:pPr eaLnBrk="1" hangingPunct="1">
              <a:defRPr/>
            </a:pPr>
            <a:r>
              <a:rPr lang="zh-CN" altLang="en-US" sz="1800" dirty="0"/>
              <a:t>{		                     	</a:t>
            </a:r>
          </a:p>
          <a:p>
            <a:pPr eaLnBrk="1" hangingPunct="1">
              <a:defRPr/>
            </a:pPr>
            <a:r>
              <a:rPr lang="zh-CN" altLang="en-US" sz="1800" dirty="0"/>
              <a:t>public:</a:t>
            </a:r>
          </a:p>
          <a:p>
            <a:pPr eaLnBrk="1" hangingPunct="1">
              <a:defRPr/>
            </a:pPr>
            <a:r>
              <a:rPr lang="zh-CN" altLang="en-US" sz="1800" dirty="0"/>
              <a:t>    Complex(double r=0,double i=0)</a:t>
            </a:r>
          </a:p>
          <a:p>
            <a:pPr eaLnBrk="1" hangingPunct="1">
              <a:defRPr/>
            </a:pPr>
            <a:r>
              <a:rPr lang="zh-CN" altLang="en-US" sz="1800" dirty="0"/>
              <a:t>    {</a:t>
            </a:r>
          </a:p>
          <a:p>
            <a:pPr eaLnBrk="1" hangingPunct="1">
              <a:defRPr/>
            </a:pPr>
            <a:r>
              <a:rPr lang="zh-CN" altLang="en-US" sz="1800" dirty="0"/>
              <a:t>        real = r ;</a:t>
            </a:r>
          </a:p>
          <a:p>
            <a:pPr eaLnBrk="1" hangingPunct="1">
              <a:defRPr/>
            </a:pPr>
            <a:r>
              <a:rPr lang="zh-CN" altLang="en-US" sz="1800" dirty="0"/>
              <a:t>        imag = i ;</a:t>
            </a:r>
          </a:p>
          <a:p>
            <a:pPr eaLnBrk="1" hangingPunct="1">
              <a:defRPr/>
            </a:pPr>
            <a:r>
              <a:rPr lang="zh-CN" altLang="en-US" sz="1800" dirty="0"/>
              <a:t>    }	</a:t>
            </a:r>
          </a:p>
          <a:p>
            <a:pPr eaLnBrk="1" hangingPunct="1">
              <a:defRPr/>
            </a:pPr>
            <a:r>
              <a:rPr lang="zh-CN" altLang="en-US" sz="1800" dirty="0"/>
              <a:t> void display()		                 	//输出复数</a:t>
            </a:r>
          </a:p>
          <a:p>
            <a:pPr eaLnBrk="1" hangingPunct="1">
              <a:defRPr/>
            </a:pPr>
            <a:r>
              <a:rPr lang="zh-CN" altLang="en-US" sz="1800" dirty="0"/>
              <a:t>    {</a:t>
            </a:r>
          </a:p>
          <a:p>
            <a:pPr eaLnBrk="1" hangingPunct="1">
              <a:defRPr/>
            </a:pPr>
            <a:r>
              <a:rPr lang="zh-CN" altLang="en-US" sz="1800" dirty="0"/>
              <a:t>        cout&lt;&lt;"("&lt;&lt;real;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a:extLst>
              <a:ext uri="{FF2B5EF4-FFF2-40B4-BE49-F238E27FC236}">
                <a16:creationId xmlns:a16="http://schemas.microsoft.com/office/drawing/2014/main" id="{671A07CC-16D8-4F7B-AAE1-E6537E70DB6A}"/>
              </a:ext>
            </a:extLst>
          </p:cNvPr>
          <p:cNvSpPr>
            <a:spLocks noGrp="1" noChangeArrowheads="1"/>
          </p:cNvSpPr>
          <p:nvPr>
            <p:ph idx="1"/>
          </p:nvPr>
        </p:nvSpPr>
        <p:spPr>
          <a:xfrm>
            <a:off x="2032000" y="711201"/>
            <a:ext cx="8229600" cy="5446713"/>
          </a:xfrm>
        </p:spPr>
        <p:txBody>
          <a:bodyPr>
            <a:normAutofit fontScale="92500" lnSpcReduction="20000"/>
          </a:bodyPr>
          <a:lstStyle/>
          <a:p>
            <a:pPr eaLnBrk="1" hangingPunct="1"/>
            <a:r>
              <a:rPr lang="zh-CN" altLang="en-US" sz="1800"/>
              <a:t>        if(imag&gt;0) cout&lt;&lt;"+"&lt;&lt;imag&lt;&lt;"i)";</a:t>
            </a:r>
          </a:p>
          <a:p>
            <a:pPr eaLnBrk="1" hangingPunct="1"/>
            <a:r>
              <a:rPr lang="zh-CN" altLang="en-US" sz="1800"/>
              <a:t>        else if(imag&lt;0) cout&lt;&lt;imag&lt;&lt;"i)";</a:t>
            </a:r>
          </a:p>
          <a:p>
            <a:pPr eaLnBrk="1" hangingPunct="1"/>
            <a:r>
              <a:rPr lang="zh-CN" altLang="en-US" sz="1800"/>
              <a:t>else cout&lt;&lt;")";</a:t>
            </a:r>
          </a:p>
          <a:p>
            <a:pPr eaLnBrk="1" hangingPunct="1"/>
            <a:r>
              <a:rPr lang="zh-CN" altLang="en-US" sz="1800"/>
              <a:t>cout&lt;&lt;endl;</a:t>
            </a:r>
          </a:p>
          <a:p>
            <a:pPr eaLnBrk="1" hangingPunct="1"/>
            <a:r>
              <a:rPr lang="zh-CN" altLang="en-US" sz="1800"/>
              <a:t>    }</a:t>
            </a:r>
          </a:p>
          <a:p>
            <a:pPr eaLnBrk="1" hangingPunct="1"/>
            <a:r>
              <a:rPr lang="zh-CN" altLang="en-US" sz="1800"/>
              <a:t>    void operator=(Complex c)           	//运算符“=”重载为成员函数</a:t>
            </a:r>
          </a:p>
          <a:p>
            <a:pPr eaLnBrk="1" hangingPunct="1"/>
            <a:r>
              <a:rPr lang="zh-CN" altLang="en-US" sz="1800"/>
              <a:t>	{</a:t>
            </a:r>
          </a:p>
          <a:p>
            <a:pPr eaLnBrk="1" hangingPunct="1"/>
            <a:r>
              <a:rPr lang="zh-CN" altLang="en-US" sz="1800"/>
              <a:t>		real=c.real;</a:t>
            </a:r>
          </a:p>
          <a:p>
            <a:pPr eaLnBrk="1" hangingPunct="1"/>
            <a:r>
              <a:rPr lang="zh-CN" altLang="en-US" sz="1800"/>
              <a:t>		imag=c.imag;</a:t>
            </a:r>
          </a:p>
          <a:p>
            <a:pPr eaLnBrk="1" hangingPunct="1"/>
            <a:r>
              <a:rPr lang="zh-CN" altLang="en-US" sz="1800"/>
              <a:t>	}</a:t>
            </a:r>
          </a:p>
          <a:p>
            <a:pPr eaLnBrk="1" hangingPunct="1"/>
            <a:r>
              <a:rPr lang="zh-CN" altLang="en-US" sz="1800"/>
              <a:t>private:</a:t>
            </a:r>
          </a:p>
          <a:p>
            <a:pPr eaLnBrk="1" hangingPunct="1"/>
            <a:r>
              <a:rPr lang="zh-CN" altLang="en-US" sz="1800"/>
              <a:t>    double real,imag;</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Complex c1(3,4),c2(5,10);</a:t>
            </a:r>
          </a:p>
          <a:p>
            <a:pPr eaLnBrk="1" hangingPunct="1"/>
            <a:r>
              <a:rPr lang="zh-CN" altLang="en-US" sz="180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a:extLst>
              <a:ext uri="{FF2B5EF4-FFF2-40B4-BE49-F238E27FC236}">
                <a16:creationId xmlns:a16="http://schemas.microsoft.com/office/drawing/2014/main" id="{AB04E709-F11F-488F-8A38-F76B0347B48A}"/>
              </a:ext>
            </a:extLst>
          </p:cNvPr>
          <p:cNvSpPr>
            <a:spLocks noGrp="1" noChangeArrowheads="1"/>
          </p:cNvSpPr>
          <p:nvPr>
            <p:ph idx="1"/>
          </p:nvPr>
        </p:nvSpPr>
        <p:spPr>
          <a:xfrm>
            <a:off x="1981200" y="679451"/>
            <a:ext cx="8229600" cy="5446713"/>
          </a:xfrm>
        </p:spPr>
        <p:txBody>
          <a:bodyPr/>
          <a:lstStyle/>
          <a:p>
            <a:pPr eaLnBrk="1" hangingPunct="1"/>
            <a:r>
              <a:rPr lang="en-US" altLang="zh-CN" sz="1800"/>
              <a:t>      </a:t>
            </a:r>
            <a:r>
              <a:rPr lang="zh-CN" altLang="en-US" sz="1800"/>
              <a:t>cout&lt;&lt;"赋值前："&lt;&lt;endl;</a:t>
            </a:r>
          </a:p>
          <a:p>
            <a:pPr eaLnBrk="1" hangingPunct="1"/>
            <a:r>
              <a:rPr lang="zh-CN" altLang="en-US" sz="1800"/>
              <a:t>	cout&lt;&lt;"c1：";</a:t>
            </a:r>
          </a:p>
          <a:p>
            <a:pPr eaLnBrk="1" hangingPunct="1"/>
            <a:r>
              <a:rPr lang="zh-CN" altLang="en-US" sz="1800"/>
              <a:t>	c1.display();</a:t>
            </a:r>
          </a:p>
          <a:p>
            <a:pPr eaLnBrk="1" hangingPunct="1"/>
            <a:r>
              <a:rPr lang="zh-CN" altLang="en-US" sz="1800"/>
              <a:t>	cout&lt;&lt;"c2：";</a:t>
            </a:r>
          </a:p>
          <a:p>
            <a:pPr eaLnBrk="1" hangingPunct="1"/>
            <a:r>
              <a:rPr lang="zh-CN" altLang="en-US" sz="1800"/>
              <a:t>	c2.display();</a:t>
            </a:r>
          </a:p>
          <a:p>
            <a:pPr eaLnBrk="1" hangingPunct="1"/>
            <a:r>
              <a:rPr lang="zh-CN" altLang="en-US" sz="1800"/>
              <a:t>	c1=c2;                             		//调用运算符重载函数</a:t>
            </a:r>
          </a:p>
          <a:p>
            <a:pPr eaLnBrk="1" hangingPunct="1"/>
            <a:r>
              <a:rPr lang="zh-CN" altLang="en-US" sz="1800"/>
              <a:t>	cout&lt;&lt;"赋值后："&lt;&lt;endl;</a:t>
            </a:r>
          </a:p>
          <a:p>
            <a:pPr eaLnBrk="1" hangingPunct="1"/>
            <a:r>
              <a:rPr lang="zh-CN" altLang="en-US" sz="1800"/>
              <a:t>	cout&lt;&lt;"c1：";</a:t>
            </a:r>
          </a:p>
          <a:p>
            <a:pPr eaLnBrk="1" hangingPunct="1"/>
            <a:r>
              <a:rPr lang="zh-CN" altLang="en-US" sz="1800"/>
              <a:t>     c1.display();</a:t>
            </a:r>
          </a:p>
          <a:p>
            <a:pPr eaLnBrk="1" hangingPunct="1"/>
            <a:r>
              <a:rPr lang="zh-CN" altLang="en-US" sz="1800"/>
              <a:t>	cout&lt;&lt;"c2：";</a:t>
            </a:r>
          </a:p>
          <a:p>
            <a:pPr eaLnBrk="1" hangingPunct="1"/>
            <a:r>
              <a:rPr lang="zh-CN" altLang="en-US" sz="1800"/>
              <a:t>	c2.display();</a:t>
            </a:r>
          </a:p>
          <a:p>
            <a:pPr eaLnBrk="1" hangingPunct="1"/>
            <a:r>
              <a:rPr lang="zh-CN" altLang="en-US" sz="1800"/>
              <a:t>	return 0;</a:t>
            </a:r>
          </a:p>
          <a:p>
            <a:pPr eaLnBrk="1" hangingPunct="1"/>
            <a:r>
              <a:rPr lang="zh-CN" altLang="en-US" sz="180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a:extLst>
              <a:ext uri="{FF2B5EF4-FFF2-40B4-BE49-F238E27FC236}">
                <a16:creationId xmlns:a16="http://schemas.microsoft.com/office/drawing/2014/main" id="{6A56EB21-A97D-4154-A3FF-890D64D073C2}"/>
              </a:ext>
            </a:extLst>
          </p:cNvPr>
          <p:cNvSpPr>
            <a:spLocks noGrp="1" noChangeArrowheads="1"/>
          </p:cNvSpPr>
          <p:nvPr>
            <p:ph idx="1"/>
          </p:nvPr>
        </p:nvSpPr>
        <p:spPr>
          <a:xfrm>
            <a:off x="1981200" y="565151"/>
            <a:ext cx="8229600" cy="5561013"/>
          </a:xfrm>
        </p:spPr>
        <p:txBody>
          <a:bodyPr/>
          <a:lstStyle/>
          <a:p>
            <a:pPr eaLnBrk="1" hangingPunct="1">
              <a:defRPr/>
            </a:pPr>
            <a:r>
              <a:rPr lang="zh-CN" altLang="en-US" dirty="0"/>
              <a:t>10.4.3  特殊运算符重载</a:t>
            </a:r>
          </a:p>
          <a:p>
            <a:pPr eaLnBrk="1" hangingPunct="1">
              <a:defRPr/>
            </a:pPr>
            <a:endParaRPr lang="zh-CN" altLang="en-US" sz="2000" dirty="0"/>
          </a:p>
          <a:p>
            <a:pPr marL="0" indent="0" algn="just">
              <a:defRPr/>
            </a:pPr>
            <a:r>
              <a:rPr lang="zh-CN" altLang="en-US" sz="2000" dirty="0"/>
              <a:t>       在C++中使用流提取运算符“&lt;&lt;”和流插入运算符“&gt;&gt;”执行输入、输出操作。这两个运算符是在C++类库中提供的，类库中提供了输入流类istream和输出流类ostream，cin和cout分别是istream类和ostream类的对象。C++类库中已经定义了针对基本数据类型的运算符重载函数，所以通过这两个运算符可以进行基本数据类型数据的输入和输出，但若要直接对类对象进行输入和输出，则需要对这两个运算符进行重载，使其可以输入和输出自己定义类型的数据。</a:t>
            </a:r>
          </a:p>
          <a:p>
            <a:pPr eaLnBrk="1" hangingPunct="1">
              <a:defRPr/>
            </a:pPr>
            <a:endParaRPr lang="zh-CN" alt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a:extLst>
              <a:ext uri="{FF2B5EF4-FFF2-40B4-BE49-F238E27FC236}">
                <a16:creationId xmlns:a16="http://schemas.microsoft.com/office/drawing/2014/main" id="{9D22123A-8A54-41FD-8F96-DDFC0BD77E21}"/>
              </a:ext>
            </a:extLst>
          </p:cNvPr>
          <p:cNvSpPr>
            <a:spLocks noGrp="1" noChangeArrowheads="1"/>
          </p:cNvSpPr>
          <p:nvPr>
            <p:ph idx="1"/>
          </p:nvPr>
        </p:nvSpPr>
        <p:spPr>
          <a:xfrm>
            <a:off x="1971675" y="617538"/>
            <a:ext cx="8229600" cy="5561012"/>
          </a:xfrm>
        </p:spPr>
        <p:txBody>
          <a:bodyPr/>
          <a:lstStyle/>
          <a:p>
            <a:pPr eaLnBrk="1" hangingPunct="1">
              <a:defRPr/>
            </a:pPr>
            <a:r>
              <a:rPr lang="zh-CN" altLang="en-US" sz="2000" dirty="0"/>
              <a:t>1．重载流插入运算符</a:t>
            </a:r>
          </a:p>
          <a:p>
            <a:pPr eaLnBrk="1" hangingPunct="1">
              <a:defRPr/>
            </a:pPr>
            <a:r>
              <a:rPr lang="zh-CN" altLang="en-US" sz="2000" dirty="0"/>
              <a:t>重载运算符“&lt;&lt;”的一般格式为：</a:t>
            </a:r>
          </a:p>
          <a:p>
            <a:pPr eaLnBrk="1" hangingPunct="1">
              <a:defRPr/>
            </a:pPr>
            <a:endParaRPr lang="zh-CN" altLang="en-US" sz="2000" dirty="0"/>
          </a:p>
          <a:p>
            <a:pPr eaLnBrk="1" hangingPunct="1">
              <a:defRPr/>
            </a:pPr>
            <a:r>
              <a:rPr lang="zh-CN" altLang="en-US" sz="2000" dirty="0"/>
              <a:t>ostream &amp; operator &lt;&lt; (ostream &amp;,自定义类 &amp;形参对象);</a:t>
            </a:r>
          </a:p>
          <a:p>
            <a:pPr eaLnBrk="1" hangingPunct="1">
              <a:defRPr/>
            </a:pPr>
            <a:endParaRPr lang="zh-CN" altLang="en-US" sz="2000" dirty="0"/>
          </a:p>
          <a:p>
            <a:pPr marL="0" indent="0" algn="just">
              <a:defRPr/>
            </a:pPr>
            <a:r>
              <a:rPr lang="zh-CN" altLang="en-US" sz="2000" dirty="0"/>
              <a:t>       流插入运算符“&lt;&lt;”的重载函数，第一个参数必须是ostream &amp;的类型，即ostream对象的引用；第二个参数是要进行输出操作的类对象或对象的引用；函数的返回类型和第一个参数一样，必须是ostream &amp;的类型，返回ostream对象的引用。</a:t>
            </a:r>
          </a:p>
          <a:p>
            <a:pPr marL="0" indent="0" algn="just">
              <a:defRPr/>
            </a:pPr>
            <a:r>
              <a:rPr lang="zh-CN" altLang="en-US" sz="2000" dirty="0"/>
              <a:t>       从重载函数的原型可以看出，只能将运算符“&lt;&lt;”重载为类的友元函数，不能将它重载为类的成员函数，原因是运算符“&lt;&lt;”左侧操作数必须是ostream类的对象，而如果重载为成员函数，左侧操作数则应是一个我们自定义类的对象，所以必须重载为友元函数。</a:t>
            </a:r>
          </a:p>
          <a:p>
            <a:pPr eaLnBrk="1" hangingPunct="1">
              <a:defRPr/>
            </a:pP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a:extLst>
              <a:ext uri="{FF2B5EF4-FFF2-40B4-BE49-F238E27FC236}">
                <a16:creationId xmlns:a16="http://schemas.microsoft.com/office/drawing/2014/main" id="{B0C801E1-083C-4964-A019-8ED06C2761F2}"/>
              </a:ext>
            </a:extLst>
          </p:cNvPr>
          <p:cNvSpPr>
            <a:spLocks noGrp="1" noChangeArrowheads="1"/>
          </p:cNvSpPr>
          <p:nvPr>
            <p:ph idx="1"/>
          </p:nvPr>
        </p:nvSpPr>
        <p:spPr>
          <a:xfrm>
            <a:off x="1981200" y="565151"/>
            <a:ext cx="8229600" cy="5561013"/>
          </a:xfrm>
        </p:spPr>
        <p:txBody>
          <a:bodyPr>
            <a:normAutofit lnSpcReduction="10000"/>
          </a:bodyPr>
          <a:lstStyle/>
          <a:p>
            <a:pPr eaLnBrk="1" hangingPunct="1"/>
            <a:r>
              <a:rPr lang="zh-CN" altLang="en-US" sz="1800"/>
              <a:t>【例10.9】重载流插入运算符“&lt;&lt;”。</a:t>
            </a:r>
          </a:p>
          <a:p>
            <a:pPr eaLnBrk="1" hangingPunct="1"/>
            <a:r>
              <a:rPr lang="zh-CN" altLang="en-US" sz="1800"/>
              <a:t>#include&lt;iostream&gt;</a:t>
            </a:r>
          </a:p>
          <a:p>
            <a:pPr eaLnBrk="1" hangingPunct="1"/>
            <a:r>
              <a:rPr lang="zh-CN" altLang="en-US" sz="1800"/>
              <a:t>using namespace std;</a:t>
            </a:r>
          </a:p>
          <a:p>
            <a:pPr eaLnBrk="1" hangingPunct="1"/>
            <a:r>
              <a:rPr lang="zh-CN" altLang="en-US" sz="1800"/>
              <a:t>class Complex	     //声明Complex类</a:t>
            </a:r>
          </a:p>
          <a:p>
            <a:pPr eaLnBrk="1" hangingPunct="1"/>
            <a:r>
              <a:rPr lang="zh-CN" altLang="en-US" sz="1800"/>
              <a:t>{</a:t>
            </a:r>
          </a:p>
          <a:p>
            <a:pPr eaLnBrk="1" hangingPunct="1"/>
            <a:r>
              <a:rPr lang="zh-CN" altLang="en-US" sz="1800"/>
              <a:t>public:</a:t>
            </a:r>
          </a:p>
          <a:p>
            <a:pPr eaLnBrk="1" hangingPunct="1"/>
            <a:r>
              <a:rPr lang="zh-CN" altLang="en-US" sz="1800"/>
              <a:t>    Complex(double r=0,double i=0)</a:t>
            </a:r>
          </a:p>
          <a:p>
            <a:pPr eaLnBrk="1" hangingPunct="1"/>
            <a:r>
              <a:rPr lang="zh-CN" altLang="en-US" sz="1800"/>
              <a:t>    {</a:t>
            </a:r>
          </a:p>
          <a:p>
            <a:pPr eaLnBrk="1" hangingPunct="1"/>
            <a:r>
              <a:rPr lang="zh-CN" altLang="en-US" sz="1800"/>
              <a:t>        real = r ;</a:t>
            </a:r>
          </a:p>
          <a:p>
            <a:pPr eaLnBrk="1" hangingPunct="1"/>
            <a:r>
              <a:rPr lang="zh-CN" altLang="en-US" sz="1800"/>
              <a:t>        imag = i ;</a:t>
            </a:r>
          </a:p>
          <a:p>
            <a:pPr eaLnBrk="1" hangingPunct="1"/>
            <a:r>
              <a:rPr lang="zh-CN" altLang="en-US" sz="1800"/>
              <a:t>    }</a:t>
            </a:r>
          </a:p>
          <a:p>
            <a:pPr eaLnBrk="1" hangingPunct="1"/>
            <a:r>
              <a:rPr lang="zh-CN" altLang="en-US" sz="1800"/>
              <a:t>	friend ostream &amp; operator&lt;&lt;(ostream &amp;output,Complex &amp;c);  //运算符重载		为友元函数</a:t>
            </a:r>
          </a:p>
          <a:p>
            <a:pPr eaLnBrk="1" hangingPunct="1"/>
            <a:r>
              <a:rPr lang="zh-CN" altLang="en-US" sz="1800"/>
              <a:t>private:</a:t>
            </a:r>
          </a:p>
          <a:p>
            <a:pPr eaLnBrk="1" hangingPunct="1"/>
            <a:r>
              <a:rPr lang="zh-CN" altLang="en-US" sz="1800"/>
              <a:t>    double real,imag;</a:t>
            </a:r>
          </a:p>
          <a:p>
            <a:pPr eaLnBrk="1" hangingPunct="1"/>
            <a:r>
              <a:rPr lang="zh-CN" altLang="en-US" sz="1800"/>
              <a:t>};</a:t>
            </a:r>
          </a:p>
          <a:p>
            <a:pPr eaLnBrk="1" hangingPunct="1"/>
            <a:endParaRPr lang="zh-CN" alt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a:extLst>
              <a:ext uri="{FF2B5EF4-FFF2-40B4-BE49-F238E27FC236}">
                <a16:creationId xmlns:a16="http://schemas.microsoft.com/office/drawing/2014/main" id="{5FBCFCA4-4D60-488A-B53A-648F2167E625}"/>
              </a:ext>
            </a:extLst>
          </p:cNvPr>
          <p:cNvSpPr>
            <a:spLocks noGrp="1" noChangeArrowheads="1"/>
          </p:cNvSpPr>
          <p:nvPr>
            <p:ph idx="1"/>
          </p:nvPr>
        </p:nvSpPr>
        <p:spPr>
          <a:xfrm>
            <a:off x="1981200" y="565151"/>
            <a:ext cx="8229600" cy="5561013"/>
          </a:xfrm>
        </p:spPr>
        <p:txBody>
          <a:bodyPr/>
          <a:lstStyle/>
          <a:p>
            <a:pPr eaLnBrk="1" hangingPunct="1"/>
            <a:r>
              <a:rPr lang="zh-CN" altLang="en-US" sz="1800"/>
              <a:t>ostream &amp; operator&lt;&lt;(ostream &amp;output,Complex &amp;c)  //流插入运算符重载函数的定义</a:t>
            </a:r>
          </a:p>
          <a:p>
            <a:pPr eaLnBrk="1" hangingPunct="1"/>
            <a:r>
              <a:rPr lang="zh-CN" altLang="en-US" sz="1800"/>
              <a:t>{</a:t>
            </a:r>
          </a:p>
          <a:p>
            <a:pPr eaLnBrk="1" hangingPunct="1"/>
            <a:r>
              <a:rPr lang="zh-CN" altLang="en-US" sz="1800"/>
              <a:t>	output&lt;&lt;'('&lt;&lt;c.real&lt;&lt;'+'&lt;&lt;c.imag&lt;&lt;"i)"&lt;&lt;endl;</a:t>
            </a:r>
          </a:p>
          <a:p>
            <a:pPr eaLnBrk="1" hangingPunct="1"/>
            <a:r>
              <a:rPr lang="zh-CN" altLang="en-US" sz="1800"/>
              <a:t>	return output;</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Complex c1(3,4);</a:t>
            </a:r>
          </a:p>
          <a:p>
            <a:pPr eaLnBrk="1" hangingPunct="1"/>
            <a:r>
              <a:rPr lang="zh-CN" altLang="en-US" sz="1800"/>
              <a:t>	cout&lt;&lt;c1;      	// 调用流插入运算符重载函数</a:t>
            </a:r>
          </a:p>
          <a:p>
            <a:pPr eaLnBrk="1" hangingPunct="1"/>
            <a:r>
              <a:rPr lang="zh-CN" altLang="en-US" sz="1800"/>
              <a:t>	return 0;</a:t>
            </a:r>
          </a:p>
          <a:p>
            <a:pPr eaLnBrk="1" hangingPunct="1"/>
            <a:r>
              <a:rPr lang="zh-CN" altLang="en-US" sz="1800"/>
              <a:t>}</a:t>
            </a:r>
          </a:p>
          <a:p>
            <a:pPr eaLnBrk="1" hangingPunct="1"/>
            <a:endParaRPr lang="zh-CN" altLang="en-US"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内容占位符 2">
            <a:extLst>
              <a:ext uri="{FF2B5EF4-FFF2-40B4-BE49-F238E27FC236}">
                <a16:creationId xmlns:a16="http://schemas.microsoft.com/office/drawing/2014/main" id="{D9D5B6F0-A910-47E7-9978-1B9478296EBF}"/>
              </a:ext>
            </a:extLst>
          </p:cNvPr>
          <p:cNvSpPr>
            <a:spLocks noGrp="1" noChangeArrowheads="1"/>
          </p:cNvSpPr>
          <p:nvPr>
            <p:ph idx="1"/>
          </p:nvPr>
        </p:nvSpPr>
        <p:spPr>
          <a:xfrm>
            <a:off x="1981200" y="565151"/>
            <a:ext cx="8229600" cy="5561013"/>
          </a:xfrm>
        </p:spPr>
        <p:txBody>
          <a:bodyPr/>
          <a:lstStyle/>
          <a:p>
            <a:pPr marL="0" indent="0" algn="just">
              <a:defRPr/>
            </a:pPr>
            <a:r>
              <a:rPr lang="en-US" altLang="zh-CN" sz="2000" dirty="0"/>
              <a:t>       </a:t>
            </a:r>
            <a:r>
              <a:rPr lang="zh-CN" altLang="en-US" sz="2000" dirty="0"/>
              <a:t>上例中所指的语句作用是什么呢？output是ostream类的对象，是cout对象的引用，它们二者共享同一段存储单元。return output就是return cout，将输出流对象cout的状态返回。若有如下语句：</a:t>
            </a:r>
          </a:p>
          <a:p>
            <a:pPr marL="0" indent="0" algn="just">
              <a:defRPr/>
            </a:pPr>
            <a:endParaRPr lang="zh-CN" altLang="en-US" sz="2000" dirty="0"/>
          </a:p>
          <a:p>
            <a:pPr eaLnBrk="1" hangingPunct="1">
              <a:defRPr/>
            </a:pPr>
            <a:r>
              <a:rPr lang="zh-CN" altLang="en-US" sz="2000" dirty="0"/>
              <a:t>cout&lt;&lt;c1&lt;&lt;c2;   		//c1和c2都为Complex类的对象</a:t>
            </a:r>
          </a:p>
          <a:p>
            <a:pPr eaLnBrk="1" hangingPunct="1">
              <a:defRPr/>
            </a:pPr>
            <a:endParaRPr lang="zh-CN" altLang="en-US" sz="2000" dirty="0"/>
          </a:p>
          <a:p>
            <a:pPr marL="0" indent="0" algn="just">
              <a:defRPr/>
            </a:pPr>
            <a:r>
              <a:rPr lang="zh-CN" altLang="en-US" sz="2000" dirty="0"/>
              <a:t>       重载函数执行完后返回到调用的地方，即cout&lt;&lt;c1，返回一个新的输出流对象cout。第二个流插入运算符“&lt;&lt;”，左操作数是新的cout，右操作数是c2对象，相当于是“cout（新）&lt;&lt;c2”，再一次调用运算符“&lt;&lt;”重载函数。语句“return output;”可以实现连续向输出流输出对象。</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内容占位符 2">
            <a:extLst>
              <a:ext uri="{FF2B5EF4-FFF2-40B4-BE49-F238E27FC236}">
                <a16:creationId xmlns:a16="http://schemas.microsoft.com/office/drawing/2014/main" id="{CE20FECD-7DCF-4F67-897C-F01194CFED7F}"/>
              </a:ext>
            </a:extLst>
          </p:cNvPr>
          <p:cNvSpPr>
            <a:spLocks noGrp="1" noChangeArrowheads="1"/>
          </p:cNvSpPr>
          <p:nvPr>
            <p:ph idx="1"/>
          </p:nvPr>
        </p:nvSpPr>
        <p:spPr>
          <a:xfrm>
            <a:off x="1981201" y="565150"/>
            <a:ext cx="8385175" cy="5943600"/>
          </a:xfrm>
        </p:spPr>
        <p:txBody>
          <a:bodyPr>
            <a:normAutofit fontScale="92500" lnSpcReduction="10000"/>
          </a:bodyPr>
          <a:lstStyle/>
          <a:p>
            <a:pPr eaLnBrk="1" hangingPunct="1">
              <a:defRPr/>
            </a:pPr>
            <a:r>
              <a:rPr lang="zh-CN" altLang="en-US" sz="2000" dirty="0"/>
              <a:t>2．重载流提取运算符</a:t>
            </a:r>
          </a:p>
          <a:p>
            <a:pPr eaLnBrk="1" hangingPunct="1">
              <a:defRPr/>
            </a:pPr>
            <a:r>
              <a:rPr lang="zh-CN" altLang="en-US" sz="2000" dirty="0"/>
              <a:t>重载运算符“&gt;&gt;”的一般格式为：</a:t>
            </a:r>
          </a:p>
          <a:p>
            <a:pPr eaLnBrk="1" hangingPunct="1">
              <a:defRPr/>
            </a:pPr>
            <a:endParaRPr lang="zh-CN" altLang="en-US" sz="2000" dirty="0"/>
          </a:p>
          <a:p>
            <a:pPr eaLnBrk="1" hangingPunct="1">
              <a:defRPr/>
            </a:pPr>
            <a:r>
              <a:rPr lang="zh-CN" altLang="en-US" sz="2000" dirty="0"/>
              <a:t>             istream &amp; operator &gt;&gt; (istream &amp;,自定义类 &amp;形参对象);</a:t>
            </a:r>
          </a:p>
          <a:p>
            <a:pPr eaLnBrk="1" hangingPunct="1">
              <a:defRPr/>
            </a:pPr>
            <a:endParaRPr lang="zh-CN" altLang="en-US" sz="2000" dirty="0"/>
          </a:p>
          <a:p>
            <a:pPr marL="0" indent="0" algn="just">
              <a:defRPr/>
            </a:pPr>
            <a:r>
              <a:rPr lang="zh-CN" altLang="en-US" sz="2000" dirty="0"/>
              <a:t>       流提取运算符“&gt;&gt;”的重载函数，第一个参数必须是istream对象的引用；第二个参数是要进行输入操作的类对象或对象的引用；函数的返回类型必须是istream对象的引用。和流插入运算符一样，只能将运算符“&gt;&gt;”重载为类的友元函数，不能将它重载为类的成员函数。</a:t>
            </a:r>
          </a:p>
          <a:p>
            <a:pPr eaLnBrk="1" hangingPunct="1">
              <a:defRPr/>
            </a:pPr>
            <a:endParaRPr lang="zh-CN" altLang="en-US" sz="2000" dirty="0"/>
          </a:p>
          <a:p>
            <a:pPr eaLnBrk="1" hangingPunct="1">
              <a:defRPr/>
            </a:pPr>
            <a:r>
              <a:rPr lang="zh-CN" altLang="en-US" sz="2000" dirty="0"/>
              <a:t>【例10.10】重载流提取运算符“&gt;&gt;”。</a:t>
            </a:r>
            <a:endParaRPr lang="zh-CN" altLang="en-US" sz="1800" dirty="0"/>
          </a:p>
          <a:p>
            <a:pPr eaLnBrk="1" hangingPunct="1">
              <a:defRPr/>
            </a:pPr>
            <a:r>
              <a:rPr lang="zh-CN" altLang="en-US" sz="1800" dirty="0"/>
              <a:t>#include&lt;iostream&gt;</a:t>
            </a:r>
          </a:p>
          <a:p>
            <a:pPr eaLnBrk="1" hangingPunct="1">
              <a:defRPr/>
            </a:pPr>
            <a:r>
              <a:rPr lang="zh-CN" altLang="en-US" sz="1800" dirty="0"/>
              <a:t>using namespace std;</a:t>
            </a:r>
          </a:p>
          <a:p>
            <a:pPr eaLnBrk="1" hangingPunct="1">
              <a:defRPr/>
            </a:pPr>
            <a:r>
              <a:rPr lang="zh-CN" altLang="en-US" sz="1800" dirty="0"/>
              <a:t>class Complex		//声明Complex类</a:t>
            </a:r>
          </a:p>
          <a:p>
            <a:pPr eaLnBrk="1" hangingPunct="1">
              <a:defRPr/>
            </a:pPr>
            <a:r>
              <a:rPr lang="zh-CN" altLang="en-US" sz="1800" dirty="0"/>
              <a:t>{</a:t>
            </a:r>
          </a:p>
          <a:p>
            <a:pPr eaLnBrk="1" hangingPunct="1">
              <a:defRPr/>
            </a:pPr>
            <a:r>
              <a:rPr lang="zh-CN" altLang="en-US" sz="1800" dirty="0"/>
              <a:t>public:</a:t>
            </a:r>
          </a:p>
          <a:p>
            <a:pPr eaLnBrk="1" hangingPunct="1">
              <a:defRPr/>
            </a:pPr>
            <a:r>
              <a:rPr lang="zh-CN" altLang="en-US" sz="1800" dirty="0"/>
              <a:t>    Complex(double r=0,double i=0)</a:t>
            </a:r>
          </a:p>
          <a:p>
            <a:pPr eaLnBrk="1" hangingPunct="1">
              <a:defRPr/>
            </a:pPr>
            <a:r>
              <a:rPr lang="zh-CN" altLang="en-US" sz="18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AC9CCC46-9EF9-459D-8B13-E08CB7027320}"/>
              </a:ext>
            </a:extLst>
          </p:cNvPr>
          <p:cNvSpPr>
            <a:spLocks noGrp="1" noChangeArrowheads="1"/>
          </p:cNvSpPr>
          <p:nvPr>
            <p:ph idx="1"/>
          </p:nvPr>
        </p:nvSpPr>
        <p:spPr>
          <a:xfrm>
            <a:off x="1981200" y="679451"/>
            <a:ext cx="8229600" cy="5446713"/>
          </a:xfrm>
        </p:spPr>
        <p:txBody>
          <a:bodyPr/>
          <a:lstStyle/>
          <a:p>
            <a:pPr eaLnBrk="1" hangingPunct="1"/>
            <a:r>
              <a:rPr lang="zh-CN" altLang="en-US" sz="1800"/>
              <a:t>private:</a:t>
            </a:r>
          </a:p>
          <a:p>
            <a:pPr eaLnBrk="1" hangingPunct="1"/>
            <a:r>
              <a:rPr lang="zh-CN" altLang="en-US" sz="1800"/>
              <a:t>    double real,imag;   //实部和虚部</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Complex c1(1.1,2.2),c2(3.3,4.4),c3;</a:t>
            </a:r>
          </a:p>
          <a:p>
            <a:pPr eaLnBrk="1" hangingPunct="1"/>
            <a:r>
              <a:rPr lang="zh-CN" altLang="en-US" sz="1800"/>
              <a:t>  c3= c1+c2;        //编译错误</a:t>
            </a:r>
          </a:p>
          <a:p>
            <a:pPr eaLnBrk="1" hangingPunct="1"/>
            <a:r>
              <a:rPr lang="zh-CN" altLang="en-US" sz="1800"/>
              <a:t>    ……</a:t>
            </a:r>
          </a:p>
          <a:p>
            <a:pPr eaLnBrk="1" hangingPunct="1"/>
            <a:r>
              <a:rPr lang="zh-CN" altLang="en-US" sz="1800"/>
              <a:t>    return 0;</a:t>
            </a:r>
          </a:p>
          <a:p>
            <a:pPr eaLnBrk="1" hangingPunct="1"/>
            <a:r>
              <a:rPr lang="zh-CN" altLang="en-US" sz="180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a:extLst>
              <a:ext uri="{FF2B5EF4-FFF2-40B4-BE49-F238E27FC236}">
                <a16:creationId xmlns:a16="http://schemas.microsoft.com/office/drawing/2014/main" id="{C997E027-22CE-4CCF-ABCA-A327CB06CAC4}"/>
              </a:ext>
            </a:extLst>
          </p:cNvPr>
          <p:cNvSpPr>
            <a:spLocks noGrp="1" noChangeArrowheads="1"/>
          </p:cNvSpPr>
          <p:nvPr>
            <p:ph idx="1"/>
          </p:nvPr>
        </p:nvSpPr>
        <p:spPr>
          <a:xfrm>
            <a:off x="1981200" y="565151"/>
            <a:ext cx="8229600" cy="5561013"/>
          </a:xfrm>
        </p:spPr>
        <p:txBody>
          <a:bodyPr>
            <a:normAutofit fontScale="92500" lnSpcReduction="10000"/>
          </a:bodyPr>
          <a:lstStyle/>
          <a:p>
            <a:pPr eaLnBrk="1" hangingPunct="1"/>
            <a:r>
              <a:rPr lang="en-US" altLang="zh-CN" sz="1800"/>
              <a:t>    </a:t>
            </a:r>
            <a:r>
              <a:rPr lang="zh-CN" altLang="en-US" sz="1800"/>
              <a:t>{</a:t>
            </a:r>
          </a:p>
          <a:p>
            <a:pPr eaLnBrk="1" hangingPunct="1"/>
            <a:r>
              <a:rPr lang="zh-CN" altLang="en-US" sz="1800"/>
              <a:t>        real = r ;</a:t>
            </a:r>
          </a:p>
          <a:p>
            <a:pPr eaLnBrk="1" hangingPunct="1"/>
            <a:r>
              <a:rPr lang="zh-CN" altLang="en-US" sz="1800"/>
              <a:t>        imag = i ;</a:t>
            </a:r>
          </a:p>
          <a:p>
            <a:pPr eaLnBrk="1" hangingPunct="1"/>
            <a:r>
              <a:rPr lang="zh-CN" altLang="en-US" sz="1800"/>
              <a:t>    }</a:t>
            </a:r>
          </a:p>
          <a:p>
            <a:pPr eaLnBrk="1" hangingPunct="1"/>
            <a:r>
              <a:rPr lang="zh-CN" altLang="en-US" sz="1800"/>
              <a:t>	friend istream &amp; operator&gt;&gt;(istream &amp;input,Complex &amp;c);  </a:t>
            </a:r>
          </a:p>
          <a:p>
            <a:pPr eaLnBrk="1" hangingPunct="1"/>
            <a:r>
              <a:rPr lang="zh-CN" altLang="en-US" sz="1800"/>
              <a:t>		//运算符“&gt;&gt;”重载为友元函数</a:t>
            </a:r>
          </a:p>
          <a:p>
            <a:pPr eaLnBrk="1" hangingPunct="1"/>
            <a:r>
              <a:rPr lang="zh-CN" altLang="en-US" sz="1800"/>
              <a:t>	friend ostream &amp; operator&lt;&lt;(ostream &amp;output,Complex &amp;c);</a:t>
            </a:r>
          </a:p>
          <a:p>
            <a:pPr eaLnBrk="1" hangingPunct="1"/>
            <a:r>
              <a:rPr lang="zh-CN" altLang="en-US" sz="1800"/>
              <a:t>		//运算符“&lt;&lt;”重载为友元函数</a:t>
            </a:r>
          </a:p>
          <a:p>
            <a:pPr eaLnBrk="1" hangingPunct="1"/>
            <a:r>
              <a:rPr lang="zh-CN" altLang="en-US" sz="1800"/>
              <a:t>private:</a:t>
            </a:r>
          </a:p>
          <a:p>
            <a:pPr eaLnBrk="1" hangingPunct="1"/>
            <a:r>
              <a:rPr lang="zh-CN" altLang="en-US" sz="1800"/>
              <a:t>    double real,imag;</a:t>
            </a:r>
          </a:p>
          <a:p>
            <a:pPr eaLnBrk="1" hangingPunct="1"/>
            <a:r>
              <a:rPr lang="zh-CN" altLang="en-US" sz="1800"/>
              <a:t>};</a:t>
            </a:r>
          </a:p>
          <a:p>
            <a:pPr eaLnBrk="1" hangingPunct="1"/>
            <a:r>
              <a:rPr lang="zh-CN" altLang="en-US" sz="1800"/>
              <a:t>istream &amp; operator&gt;&gt;(istream &amp;input,Complex &amp;c)   //流提取运算符重载函数的定义</a:t>
            </a:r>
          </a:p>
          <a:p>
            <a:pPr eaLnBrk="1" hangingPunct="1"/>
            <a:r>
              <a:rPr lang="zh-CN" altLang="en-US" sz="1800"/>
              <a:t>{</a:t>
            </a:r>
          </a:p>
          <a:p>
            <a:pPr eaLnBrk="1" hangingPunct="1"/>
            <a:r>
              <a:rPr lang="zh-CN" altLang="en-US" sz="1800"/>
              <a:t>	input&gt;&gt;c.real&gt;&gt;c.imag;</a:t>
            </a:r>
          </a:p>
          <a:p>
            <a:pPr eaLnBrk="1" hangingPunct="1"/>
            <a:r>
              <a:rPr lang="zh-CN" altLang="en-US" sz="1800"/>
              <a:t>	return input;</a:t>
            </a:r>
          </a:p>
          <a:p>
            <a:pPr eaLnBrk="1" hangingPunct="1"/>
            <a:r>
              <a:rPr lang="zh-CN" altLang="en-US" sz="1800"/>
              <a:t>}</a:t>
            </a:r>
          </a:p>
          <a:p>
            <a:pPr eaLnBrk="1" hangingPunct="1"/>
            <a:endParaRPr lang="zh-CN" altLang="en-US"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a:extLst>
              <a:ext uri="{FF2B5EF4-FFF2-40B4-BE49-F238E27FC236}">
                <a16:creationId xmlns:a16="http://schemas.microsoft.com/office/drawing/2014/main" id="{B6532E30-0C6F-4191-8A2E-371347CA3B8F}"/>
              </a:ext>
            </a:extLst>
          </p:cNvPr>
          <p:cNvSpPr>
            <a:spLocks noGrp="1" noChangeArrowheads="1"/>
          </p:cNvSpPr>
          <p:nvPr>
            <p:ph idx="1"/>
          </p:nvPr>
        </p:nvSpPr>
        <p:spPr>
          <a:xfrm>
            <a:off x="1981200" y="565151"/>
            <a:ext cx="8229600" cy="5561013"/>
          </a:xfrm>
        </p:spPr>
        <p:txBody>
          <a:bodyPr/>
          <a:lstStyle/>
          <a:p>
            <a:pPr eaLnBrk="1" hangingPunct="1"/>
            <a:r>
              <a:rPr lang="zh-CN" altLang="en-US" sz="1800"/>
              <a:t>ostream &amp; operator&lt;&lt;(ostream &amp;output,Complex &amp;c)  //流插入运算符重载函数的定义</a:t>
            </a:r>
          </a:p>
          <a:p>
            <a:pPr eaLnBrk="1" hangingPunct="1"/>
            <a:r>
              <a:rPr lang="zh-CN" altLang="en-US" sz="1800"/>
              <a:t>{</a:t>
            </a:r>
          </a:p>
          <a:p>
            <a:pPr eaLnBrk="1" hangingPunct="1"/>
            <a:r>
              <a:rPr lang="zh-CN" altLang="en-US" sz="1800"/>
              <a:t>	output&lt;&lt;'('&lt;&lt;c.real&lt;&lt;'+'&lt;&lt;c.imag&lt;&lt;"i)"&lt;&lt;endl;</a:t>
            </a:r>
          </a:p>
          <a:p>
            <a:pPr eaLnBrk="1" hangingPunct="1"/>
            <a:r>
              <a:rPr lang="zh-CN" altLang="en-US" sz="1800"/>
              <a:t>	return output;</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Complex c1;</a:t>
            </a:r>
          </a:p>
          <a:p>
            <a:pPr eaLnBrk="1" hangingPunct="1"/>
            <a:r>
              <a:rPr lang="zh-CN" altLang="en-US" sz="1800"/>
              <a:t>	cin&gt;&gt;c1;      // 调用流提取运算符“&gt;&gt;”重载函数</a:t>
            </a:r>
          </a:p>
          <a:p>
            <a:pPr eaLnBrk="1" hangingPunct="1"/>
            <a:r>
              <a:rPr lang="zh-CN" altLang="en-US" sz="1800"/>
              <a:t>	cout&lt;&lt;c1;     // 调用流插入运算符“&lt;&lt;”重载函数</a:t>
            </a:r>
          </a:p>
          <a:p>
            <a:pPr eaLnBrk="1" hangingPunct="1"/>
            <a:r>
              <a:rPr lang="zh-CN" altLang="en-US" sz="1800"/>
              <a:t>	return 0;</a:t>
            </a:r>
          </a:p>
          <a:p>
            <a:pPr eaLnBrk="1" hangingPunct="1"/>
            <a:r>
              <a:rPr lang="zh-CN" altLang="en-US" sz="1800"/>
              <a:t>}</a:t>
            </a:r>
          </a:p>
          <a:p>
            <a:pPr eaLnBrk="1" hangingPunct="1"/>
            <a:endParaRPr lang="zh-CN" altLang="en-US"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5122">
            <a:extLst>
              <a:ext uri="{FF2B5EF4-FFF2-40B4-BE49-F238E27FC236}">
                <a16:creationId xmlns:a16="http://schemas.microsoft.com/office/drawing/2014/main" id="{C4C7E54C-3733-45B8-BD11-2AD1E6E79DFB}"/>
              </a:ext>
            </a:extLst>
          </p:cNvPr>
          <p:cNvSpPr>
            <a:spLocks noGrp="1" noChangeArrowheads="1"/>
          </p:cNvSpPr>
          <p:nvPr>
            <p:ph type="body" idx="1"/>
          </p:nvPr>
        </p:nvSpPr>
        <p:spPr>
          <a:xfrm>
            <a:off x="1981200" y="2057400"/>
            <a:ext cx="8001000" cy="2819400"/>
          </a:xfrm>
        </p:spPr>
        <p:txBody>
          <a:bodyPr/>
          <a:lstStyle/>
          <a:p>
            <a:pPr eaLnBrk="1" hangingPunct="1"/>
            <a:r>
              <a:rPr lang="zh-CN" altLang="en-US">
                <a:hlinkClick r:id="rId2" action="ppaction://hlinksldjump"/>
              </a:rPr>
              <a:t>10.5.1  实战目标</a:t>
            </a:r>
          </a:p>
          <a:p>
            <a:pPr eaLnBrk="1" hangingPunct="1"/>
            <a:r>
              <a:rPr lang="zh-CN" altLang="en-US">
                <a:hlinkClick r:id="rId3" action="ppaction://hlinksldjump"/>
              </a:rPr>
              <a:t>10.5.2  功能描述</a:t>
            </a:r>
          </a:p>
          <a:p>
            <a:pPr eaLnBrk="1" hangingPunct="1"/>
            <a:r>
              <a:rPr lang="zh-CN" altLang="en-US">
                <a:hlinkClick r:id="rId4" action="ppaction://hlinksldjump"/>
              </a:rPr>
              <a:t>10.5.3  案例实现</a:t>
            </a:r>
          </a:p>
          <a:p>
            <a:pPr eaLnBrk="1" hangingPunct="1"/>
            <a:endParaRPr lang="zh-CN" altLang="en-GB"/>
          </a:p>
        </p:txBody>
      </p:sp>
      <p:sp>
        <p:nvSpPr>
          <p:cNvPr id="55299" name="标题 5123">
            <a:extLst>
              <a:ext uri="{FF2B5EF4-FFF2-40B4-BE49-F238E27FC236}">
                <a16:creationId xmlns:a16="http://schemas.microsoft.com/office/drawing/2014/main" id="{31966EA5-B25A-441B-B574-A92A44024674}"/>
              </a:ext>
            </a:extLst>
          </p:cNvPr>
          <p:cNvSpPr>
            <a:spLocks noGrp="1" noChangeArrowheads="1"/>
          </p:cNvSpPr>
          <p:nvPr>
            <p:ph type="title"/>
          </p:nvPr>
        </p:nvSpPr>
        <p:spPr>
          <a:xfrm>
            <a:off x="1981200" y="533400"/>
            <a:ext cx="8229600" cy="1143000"/>
          </a:xfrm>
        </p:spPr>
        <p:txBody>
          <a:bodyPr/>
          <a:lstStyle/>
          <a:p>
            <a:pPr eaLnBrk="1" hangingPunct="1"/>
            <a:r>
              <a:rPr lang="zh-CN" altLang="en-US"/>
              <a:t>10.5  案例实战 </a:t>
            </a:r>
          </a:p>
        </p:txBody>
      </p:sp>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a:extLst>
              <a:ext uri="{FF2B5EF4-FFF2-40B4-BE49-F238E27FC236}">
                <a16:creationId xmlns:a16="http://schemas.microsoft.com/office/drawing/2014/main" id="{43755E75-45A7-478B-A2B7-97DE353D2DA0}"/>
              </a:ext>
            </a:extLst>
          </p:cNvPr>
          <p:cNvSpPr>
            <a:spLocks noGrp="1" noChangeArrowheads="1"/>
          </p:cNvSpPr>
          <p:nvPr>
            <p:ph idx="1"/>
          </p:nvPr>
        </p:nvSpPr>
        <p:spPr>
          <a:xfrm>
            <a:off x="1981200" y="565151"/>
            <a:ext cx="8229600" cy="5561013"/>
          </a:xfrm>
        </p:spPr>
        <p:txBody>
          <a:bodyPr/>
          <a:lstStyle/>
          <a:p>
            <a:pPr eaLnBrk="1" hangingPunct="1"/>
            <a:r>
              <a:rPr lang="zh-CN" altLang="en-US" sz="2400"/>
              <a:t>10.5.1  实战目标</a:t>
            </a:r>
          </a:p>
          <a:p>
            <a:pPr eaLnBrk="1" hangingPunct="1"/>
            <a:r>
              <a:rPr lang="zh-CN" altLang="en-US" sz="2000"/>
              <a:t>           （1）理解运算符重载的作用。</a:t>
            </a:r>
          </a:p>
          <a:p>
            <a:pPr eaLnBrk="1" hangingPunct="1"/>
            <a:r>
              <a:rPr lang="zh-CN" altLang="en-US" sz="2000"/>
              <a:t>           （2）掌握运算符重载的两种方法。</a:t>
            </a:r>
          </a:p>
          <a:p>
            <a:pPr eaLnBrk="1" hangingPunct="1"/>
            <a:r>
              <a:rPr lang="zh-CN" altLang="en-US" sz="2000"/>
              <a:t>           （3）熟练运用运算符重载的方法，对所定义的类进行输入、输出运算符重载。</a:t>
            </a:r>
          </a:p>
          <a:p>
            <a:pPr eaLnBrk="1" hangingPunct="1"/>
            <a:r>
              <a:rPr lang="zh-CN" altLang="en-US" sz="2400"/>
              <a:t>10.5.2  功能描述</a:t>
            </a:r>
          </a:p>
          <a:p>
            <a:pPr eaLnBrk="1" hangingPunct="1"/>
            <a:r>
              <a:rPr lang="zh-CN" altLang="en-US" sz="2000"/>
              <a:t>            在第9章中我们定义了4个类，分别为员工类Employee、技术人员类Worker、销售人员类Saler和经理类Manager。为了将上述4类员工信息的录入和显示与基本类型数据的录入和显示一致，就需要编写流插入运算符和流提取运算符的重载函数。</a:t>
            </a:r>
          </a:p>
          <a:p>
            <a:pPr eaLnBrk="1" hangingPunct="1"/>
            <a:r>
              <a:rPr lang="zh-CN" altLang="en-US" sz="2000"/>
              <a:t>            在前面的案例中，由于增加员工信息的功能是通过调用某个类的构造函数完成的，因此我们只需要在4个类中增加流插入运算符的重载函数即可，定义后就可以用cout直接输出类对象的成员了。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a:extLst>
              <a:ext uri="{FF2B5EF4-FFF2-40B4-BE49-F238E27FC236}">
                <a16:creationId xmlns:a16="http://schemas.microsoft.com/office/drawing/2014/main" id="{F0A50312-A46B-4D27-8CB1-115B29D47839}"/>
              </a:ext>
            </a:extLst>
          </p:cNvPr>
          <p:cNvSpPr>
            <a:spLocks noGrp="1" noChangeArrowheads="1"/>
          </p:cNvSpPr>
          <p:nvPr>
            <p:ph idx="1"/>
          </p:nvPr>
        </p:nvSpPr>
        <p:spPr>
          <a:xfrm>
            <a:off x="1981200" y="679451"/>
            <a:ext cx="8229600" cy="6264275"/>
          </a:xfrm>
        </p:spPr>
        <p:txBody>
          <a:bodyPr>
            <a:normAutofit lnSpcReduction="10000"/>
          </a:bodyPr>
          <a:lstStyle/>
          <a:p>
            <a:pPr eaLnBrk="1" hangingPunct="1"/>
            <a:r>
              <a:rPr lang="zh-CN" altLang="en-US" sz="1800"/>
              <a:t>【例10.1】使用成员函数完成复数的加法运算。</a:t>
            </a:r>
          </a:p>
          <a:p>
            <a:pPr eaLnBrk="1" hangingPunct="1"/>
            <a:r>
              <a:rPr lang="zh-CN" altLang="en-US" sz="1800"/>
              <a:t>#include&lt;iostream&gt;</a:t>
            </a:r>
          </a:p>
          <a:p>
            <a:pPr eaLnBrk="1" hangingPunct="1"/>
            <a:r>
              <a:rPr lang="zh-CN" altLang="en-US" sz="1800"/>
              <a:t>using namespace std;</a:t>
            </a:r>
          </a:p>
          <a:p>
            <a:pPr eaLnBrk="1" hangingPunct="1"/>
            <a:r>
              <a:rPr lang="zh-CN" altLang="en-US" sz="1800"/>
              <a:t>class Complex			                 		//声明Complex类</a:t>
            </a:r>
          </a:p>
          <a:p>
            <a:pPr eaLnBrk="1" hangingPunct="1"/>
            <a:r>
              <a:rPr lang="zh-CN" altLang="en-US" sz="1800"/>
              <a:t>{		                     	</a:t>
            </a:r>
          </a:p>
          <a:p>
            <a:pPr eaLnBrk="1" hangingPunct="1"/>
            <a:r>
              <a:rPr lang="zh-CN" altLang="en-US" sz="1800"/>
              <a:t>public:</a:t>
            </a:r>
          </a:p>
          <a:p>
            <a:pPr eaLnBrk="1" hangingPunct="1"/>
            <a:r>
              <a:rPr lang="zh-CN" altLang="en-US" sz="1800"/>
              <a:t>    Complex(double r=0,double i=0)</a:t>
            </a:r>
          </a:p>
          <a:p>
            <a:pPr eaLnBrk="1" hangingPunct="1"/>
            <a:r>
              <a:rPr lang="zh-CN" altLang="en-US" sz="1800"/>
              <a:t>    {</a:t>
            </a:r>
          </a:p>
          <a:p>
            <a:pPr eaLnBrk="1" hangingPunct="1"/>
            <a:r>
              <a:rPr lang="zh-CN" altLang="en-US" sz="1800"/>
              <a:t>        real=r;</a:t>
            </a:r>
          </a:p>
          <a:p>
            <a:pPr eaLnBrk="1" hangingPunct="1"/>
            <a:r>
              <a:rPr lang="zh-CN" altLang="en-US" sz="1800"/>
              <a:t>        imag=i;</a:t>
            </a:r>
          </a:p>
          <a:p>
            <a:pPr eaLnBrk="1" hangingPunct="1"/>
            <a:r>
              <a:rPr lang="zh-CN" altLang="en-US" sz="1800"/>
              <a:t>    }	</a:t>
            </a:r>
          </a:p>
          <a:p>
            <a:pPr eaLnBrk="1" hangingPunct="1"/>
            <a:r>
              <a:rPr lang="zh-CN" altLang="en-US" sz="1800"/>
              <a:t>    void display()		                 		//输出复数</a:t>
            </a:r>
          </a:p>
          <a:p>
            <a:pPr eaLnBrk="1" hangingPunct="1"/>
            <a:r>
              <a:rPr lang="zh-CN" altLang="en-US" sz="1800"/>
              <a:t>    {</a:t>
            </a:r>
          </a:p>
          <a:p>
            <a:pPr eaLnBrk="1" hangingPunct="1"/>
            <a:r>
              <a:rPr lang="zh-CN" altLang="en-US" sz="1800"/>
              <a:t>        cout&lt;&lt;"("&lt;&lt;real;</a:t>
            </a:r>
          </a:p>
          <a:p>
            <a:pPr eaLnBrk="1" hangingPunct="1"/>
            <a:r>
              <a:rPr lang="zh-CN" altLang="en-US" sz="1800"/>
              <a:t>        if(imag&gt;0) cout&lt;&lt;"+"&lt;&lt;imag&lt;&lt;"i)";</a:t>
            </a:r>
          </a:p>
          <a:p>
            <a:pPr eaLnBrk="1" hangingPunct="1"/>
            <a:r>
              <a:rPr lang="zh-CN" altLang="en-US" sz="1800"/>
              <a:t>        </a:t>
            </a:r>
            <a:r>
              <a:rPr lang="zh-CN" altLang="en-US" sz="1800">
                <a:sym typeface="宋体" panose="02010600030101010101" pitchFamily="2" charset="-122"/>
              </a:rPr>
              <a:t>else if(imag&lt;0) cout&lt;&lt;imag&lt;&lt;"i)";</a:t>
            </a:r>
            <a:endParaRPr lang="zh-CN" altLang="en-US" sz="1800"/>
          </a:p>
          <a:p>
            <a:pPr eaLnBrk="1" hangingPunct="1"/>
            <a:r>
              <a:rPr lang="zh-CN" altLang="en-US" sz="1800">
                <a:sym typeface="宋体" panose="02010600030101010101" pitchFamily="2" charset="-122"/>
              </a:rPr>
              <a:t>        else cout&lt;&lt;")"; </a:t>
            </a:r>
          </a:p>
          <a:p>
            <a:pPr eaLnBrk="1" hangingPunct="1"/>
            <a:r>
              <a:rPr lang="zh-CN" altLang="en-US" sz="1800">
                <a:sym typeface="宋体" panose="02010600030101010101" pitchFamily="2" charset="-122"/>
              </a:rPr>
              <a:t> </a:t>
            </a:r>
            <a:endParaRPr lang="zh-CN" altLang="en-US" sz="1800"/>
          </a:p>
          <a:p>
            <a:pPr eaLnBrk="1" hangingPunct="1"/>
            <a:endParaRPr lang="zh-CN" altLang="en-US" sz="1800"/>
          </a:p>
          <a:p>
            <a:pPr eaLnBrk="1" hangingPunct="1"/>
            <a:endParaRPr lang="zh-CN"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a:extLst>
              <a:ext uri="{FF2B5EF4-FFF2-40B4-BE49-F238E27FC236}">
                <a16:creationId xmlns:a16="http://schemas.microsoft.com/office/drawing/2014/main" id="{A904E63E-FB51-4F17-BF30-2B92CF532103}"/>
              </a:ext>
            </a:extLst>
          </p:cNvPr>
          <p:cNvSpPr>
            <a:spLocks noGrp="1" noChangeArrowheads="1"/>
          </p:cNvSpPr>
          <p:nvPr>
            <p:ph idx="1"/>
          </p:nvPr>
        </p:nvSpPr>
        <p:spPr>
          <a:xfrm>
            <a:off x="1981200" y="679450"/>
            <a:ext cx="8580438" cy="5849938"/>
          </a:xfrm>
        </p:spPr>
        <p:txBody>
          <a:bodyPr>
            <a:normAutofit fontScale="92500" lnSpcReduction="10000"/>
          </a:bodyPr>
          <a:lstStyle/>
          <a:p>
            <a:pPr eaLnBrk="1" hangingPunct="1"/>
            <a:r>
              <a:rPr lang="zh-CN" altLang="en-US" sz="1800"/>
              <a:t>      </a:t>
            </a:r>
            <a:r>
              <a:rPr lang="zh-CN" altLang="en-US" sz="1800">
                <a:sym typeface="宋体" panose="02010600030101010101" pitchFamily="2" charset="-122"/>
              </a:rPr>
              <a:t>}</a:t>
            </a:r>
            <a:endParaRPr lang="zh-CN" altLang="en-US" sz="1800"/>
          </a:p>
          <a:p>
            <a:pPr eaLnBrk="1" hangingPunct="1"/>
            <a:r>
              <a:rPr lang="zh-CN" altLang="en-US" sz="1800"/>
              <a:t>   Complex add(Complex &amp;c1, Complex &amp;c2)        //定义成员函数实现复数加法运算</a:t>
            </a:r>
          </a:p>
          <a:p>
            <a:pPr eaLnBrk="1" hangingPunct="1"/>
            <a:r>
              <a:rPr lang="zh-CN" altLang="en-US" sz="1800"/>
              <a:t>    {</a:t>
            </a:r>
          </a:p>
          <a:p>
            <a:pPr eaLnBrk="1" hangingPunct="1"/>
            <a:r>
              <a:rPr lang="zh-CN" altLang="en-US" sz="1800"/>
              <a:t>        this-&gt;real=c1.real+c2.real;</a:t>
            </a:r>
          </a:p>
          <a:p>
            <a:pPr eaLnBrk="1" hangingPunct="1"/>
            <a:r>
              <a:rPr lang="zh-CN" altLang="en-US" sz="1800"/>
              <a:t>        this-&gt;imag=c1.imag+c2.imag;</a:t>
            </a:r>
          </a:p>
          <a:p>
            <a:pPr eaLnBrk="1" hangingPunct="1"/>
            <a:r>
              <a:rPr lang="zh-CN" altLang="en-US" sz="1800"/>
              <a:t>        return *this;</a:t>
            </a:r>
          </a:p>
          <a:p>
            <a:pPr eaLnBrk="1" hangingPunct="1"/>
            <a:r>
              <a:rPr lang="zh-CN" altLang="en-US" sz="1800"/>
              <a:t>    }</a:t>
            </a:r>
          </a:p>
          <a:p>
            <a:pPr eaLnBrk="1" hangingPunct="1"/>
            <a:r>
              <a:rPr lang="zh-CN" altLang="en-US" sz="1800"/>
              <a:t>private:</a:t>
            </a:r>
          </a:p>
          <a:p>
            <a:pPr eaLnBrk="1" hangingPunct="1"/>
            <a:r>
              <a:rPr lang="zh-CN" altLang="en-US" sz="1800"/>
              <a:t>    double real,imag;</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Complex c1(1.1,2.2),c2(3.3,4.4),c3;</a:t>
            </a:r>
          </a:p>
          <a:p>
            <a:pPr eaLnBrk="1" hangingPunct="1"/>
            <a:r>
              <a:rPr lang="zh-CN" altLang="en-US" sz="1800"/>
              <a:t>    c3.add(c1,c2);</a:t>
            </a:r>
          </a:p>
          <a:p>
            <a:pPr eaLnBrk="1" hangingPunct="1"/>
            <a:r>
              <a:rPr lang="zh-CN" altLang="en-US" sz="1800"/>
              <a:t>    c3.display();</a:t>
            </a:r>
          </a:p>
          <a:p>
            <a:pPr eaLnBrk="1" hangingPunct="1"/>
            <a:r>
              <a:rPr lang="zh-CN" altLang="en-US" sz="1800"/>
              <a:t>return 0;</a:t>
            </a:r>
          </a:p>
          <a:p>
            <a:pPr eaLnBrk="1" hangingPunct="1"/>
            <a:r>
              <a:rPr lang="zh-CN" altLang="en-US" sz="1800"/>
              <a:t>}</a:t>
            </a:r>
          </a:p>
          <a:p>
            <a:pPr eaLnBrk="1" hangingPunct="1"/>
            <a:endParaRPr lang="zh-C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A1A6E7-8884-4205-9452-65D1528B6F42}"/>
              </a:ext>
            </a:extLst>
          </p:cNvPr>
          <p:cNvSpPr>
            <a:spLocks noGrp="1"/>
          </p:cNvSpPr>
          <p:nvPr>
            <p:ph idx="1"/>
          </p:nvPr>
        </p:nvSpPr>
        <p:spPr>
          <a:xfrm>
            <a:off x="1981200" y="679451"/>
            <a:ext cx="8229600" cy="5446713"/>
          </a:xfrm>
        </p:spPr>
        <p:txBody>
          <a:bodyPr/>
          <a:lstStyle/>
          <a:p>
            <a:pPr algn="ctr" eaLnBrk="1" hangingPunct="1">
              <a:defRPr/>
            </a:pPr>
            <a:r>
              <a:rPr lang="zh-CN" altLang="en-US" noProof="1"/>
              <a:t>10.2  运算符重载规则 </a:t>
            </a:r>
          </a:p>
          <a:p>
            <a:pPr marL="0" indent="0" algn="just">
              <a:defRPr/>
            </a:pPr>
            <a:r>
              <a:rPr lang="zh-CN" altLang="en-US" sz="2000" noProof="1"/>
              <a:t>       运算符是在C++系统内部定义的，它们具有特定的语法规则，如参数说明、运算顺序、优先级别等。因此，运算符重载时必须要遵守一定的规则。</a:t>
            </a:r>
          </a:p>
          <a:p>
            <a:pPr marL="0" indent="0" algn="just">
              <a:defRPr/>
            </a:pPr>
            <a:r>
              <a:rPr lang="zh-CN" altLang="en-US" sz="2000" noProof="1"/>
              <a:t>        运算符重载的一般规则如下：</a:t>
            </a:r>
          </a:p>
          <a:p>
            <a:pPr marL="0" indent="0" algn="just">
              <a:defRPr/>
            </a:pPr>
            <a:r>
              <a:rPr lang="zh-CN" altLang="en-US" sz="2000" noProof="1"/>
              <a:t>        （1）重载的运算符必须是C++语言中已经存在的运算符，不允许用户自己定义新的运算符。</a:t>
            </a:r>
          </a:p>
          <a:p>
            <a:pPr marL="0" indent="0" algn="just">
              <a:defRPr/>
            </a:pPr>
            <a:r>
              <a:rPr lang="zh-CN" altLang="en-US" sz="2000" noProof="1"/>
              <a:t>        （2）运算符重载不能改变运算符的语法结构，即操作数的个数。例如，自增运算符“++”和自减运算符“－”只能重载为单目运算符使用，不能重载为双目运算符使用。</a:t>
            </a:r>
          </a:p>
          <a:p>
            <a:pPr marL="0" indent="0" algn="just">
              <a:defRPr/>
            </a:pPr>
            <a:r>
              <a:rPr lang="zh-CN" altLang="en-US" sz="2000" noProof="1"/>
              <a:t>        （3）运算符重载不能改变C++语言中已定义运算符的优先级和结合性。</a:t>
            </a:r>
          </a:p>
          <a:p>
            <a:pPr marL="0" indent="0" algn="just">
              <a:defRPr/>
            </a:pPr>
            <a:r>
              <a:rPr lang="zh-CN" altLang="en-US" sz="2000" noProof="1"/>
              <a:t>        （4）运算符重载一般不改变运算符的功能。例如，重载“+”运算符虽然可以定义成计算两个对象乘积的函数，但失去了人们对“+”运算符的常规认识，会影响程序代码的可读性。</a:t>
            </a:r>
          </a:p>
          <a:p>
            <a:pPr indent="702310">
              <a:spcBef>
                <a:spcPts val="0"/>
              </a:spcBef>
              <a:defRPr/>
            </a:pPr>
            <a:endParaRPr lang="zh-CN" altLang="en-US" sz="2000"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a:extLst>
              <a:ext uri="{FF2B5EF4-FFF2-40B4-BE49-F238E27FC236}">
                <a16:creationId xmlns:a16="http://schemas.microsoft.com/office/drawing/2014/main" id="{7CE8BEE1-F363-4FDA-B8BF-E1F6A167A7F4}"/>
              </a:ext>
            </a:extLst>
          </p:cNvPr>
          <p:cNvSpPr>
            <a:spLocks noGrp="1" noChangeArrowheads="1"/>
          </p:cNvSpPr>
          <p:nvPr>
            <p:ph idx="1"/>
          </p:nvPr>
        </p:nvSpPr>
        <p:spPr>
          <a:xfrm>
            <a:off x="1981200" y="979489"/>
            <a:ext cx="8229600" cy="5146675"/>
          </a:xfrm>
        </p:spPr>
        <p:txBody>
          <a:bodyPr/>
          <a:lstStyle/>
          <a:p>
            <a:pPr eaLnBrk="1" hangingPunct="1"/>
            <a:r>
              <a:rPr lang="en-US" altLang="zh-CN" sz="2000"/>
              <a:t>           </a:t>
            </a:r>
            <a:r>
              <a:rPr lang="zh-CN" altLang="en-US" sz="2000"/>
              <a:t>（5）不能重载的运算符有：sizeof()运算符、成员运算符（.）、指向成员的指针运算符（.*）、作用域运算符（::）和条件运算符（?:）。</a:t>
            </a:r>
          </a:p>
          <a:p>
            <a:pPr eaLnBrk="1" hangingPunct="1"/>
            <a:r>
              <a:rPr lang="zh-CN" altLang="en-US" sz="2000"/>
              <a:t>           （6）重载的运算符必须和用户自定义的类对象一起使用，其参数至少应有一个是类的对象或对象的引用。</a:t>
            </a:r>
          </a:p>
          <a:p>
            <a:pPr eaLnBrk="1" hangingPunct="1"/>
            <a:r>
              <a:rPr lang="zh-CN" altLang="en-US" sz="2000"/>
              <a:t>           （7）重载运算符函数不能含有默认的参数。</a:t>
            </a:r>
          </a:p>
          <a:p>
            <a:pPr eaLnBrk="1" hangingPunct="1"/>
            <a:r>
              <a:rPr lang="zh-CN" altLang="en-US" sz="2000"/>
              <a:t>           （8）运算符只能被显式重载。例如，重载了“+”和“=”运算符之后，并不意味着“+=”也被自动重载了。</a:t>
            </a:r>
          </a:p>
          <a:p>
            <a:pPr eaLnBrk="1" hangingPunct="1"/>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占位符 91137">
            <a:extLst>
              <a:ext uri="{FF2B5EF4-FFF2-40B4-BE49-F238E27FC236}">
                <a16:creationId xmlns:a16="http://schemas.microsoft.com/office/drawing/2014/main" id="{1C5CBD17-18C6-4BEB-B11D-FE65970E76B3}"/>
              </a:ext>
            </a:extLst>
          </p:cNvPr>
          <p:cNvSpPr>
            <a:spLocks noGrp="1" noChangeArrowheads="1"/>
          </p:cNvSpPr>
          <p:nvPr>
            <p:ph type="body" idx="1"/>
          </p:nvPr>
        </p:nvSpPr>
        <p:spPr>
          <a:xfrm>
            <a:off x="1981200" y="2057400"/>
            <a:ext cx="8001000" cy="2819400"/>
          </a:xfrm>
        </p:spPr>
        <p:txBody>
          <a:bodyPr/>
          <a:lstStyle/>
          <a:p>
            <a:pPr eaLnBrk="1" hangingPunct="1"/>
            <a:r>
              <a:rPr lang="en-US" altLang="en-GB" u="sng">
                <a:solidFill>
                  <a:srgbClr val="3C8C93"/>
                </a:solidFill>
              </a:rPr>
              <a:t>10</a:t>
            </a:r>
            <a:r>
              <a:rPr lang="en-GB" altLang="zh-CN" u="sng">
                <a:solidFill>
                  <a:srgbClr val="3C8C93"/>
                </a:solidFill>
                <a:hlinkClick r:id="rId2" action="ppaction://hlinksldjump"/>
              </a:rPr>
              <a:t>.3.1  </a:t>
            </a:r>
            <a:r>
              <a:rPr lang="zh-CN" altLang="en-GB" u="sng">
                <a:solidFill>
                  <a:srgbClr val="3C8C93"/>
                </a:solidFill>
                <a:hlinkClick r:id="rId2" action="ppaction://hlinksldjump"/>
              </a:rPr>
              <a:t>用成员函数重载运算符</a:t>
            </a:r>
          </a:p>
          <a:p>
            <a:pPr eaLnBrk="1" hangingPunct="1"/>
            <a:r>
              <a:rPr lang="en-US" altLang="en-GB" u="sng">
                <a:solidFill>
                  <a:srgbClr val="3C8C93"/>
                </a:solidFill>
              </a:rPr>
              <a:t>10</a:t>
            </a:r>
            <a:r>
              <a:rPr lang="en-GB" altLang="zh-CN" u="sng">
                <a:solidFill>
                  <a:srgbClr val="3C8C93"/>
                </a:solidFill>
                <a:hlinkClick r:id="rId3" action="ppaction://hlinksldjump"/>
              </a:rPr>
              <a:t>.3.2</a:t>
            </a:r>
            <a:r>
              <a:rPr lang="en-GB" altLang="zh-CN">
                <a:hlinkClick r:id="rId3" action="ppaction://hlinksldjump"/>
              </a:rPr>
              <a:t>  </a:t>
            </a:r>
            <a:r>
              <a:rPr lang="zh-CN" altLang="en-GB">
                <a:hlinkClick r:id="rId3" action="ppaction://hlinksldjump"/>
              </a:rPr>
              <a:t>用友元函数重载运算符  </a:t>
            </a:r>
            <a:endParaRPr lang="zh-CN" altLang="en-GB"/>
          </a:p>
        </p:txBody>
      </p:sp>
      <p:sp>
        <p:nvSpPr>
          <p:cNvPr id="21507" name="标题 91138">
            <a:extLst>
              <a:ext uri="{FF2B5EF4-FFF2-40B4-BE49-F238E27FC236}">
                <a16:creationId xmlns:a16="http://schemas.microsoft.com/office/drawing/2014/main" id="{AC5F530F-ED4D-4DE3-9FE2-0967B6C654D7}"/>
              </a:ext>
            </a:extLst>
          </p:cNvPr>
          <p:cNvSpPr>
            <a:spLocks noGrp="1" noChangeArrowheads="1"/>
          </p:cNvSpPr>
          <p:nvPr>
            <p:ph type="title"/>
          </p:nvPr>
        </p:nvSpPr>
        <p:spPr>
          <a:xfrm>
            <a:off x="1981200" y="533400"/>
            <a:ext cx="8229600" cy="1143000"/>
          </a:xfrm>
        </p:spPr>
        <p:txBody>
          <a:bodyPr/>
          <a:lstStyle/>
          <a:p>
            <a:pPr eaLnBrk="1" hangingPunct="1"/>
            <a:r>
              <a:rPr lang="en-US" altLang="zh-CN" sz="4000"/>
              <a:t>10.3  </a:t>
            </a:r>
            <a:r>
              <a:rPr lang="zh-CN" altLang="en-US" sz="4000"/>
              <a:t>运算符重载的两种形式</a:t>
            </a:r>
          </a:p>
        </p:txBody>
      </p:sp>
    </p:spTree>
  </p:cSld>
  <p:clrMapOvr>
    <a:masterClrMapping/>
  </p:clrMapOvr>
  <p:transition advClick="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9497</Words>
  <Application>Microsoft Office PowerPoint</Application>
  <PresentationFormat>Widescreen</PresentationFormat>
  <Paragraphs>479</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第10章  运算符重载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10.3  运算符重载的两种形式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10.4  几个常用运算符的重载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10.5  案例实战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运算符重载</dc:title>
  <dc:creator>Xueyuan</dc:creator>
  <cp:lastModifiedBy>Xueyuan</cp:lastModifiedBy>
  <cp:revision>1</cp:revision>
  <dcterms:created xsi:type="dcterms:W3CDTF">2020-12-10T15:14:06Z</dcterms:created>
  <dcterms:modified xsi:type="dcterms:W3CDTF">2020-12-10T15:14:16Z</dcterms:modified>
</cp:coreProperties>
</file>