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97"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292" r:id="rId35"/>
    <p:sldId id="293" r:id="rId36"/>
    <p:sldId id="294" r:id="rId37"/>
    <p:sldId id="295" r:id="rId38"/>
    <p:sldId id="296" r:id="rId39"/>
    <p:sldId id="297" r:id="rId40"/>
    <p:sldId id="317" r:id="rId41"/>
    <p:sldId id="320" r:id="rId42"/>
    <p:sldId id="331" r:id="rId43"/>
    <p:sldId id="332" r:id="rId44"/>
    <p:sldId id="333" r:id="rId45"/>
    <p:sldId id="334" r:id="rId46"/>
    <p:sldId id="322" r:id="rId47"/>
    <p:sldId id="336" r:id="rId48"/>
    <p:sldId id="337" r:id="rId49"/>
    <p:sldId id="338" r:id="rId50"/>
    <p:sldId id="339" r:id="rId51"/>
    <p:sldId id="341" r:id="rId52"/>
    <p:sldId id="342" r:id="rId53"/>
    <p:sldId id="343" r:id="rId54"/>
    <p:sldId id="430" r:id="rId55"/>
    <p:sldId id="327" r:id="rId56"/>
    <p:sldId id="345" r:id="rId57"/>
    <p:sldId id="329" r:id="rId58"/>
    <p:sldId id="330" r:id="rId59"/>
    <p:sldId id="299" r:id="rId60"/>
    <p:sldId id="346" r:id="rId61"/>
    <p:sldId id="347" r:id="rId62"/>
    <p:sldId id="348" r:id="rId63"/>
    <p:sldId id="349" r:id="rId64"/>
    <p:sldId id="352" r:id="rId65"/>
    <p:sldId id="353" r:id="rId66"/>
    <p:sldId id="354"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55" r:id="rId86"/>
    <p:sldId id="375" r:id="rId87"/>
    <p:sldId id="376" r:id="rId88"/>
    <p:sldId id="377" r:id="rId89"/>
    <p:sldId id="378" r:id="rId90"/>
    <p:sldId id="379" r:id="rId91"/>
    <p:sldId id="380" r:id="rId92"/>
    <p:sldId id="381" r:id="rId93"/>
    <p:sldId id="382" r:id="rId94"/>
    <p:sldId id="383" r:id="rId95"/>
    <p:sldId id="356" r:id="rId96"/>
    <p:sldId id="301" r:id="rId97"/>
    <p:sldId id="302" r:id="rId98"/>
    <p:sldId id="303" r:id="rId99"/>
    <p:sldId id="304" r:id="rId100"/>
    <p:sldId id="384" r:id="rId101"/>
    <p:sldId id="385" r:id="rId102"/>
    <p:sldId id="431" r:id="rId103"/>
    <p:sldId id="387" r:id="rId104"/>
    <p:sldId id="388" r:id="rId105"/>
    <p:sldId id="389"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668A993D-516F-4F85-9ADD-4C3B02653F5E}"/>
    <pc:docChg chg="custSel addSld modSld">
      <pc:chgData name="Xueyuan" userId="2b0d7b0725236551" providerId="LiveId" clId="{668A993D-516F-4F85-9ADD-4C3B02653F5E}" dt="2020-11-19T14:56:51.163" v="56" actId="27636"/>
      <pc:docMkLst>
        <pc:docMk/>
      </pc:docMkLst>
      <pc:sldChg chg="add">
        <pc:chgData name="Xueyuan" userId="2b0d7b0725236551" providerId="LiveId" clId="{668A993D-516F-4F85-9ADD-4C3B02653F5E}" dt="2020-11-19T14:56:50.227" v="0"/>
        <pc:sldMkLst>
          <pc:docMk/>
          <pc:sldMk cId="0" sldId="292"/>
        </pc:sldMkLst>
      </pc:sldChg>
      <pc:sldChg chg="add">
        <pc:chgData name="Xueyuan" userId="2b0d7b0725236551" providerId="LiveId" clId="{668A993D-516F-4F85-9ADD-4C3B02653F5E}" dt="2020-11-19T14:56:50.227" v="0"/>
        <pc:sldMkLst>
          <pc:docMk/>
          <pc:sldMk cId="0" sldId="293"/>
        </pc:sldMkLst>
      </pc:sldChg>
      <pc:sldChg chg="modSp add mod">
        <pc:chgData name="Xueyuan" userId="2b0d7b0725236551" providerId="LiveId" clId="{668A993D-516F-4F85-9ADD-4C3B02653F5E}" dt="2020-11-19T14:56:50.618" v="16" actId="27636"/>
        <pc:sldMkLst>
          <pc:docMk/>
          <pc:sldMk cId="0" sldId="294"/>
        </pc:sldMkLst>
        <pc:spChg chg="mod">
          <ac:chgData name="Xueyuan" userId="2b0d7b0725236551" providerId="LiveId" clId="{668A993D-516F-4F85-9ADD-4C3B02653F5E}" dt="2020-11-19T14:56:50.618" v="16" actId="27636"/>
          <ac:spMkLst>
            <pc:docMk/>
            <pc:sldMk cId="0" sldId="294"/>
            <ac:spMk id="50178" creationId="{FF66E238-42FF-407D-9F53-F9155EEA70D7}"/>
          </ac:spMkLst>
        </pc:spChg>
      </pc:sldChg>
      <pc:sldChg chg="add">
        <pc:chgData name="Xueyuan" userId="2b0d7b0725236551" providerId="LiveId" clId="{668A993D-516F-4F85-9ADD-4C3B02653F5E}" dt="2020-11-19T14:56:50.227" v="0"/>
        <pc:sldMkLst>
          <pc:docMk/>
          <pc:sldMk cId="0" sldId="295"/>
        </pc:sldMkLst>
      </pc:sldChg>
      <pc:sldChg chg="add">
        <pc:chgData name="Xueyuan" userId="2b0d7b0725236551" providerId="LiveId" clId="{668A993D-516F-4F85-9ADD-4C3B02653F5E}" dt="2020-11-19T14:56:50.227" v="0"/>
        <pc:sldMkLst>
          <pc:docMk/>
          <pc:sldMk cId="0" sldId="296"/>
        </pc:sldMkLst>
      </pc:sldChg>
      <pc:sldChg chg="add">
        <pc:chgData name="Xueyuan" userId="2b0d7b0725236551" providerId="LiveId" clId="{668A993D-516F-4F85-9ADD-4C3B02653F5E}" dt="2020-11-19T14:56:50.227" v="0"/>
        <pc:sldMkLst>
          <pc:docMk/>
          <pc:sldMk cId="0" sldId="297"/>
        </pc:sldMkLst>
      </pc:sldChg>
      <pc:sldChg chg="modSp add mod">
        <pc:chgData name="Xueyuan" userId="2b0d7b0725236551" providerId="LiveId" clId="{668A993D-516F-4F85-9ADD-4C3B02653F5E}" dt="2020-11-19T14:56:50.758" v="27" actId="27636"/>
        <pc:sldMkLst>
          <pc:docMk/>
          <pc:sldMk cId="0" sldId="299"/>
        </pc:sldMkLst>
        <pc:spChg chg="mod">
          <ac:chgData name="Xueyuan" userId="2b0d7b0725236551" providerId="LiveId" clId="{668A993D-516F-4F85-9ADD-4C3B02653F5E}" dt="2020-11-19T14:56:50.758" v="27" actId="27636"/>
          <ac:spMkLst>
            <pc:docMk/>
            <pc:sldMk cId="0" sldId="299"/>
            <ac:spMk id="73730" creationId="{D887BD38-47E3-4674-9549-F0BF4E693364}"/>
          </ac:spMkLst>
        </pc:spChg>
      </pc:sldChg>
      <pc:sldChg chg="add">
        <pc:chgData name="Xueyuan" userId="2b0d7b0725236551" providerId="LiveId" clId="{668A993D-516F-4F85-9ADD-4C3B02653F5E}" dt="2020-11-19T14:56:50.227" v="0"/>
        <pc:sldMkLst>
          <pc:docMk/>
          <pc:sldMk cId="0" sldId="301"/>
        </pc:sldMkLst>
      </pc:sldChg>
      <pc:sldChg chg="modSp add mod">
        <pc:chgData name="Xueyuan" userId="2b0d7b0725236551" providerId="LiveId" clId="{668A993D-516F-4F85-9ADD-4C3B02653F5E}" dt="2020-11-19T14:56:51.138" v="54" actId="27636"/>
        <pc:sldMkLst>
          <pc:docMk/>
          <pc:sldMk cId="0" sldId="302"/>
        </pc:sldMkLst>
        <pc:spChg chg="mod">
          <ac:chgData name="Xueyuan" userId="2b0d7b0725236551" providerId="LiveId" clId="{668A993D-516F-4F85-9ADD-4C3B02653F5E}" dt="2020-11-19T14:56:51.138" v="54" actId="27636"/>
          <ac:spMkLst>
            <pc:docMk/>
            <pc:sldMk cId="0" sldId="302"/>
            <ac:spMk id="130049" creationId="{A8AF5C34-51BB-4B1D-9237-128D24D5280A}"/>
          </ac:spMkLst>
        </pc:spChg>
      </pc:sldChg>
      <pc:sldChg chg="add">
        <pc:chgData name="Xueyuan" userId="2b0d7b0725236551" providerId="LiveId" clId="{668A993D-516F-4F85-9ADD-4C3B02653F5E}" dt="2020-11-19T14:56:50.227" v="0"/>
        <pc:sldMkLst>
          <pc:docMk/>
          <pc:sldMk cId="0" sldId="303"/>
        </pc:sldMkLst>
      </pc:sldChg>
      <pc:sldChg chg="modSp add mod">
        <pc:chgData name="Xueyuan" userId="2b0d7b0725236551" providerId="LiveId" clId="{668A993D-516F-4F85-9ADD-4C3B02653F5E}" dt="2020-11-19T14:56:51.149" v="55" actId="27636"/>
        <pc:sldMkLst>
          <pc:docMk/>
          <pc:sldMk cId="0" sldId="304"/>
        </pc:sldMkLst>
        <pc:spChg chg="mod">
          <ac:chgData name="Xueyuan" userId="2b0d7b0725236551" providerId="LiveId" clId="{668A993D-516F-4F85-9ADD-4C3B02653F5E}" dt="2020-11-19T14:56:51.149" v="55" actId="27636"/>
          <ac:spMkLst>
            <pc:docMk/>
            <pc:sldMk cId="0" sldId="304"/>
            <ac:spMk id="114690" creationId="{A04FBF1D-D716-4D2B-9E5D-BE8EBB6F9708}"/>
          </ac:spMkLst>
        </pc:spChg>
      </pc:sldChg>
      <pc:sldChg chg="add">
        <pc:chgData name="Xueyuan" userId="2b0d7b0725236551" providerId="LiveId" clId="{668A993D-516F-4F85-9ADD-4C3B02653F5E}" dt="2020-11-19T14:56:50.227" v="0"/>
        <pc:sldMkLst>
          <pc:docMk/>
          <pc:sldMk cId="0" sldId="317"/>
        </pc:sldMkLst>
      </pc:sldChg>
      <pc:sldChg chg="add">
        <pc:chgData name="Xueyuan" userId="2b0d7b0725236551" providerId="LiveId" clId="{668A993D-516F-4F85-9ADD-4C3B02653F5E}" dt="2020-11-19T14:56:50.227" v="0"/>
        <pc:sldMkLst>
          <pc:docMk/>
          <pc:sldMk cId="0" sldId="320"/>
        </pc:sldMkLst>
      </pc:sldChg>
      <pc:sldChg chg="add">
        <pc:chgData name="Xueyuan" userId="2b0d7b0725236551" providerId="LiveId" clId="{668A993D-516F-4F85-9ADD-4C3B02653F5E}" dt="2020-11-19T14:56:50.227" v="0"/>
        <pc:sldMkLst>
          <pc:docMk/>
          <pc:sldMk cId="0" sldId="322"/>
        </pc:sldMkLst>
      </pc:sldChg>
      <pc:sldChg chg="add">
        <pc:chgData name="Xueyuan" userId="2b0d7b0725236551" providerId="LiveId" clId="{668A993D-516F-4F85-9ADD-4C3B02653F5E}" dt="2020-11-19T14:56:50.227" v="0"/>
        <pc:sldMkLst>
          <pc:docMk/>
          <pc:sldMk cId="0" sldId="327"/>
        </pc:sldMkLst>
      </pc:sldChg>
      <pc:sldChg chg="add">
        <pc:chgData name="Xueyuan" userId="2b0d7b0725236551" providerId="LiveId" clId="{668A993D-516F-4F85-9ADD-4C3B02653F5E}" dt="2020-11-19T14:56:50.227" v="0"/>
        <pc:sldMkLst>
          <pc:docMk/>
          <pc:sldMk cId="0" sldId="329"/>
        </pc:sldMkLst>
      </pc:sldChg>
      <pc:sldChg chg="add">
        <pc:chgData name="Xueyuan" userId="2b0d7b0725236551" providerId="LiveId" clId="{668A993D-516F-4F85-9ADD-4C3B02653F5E}" dt="2020-11-19T14:56:50.227" v="0"/>
        <pc:sldMkLst>
          <pc:docMk/>
          <pc:sldMk cId="0" sldId="330"/>
        </pc:sldMkLst>
      </pc:sldChg>
      <pc:sldChg chg="modSp add mod">
        <pc:chgData name="Xueyuan" userId="2b0d7b0725236551" providerId="LiveId" clId="{668A993D-516F-4F85-9ADD-4C3B02653F5E}" dt="2020-11-19T14:56:50.631" v="17" actId="27636"/>
        <pc:sldMkLst>
          <pc:docMk/>
          <pc:sldMk cId="0" sldId="331"/>
        </pc:sldMkLst>
        <pc:spChg chg="mod">
          <ac:chgData name="Xueyuan" userId="2b0d7b0725236551" providerId="LiveId" clId="{668A993D-516F-4F85-9ADD-4C3B02653F5E}" dt="2020-11-19T14:56:50.631" v="17" actId="27636"/>
          <ac:spMkLst>
            <pc:docMk/>
            <pc:sldMk cId="0" sldId="331"/>
            <ac:spMk id="56322" creationId="{C094000E-B0AA-4C15-8A6E-918EB0DE1B1E}"/>
          </ac:spMkLst>
        </pc:spChg>
      </pc:sldChg>
      <pc:sldChg chg="modSp add mod">
        <pc:chgData name="Xueyuan" userId="2b0d7b0725236551" providerId="LiveId" clId="{668A993D-516F-4F85-9ADD-4C3B02653F5E}" dt="2020-11-19T14:56:50.641" v="18" actId="27636"/>
        <pc:sldMkLst>
          <pc:docMk/>
          <pc:sldMk cId="0" sldId="332"/>
        </pc:sldMkLst>
        <pc:spChg chg="mod">
          <ac:chgData name="Xueyuan" userId="2b0d7b0725236551" providerId="LiveId" clId="{668A993D-516F-4F85-9ADD-4C3B02653F5E}" dt="2020-11-19T14:56:50.641" v="18" actId="27636"/>
          <ac:spMkLst>
            <pc:docMk/>
            <pc:sldMk cId="0" sldId="332"/>
            <ac:spMk id="57346" creationId="{8D3FBD49-322E-4717-8034-F47A33C40812}"/>
          </ac:spMkLst>
        </pc:spChg>
      </pc:sldChg>
      <pc:sldChg chg="modSp add mod">
        <pc:chgData name="Xueyuan" userId="2b0d7b0725236551" providerId="LiveId" clId="{668A993D-516F-4F85-9ADD-4C3B02653F5E}" dt="2020-11-19T14:56:50.646" v="19" actId="27636"/>
        <pc:sldMkLst>
          <pc:docMk/>
          <pc:sldMk cId="0" sldId="333"/>
        </pc:sldMkLst>
        <pc:spChg chg="mod">
          <ac:chgData name="Xueyuan" userId="2b0d7b0725236551" providerId="LiveId" clId="{668A993D-516F-4F85-9ADD-4C3B02653F5E}" dt="2020-11-19T14:56:50.646" v="19" actId="27636"/>
          <ac:spMkLst>
            <pc:docMk/>
            <pc:sldMk cId="0" sldId="333"/>
            <ac:spMk id="58370" creationId="{55916470-FCB5-4161-9CF6-56D6DAEF2FC9}"/>
          </ac:spMkLst>
        </pc:spChg>
      </pc:sldChg>
      <pc:sldChg chg="add">
        <pc:chgData name="Xueyuan" userId="2b0d7b0725236551" providerId="LiveId" clId="{668A993D-516F-4F85-9ADD-4C3B02653F5E}" dt="2020-11-19T14:56:50.227" v="0"/>
        <pc:sldMkLst>
          <pc:docMk/>
          <pc:sldMk cId="0" sldId="334"/>
        </pc:sldMkLst>
      </pc:sldChg>
      <pc:sldChg chg="modSp add mod">
        <pc:chgData name="Xueyuan" userId="2b0d7b0725236551" providerId="LiveId" clId="{668A993D-516F-4F85-9ADD-4C3B02653F5E}" dt="2020-11-19T14:56:50.660" v="20" actId="27636"/>
        <pc:sldMkLst>
          <pc:docMk/>
          <pc:sldMk cId="0" sldId="336"/>
        </pc:sldMkLst>
        <pc:spChg chg="mod">
          <ac:chgData name="Xueyuan" userId="2b0d7b0725236551" providerId="LiveId" clId="{668A993D-516F-4F85-9ADD-4C3B02653F5E}" dt="2020-11-19T14:56:50.660" v="20" actId="27636"/>
          <ac:spMkLst>
            <pc:docMk/>
            <pc:sldMk cId="0" sldId="336"/>
            <ac:spMk id="61442" creationId="{FE3F3B99-DEC3-48CA-B394-B4AF89B0A461}"/>
          </ac:spMkLst>
        </pc:spChg>
      </pc:sldChg>
      <pc:sldChg chg="modSp add mod">
        <pc:chgData name="Xueyuan" userId="2b0d7b0725236551" providerId="LiveId" clId="{668A993D-516F-4F85-9ADD-4C3B02653F5E}" dt="2020-11-19T14:56:50.668" v="21" actId="27636"/>
        <pc:sldMkLst>
          <pc:docMk/>
          <pc:sldMk cId="0" sldId="337"/>
        </pc:sldMkLst>
        <pc:spChg chg="mod">
          <ac:chgData name="Xueyuan" userId="2b0d7b0725236551" providerId="LiveId" clId="{668A993D-516F-4F85-9ADD-4C3B02653F5E}" dt="2020-11-19T14:56:50.668" v="21" actId="27636"/>
          <ac:spMkLst>
            <pc:docMk/>
            <pc:sldMk cId="0" sldId="337"/>
            <ac:spMk id="62466" creationId="{C62AB21A-6DCC-4E10-A152-91C0D27520DB}"/>
          </ac:spMkLst>
        </pc:spChg>
      </pc:sldChg>
      <pc:sldChg chg="modSp add mod">
        <pc:chgData name="Xueyuan" userId="2b0d7b0725236551" providerId="LiveId" clId="{668A993D-516F-4F85-9ADD-4C3B02653F5E}" dt="2020-11-19T14:56:50.678" v="22" actId="27636"/>
        <pc:sldMkLst>
          <pc:docMk/>
          <pc:sldMk cId="0" sldId="338"/>
        </pc:sldMkLst>
        <pc:spChg chg="mod">
          <ac:chgData name="Xueyuan" userId="2b0d7b0725236551" providerId="LiveId" clId="{668A993D-516F-4F85-9ADD-4C3B02653F5E}" dt="2020-11-19T14:56:50.678" v="22" actId="27636"/>
          <ac:spMkLst>
            <pc:docMk/>
            <pc:sldMk cId="0" sldId="338"/>
            <ac:spMk id="63490" creationId="{2108E596-ACC6-4BBD-815F-9F4F968D7D56}"/>
          </ac:spMkLst>
        </pc:spChg>
      </pc:sldChg>
      <pc:sldChg chg="add">
        <pc:chgData name="Xueyuan" userId="2b0d7b0725236551" providerId="LiveId" clId="{668A993D-516F-4F85-9ADD-4C3B02653F5E}" dt="2020-11-19T14:56:50.227" v="0"/>
        <pc:sldMkLst>
          <pc:docMk/>
          <pc:sldMk cId="0" sldId="339"/>
        </pc:sldMkLst>
      </pc:sldChg>
      <pc:sldChg chg="modSp add mod">
        <pc:chgData name="Xueyuan" userId="2b0d7b0725236551" providerId="LiveId" clId="{668A993D-516F-4F85-9ADD-4C3B02653F5E}" dt="2020-11-19T14:56:50.700" v="23" actId="27636"/>
        <pc:sldMkLst>
          <pc:docMk/>
          <pc:sldMk cId="0" sldId="341"/>
        </pc:sldMkLst>
        <pc:spChg chg="mod">
          <ac:chgData name="Xueyuan" userId="2b0d7b0725236551" providerId="LiveId" clId="{668A993D-516F-4F85-9ADD-4C3B02653F5E}" dt="2020-11-19T14:56:50.700" v="23" actId="27636"/>
          <ac:spMkLst>
            <pc:docMk/>
            <pc:sldMk cId="0" sldId="341"/>
            <ac:spMk id="65538" creationId="{75AD68F6-345C-4E0E-8271-160A382BE42B}"/>
          </ac:spMkLst>
        </pc:spChg>
      </pc:sldChg>
      <pc:sldChg chg="modSp add mod">
        <pc:chgData name="Xueyuan" userId="2b0d7b0725236551" providerId="LiveId" clId="{668A993D-516F-4F85-9ADD-4C3B02653F5E}" dt="2020-11-19T14:56:50.706" v="24" actId="27636"/>
        <pc:sldMkLst>
          <pc:docMk/>
          <pc:sldMk cId="0" sldId="342"/>
        </pc:sldMkLst>
        <pc:spChg chg="mod">
          <ac:chgData name="Xueyuan" userId="2b0d7b0725236551" providerId="LiveId" clId="{668A993D-516F-4F85-9ADD-4C3B02653F5E}" dt="2020-11-19T14:56:50.706" v="24" actId="27636"/>
          <ac:spMkLst>
            <pc:docMk/>
            <pc:sldMk cId="0" sldId="342"/>
            <ac:spMk id="66562" creationId="{40B339E8-A5F3-43F1-B466-395ECEB61057}"/>
          </ac:spMkLst>
        </pc:spChg>
      </pc:sldChg>
      <pc:sldChg chg="modSp add mod">
        <pc:chgData name="Xueyuan" userId="2b0d7b0725236551" providerId="LiveId" clId="{668A993D-516F-4F85-9ADD-4C3B02653F5E}" dt="2020-11-19T14:56:50.711" v="25" actId="27636"/>
        <pc:sldMkLst>
          <pc:docMk/>
          <pc:sldMk cId="0" sldId="343"/>
        </pc:sldMkLst>
        <pc:spChg chg="mod">
          <ac:chgData name="Xueyuan" userId="2b0d7b0725236551" providerId="LiveId" clId="{668A993D-516F-4F85-9ADD-4C3B02653F5E}" dt="2020-11-19T14:56:50.711" v="25" actId="27636"/>
          <ac:spMkLst>
            <pc:docMk/>
            <pc:sldMk cId="0" sldId="343"/>
            <ac:spMk id="67586" creationId="{BC8460DA-1ECB-43BF-9C3E-16ADA45AC158}"/>
          </ac:spMkLst>
        </pc:spChg>
      </pc:sldChg>
      <pc:sldChg chg="modSp add mod">
        <pc:chgData name="Xueyuan" userId="2b0d7b0725236551" providerId="LiveId" clId="{668A993D-516F-4F85-9ADD-4C3B02653F5E}" dt="2020-11-19T14:56:50.739" v="26" actId="27636"/>
        <pc:sldMkLst>
          <pc:docMk/>
          <pc:sldMk cId="0" sldId="345"/>
        </pc:sldMkLst>
        <pc:spChg chg="mod">
          <ac:chgData name="Xueyuan" userId="2b0d7b0725236551" providerId="LiveId" clId="{668A993D-516F-4F85-9ADD-4C3B02653F5E}" dt="2020-11-19T14:56:50.739" v="26" actId="27636"/>
          <ac:spMkLst>
            <pc:docMk/>
            <pc:sldMk cId="0" sldId="345"/>
            <ac:spMk id="70658" creationId="{7D4B88AD-5B41-44DC-9C25-0A534FF8BB6A}"/>
          </ac:spMkLst>
        </pc:spChg>
      </pc:sldChg>
      <pc:sldChg chg="modSp add mod">
        <pc:chgData name="Xueyuan" userId="2b0d7b0725236551" providerId="LiveId" clId="{668A993D-516F-4F85-9ADD-4C3B02653F5E}" dt="2020-11-19T14:56:50.791" v="28" actId="27636"/>
        <pc:sldMkLst>
          <pc:docMk/>
          <pc:sldMk cId="0" sldId="346"/>
        </pc:sldMkLst>
        <pc:spChg chg="mod">
          <ac:chgData name="Xueyuan" userId="2b0d7b0725236551" providerId="LiveId" clId="{668A993D-516F-4F85-9ADD-4C3B02653F5E}" dt="2020-11-19T14:56:50.791" v="28" actId="27636"/>
          <ac:spMkLst>
            <pc:docMk/>
            <pc:sldMk cId="0" sldId="346"/>
            <ac:spMk id="74754" creationId="{4C98F5A9-5119-4F63-AC16-1DFEC012224D}"/>
          </ac:spMkLst>
        </pc:spChg>
      </pc:sldChg>
      <pc:sldChg chg="modSp add mod">
        <pc:chgData name="Xueyuan" userId="2b0d7b0725236551" providerId="LiveId" clId="{668A993D-516F-4F85-9ADD-4C3B02653F5E}" dt="2020-11-19T14:56:50.804" v="29" actId="27636"/>
        <pc:sldMkLst>
          <pc:docMk/>
          <pc:sldMk cId="0" sldId="347"/>
        </pc:sldMkLst>
        <pc:spChg chg="mod">
          <ac:chgData name="Xueyuan" userId="2b0d7b0725236551" providerId="LiveId" clId="{668A993D-516F-4F85-9ADD-4C3B02653F5E}" dt="2020-11-19T14:56:50.804" v="29" actId="27636"/>
          <ac:spMkLst>
            <pc:docMk/>
            <pc:sldMk cId="0" sldId="347"/>
            <ac:spMk id="75778" creationId="{5C122992-0061-4F07-923C-659F4A3BA8A6}"/>
          </ac:spMkLst>
        </pc:spChg>
      </pc:sldChg>
      <pc:sldChg chg="modSp add mod">
        <pc:chgData name="Xueyuan" userId="2b0d7b0725236551" providerId="LiveId" clId="{668A993D-516F-4F85-9ADD-4C3B02653F5E}" dt="2020-11-19T14:56:50.816" v="30" actId="27636"/>
        <pc:sldMkLst>
          <pc:docMk/>
          <pc:sldMk cId="0" sldId="348"/>
        </pc:sldMkLst>
        <pc:spChg chg="mod">
          <ac:chgData name="Xueyuan" userId="2b0d7b0725236551" providerId="LiveId" clId="{668A993D-516F-4F85-9ADD-4C3B02653F5E}" dt="2020-11-19T14:56:50.816" v="30" actId="27636"/>
          <ac:spMkLst>
            <pc:docMk/>
            <pc:sldMk cId="0" sldId="348"/>
            <ac:spMk id="76802" creationId="{986ACBA0-02A9-4DFF-97F1-D032A2643551}"/>
          </ac:spMkLst>
        </pc:spChg>
      </pc:sldChg>
      <pc:sldChg chg="add">
        <pc:chgData name="Xueyuan" userId="2b0d7b0725236551" providerId="LiveId" clId="{668A993D-516F-4F85-9ADD-4C3B02653F5E}" dt="2020-11-19T14:56:50.227" v="0"/>
        <pc:sldMkLst>
          <pc:docMk/>
          <pc:sldMk cId="0" sldId="349"/>
        </pc:sldMkLst>
      </pc:sldChg>
      <pc:sldChg chg="add">
        <pc:chgData name="Xueyuan" userId="2b0d7b0725236551" providerId="LiveId" clId="{668A993D-516F-4F85-9ADD-4C3B02653F5E}" dt="2020-11-19T14:56:50.227" v="0"/>
        <pc:sldMkLst>
          <pc:docMk/>
          <pc:sldMk cId="0" sldId="352"/>
        </pc:sldMkLst>
      </pc:sldChg>
      <pc:sldChg chg="modSp add mod">
        <pc:chgData name="Xueyuan" userId="2b0d7b0725236551" providerId="LiveId" clId="{668A993D-516F-4F85-9ADD-4C3B02653F5E}" dt="2020-11-19T14:56:50.831" v="31" actId="27636"/>
        <pc:sldMkLst>
          <pc:docMk/>
          <pc:sldMk cId="0" sldId="353"/>
        </pc:sldMkLst>
        <pc:spChg chg="mod">
          <ac:chgData name="Xueyuan" userId="2b0d7b0725236551" providerId="LiveId" clId="{668A993D-516F-4F85-9ADD-4C3B02653F5E}" dt="2020-11-19T14:56:50.831" v="31" actId="27636"/>
          <ac:spMkLst>
            <pc:docMk/>
            <pc:sldMk cId="0" sldId="353"/>
            <ac:spMk id="97281" creationId="{18B6CA79-2C7C-47C0-9BC5-136710264919}"/>
          </ac:spMkLst>
        </pc:spChg>
      </pc:sldChg>
      <pc:sldChg chg="add">
        <pc:chgData name="Xueyuan" userId="2b0d7b0725236551" providerId="LiveId" clId="{668A993D-516F-4F85-9ADD-4C3B02653F5E}" dt="2020-11-19T14:56:50.227" v="0"/>
        <pc:sldMkLst>
          <pc:docMk/>
          <pc:sldMk cId="0" sldId="354"/>
        </pc:sldMkLst>
      </pc:sldChg>
      <pc:sldChg chg="modSp add mod">
        <pc:chgData name="Xueyuan" userId="2b0d7b0725236551" providerId="LiveId" clId="{668A993D-516F-4F85-9ADD-4C3B02653F5E}" dt="2020-11-19T14:56:51.022" v="45" actId="27636"/>
        <pc:sldMkLst>
          <pc:docMk/>
          <pc:sldMk cId="0" sldId="355"/>
        </pc:sldMkLst>
        <pc:spChg chg="mod">
          <ac:chgData name="Xueyuan" userId="2b0d7b0725236551" providerId="LiveId" clId="{668A993D-516F-4F85-9ADD-4C3B02653F5E}" dt="2020-11-19T14:56:51.022" v="45" actId="27636"/>
          <ac:spMkLst>
            <pc:docMk/>
            <pc:sldMk cId="0" sldId="355"/>
            <ac:spMk id="100354" creationId="{FA97E1BC-CB8C-4C3F-B185-6C03FD071D3C}"/>
          </ac:spMkLst>
        </pc:spChg>
      </pc:sldChg>
      <pc:sldChg chg="add">
        <pc:chgData name="Xueyuan" userId="2b0d7b0725236551" providerId="LiveId" clId="{668A993D-516F-4F85-9ADD-4C3B02653F5E}" dt="2020-11-19T14:56:50.227" v="0"/>
        <pc:sldMkLst>
          <pc:docMk/>
          <pc:sldMk cId="0" sldId="356"/>
        </pc:sldMkLst>
      </pc:sldChg>
      <pc:sldChg chg="modSp add mod">
        <pc:chgData name="Xueyuan" userId="2b0d7b0725236551" providerId="LiveId" clId="{668A993D-516F-4F85-9ADD-4C3B02653F5E}" dt="2020-11-19T14:56:50.852" v="32" actId="27636"/>
        <pc:sldMkLst>
          <pc:docMk/>
          <pc:sldMk cId="0" sldId="357"/>
        </pc:sldMkLst>
        <pc:spChg chg="mod">
          <ac:chgData name="Xueyuan" userId="2b0d7b0725236551" providerId="LiveId" clId="{668A993D-516F-4F85-9ADD-4C3B02653F5E}" dt="2020-11-19T14:56:50.852" v="32" actId="27636"/>
          <ac:spMkLst>
            <pc:docMk/>
            <pc:sldMk cId="0" sldId="357"/>
            <ac:spMk id="81922" creationId="{53395B18-AF15-465E-B341-DBA49B2E8BF1}"/>
          </ac:spMkLst>
        </pc:spChg>
      </pc:sldChg>
      <pc:sldChg chg="modSp add mod">
        <pc:chgData name="Xueyuan" userId="2b0d7b0725236551" providerId="LiveId" clId="{668A993D-516F-4F85-9ADD-4C3B02653F5E}" dt="2020-11-19T14:56:50.869" v="33" actId="27636"/>
        <pc:sldMkLst>
          <pc:docMk/>
          <pc:sldMk cId="0" sldId="358"/>
        </pc:sldMkLst>
        <pc:spChg chg="mod">
          <ac:chgData name="Xueyuan" userId="2b0d7b0725236551" providerId="LiveId" clId="{668A993D-516F-4F85-9ADD-4C3B02653F5E}" dt="2020-11-19T14:56:50.869" v="33" actId="27636"/>
          <ac:spMkLst>
            <pc:docMk/>
            <pc:sldMk cId="0" sldId="358"/>
            <ac:spMk id="82946" creationId="{6FBE5F1C-43DD-4CD9-927A-0D5CAD74B830}"/>
          </ac:spMkLst>
        </pc:spChg>
      </pc:sldChg>
      <pc:sldChg chg="modSp add mod">
        <pc:chgData name="Xueyuan" userId="2b0d7b0725236551" providerId="LiveId" clId="{668A993D-516F-4F85-9ADD-4C3B02653F5E}" dt="2020-11-19T14:56:50.881" v="34" actId="27636"/>
        <pc:sldMkLst>
          <pc:docMk/>
          <pc:sldMk cId="0" sldId="359"/>
        </pc:sldMkLst>
        <pc:spChg chg="mod">
          <ac:chgData name="Xueyuan" userId="2b0d7b0725236551" providerId="LiveId" clId="{668A993D-516F-4F85-9ADD-4C3B02653F5E}" dt="2020-11-19T14:56:50.881" v="34" actId="27636"/>
          <ac:spMkLst>
            <pc:docMk/>
            <pc:sldMk cId="0" sldId="359"/>
            <ac:spMk id="83970" creationId="{D8B45013-627D-4616-AF40-4AD6F0D1637E}"/>
          </ac:spMkLst>
        </pc:spChg>
      </pc:sldChg>
      <pc:sldChg chg="modSp add mod">
        <pc:chgData name="Xueyuan" userId="2b0d7b0725236551" providerId="LiveId" clId="{668A993D-516F-4F85-9ADD-4C3B02653F5E}" dt="2020-11-19T14:56:50.894" v="35" actId="27636"/>
        <pc:sldMkLst>
          <pc:docMk/>
          <pc:sldMk cId="0" sldId="360"/>
        </pc:sldMkLst>
        <pc:spChg chg="mod">
          <ac:chgData name="Xueyuan" userId="2b0d7b0725236551" providerId="LiveId" clId="{668A993D-516F-4F85-9ADD-4C3B02653F5E}" dt="2020-11-19T14:56:50.894" v="35" actId="27636"/>
          <ac:spMkLst>
            <pc:docMk/>
            <pc:sldMk cId="0" sldId="360"/>
            <ac:spMk id="84994" creationId="{D1D26832-F0D8-4903-B12F-D870332BDEAE}"/>
          </ac:spMkLst>
        </pc:spChg>
      </pc:sldChg>
      <pc:sldChg chg="modSp add mod">
        <pc:chgData name="Xueyuan" userId="2b0d7b0725236551" providerId="LiveId" clId="{668A993D-516F-4F85-9ADD-4C3B02653F5E}" dt="2020-11-19T14:56:50.907" v="36" actId="27636"/>
        <pc:sldMkLst>
          <pc:docMk/>
          <pc:sldMk cId="0" sldId="361"/>
        </pc:sldMkLst>
        <pc:spChg chg="mod">
          <ac:chgData name="Xueyuan" userId="2b0d7b0725236551" providerId="LiveId" clId="{668A993D-516F-4F85-9ADD-4C3B02653F5E}" dt="2020-11-19T14:56:50.907" v="36" actId="27636"/>
          <ac:spMkLst>
            <pc:docMk/>
            <pc:sldMk cId="0" sldId="361"/>
            <ac:spMk id="86018" creationId="{A9FAFC25-E904-40E5-86DD-0DD4582818AA}"/>
          </ac:spMkLst>
        </pc:spChg>
      </pc:sldChg>
      <pc:sldChg chg="add">
        <pc:chgData name="Xueyuan" userId="2b0d7b0725236551" providerId="LiveId" clId="{668A993D-516F-4F85-9ADD-4C3B02653F5E}" dt="2020-11-19T14:56:50.227" v="0"/>
        <pc:sldMkLst>
          <pc:docMk/>
          <pc:sldMk cId="0" sldId="362"/>
        </pc:sldMkLst>
      </pc:sldChg>
      <pc:sldChg chg="add">
        <pc:chgData name="Xueyuan" userId="2b0d7b0725236551" providerId="LiveId" clId="{668A993D-516F-4F85-9ADD-4C3B02653F5E}" dt="2020-11-19T14:56:50.227" v="0"/>
        <pc:sldMkLst>
          <pc:docMk/>
          <pc:sldMk cId="0" sldId="363"/>
        </pc:sldMkLst>
      </pc:sldChg>
      <pc:sldChg chg="add">
        <pc:chgData name="Xueyuan" userId="2b0d7b0725236551" providerId="LiveId" clId="{668A993D-516F-4F85-9ADD-4C3B02653F5E}" dt="2020-11-19T14:56:50.227" v="0"/>
        <pc:sldMkLst>
          <pc:docMk/>
          <pc:sldMk cId="0" sldId="364"/>
        </pc:sldMkLst>
      </pc:sldChg>
      <pc:sldChg chg="modSp add mod">
        <pc:chgData name="Xueyuan" userId="2b0d7b0725236551" providerId="LiveId" clId="{668A993D-516F-4F85-9ADD-4C3B02653F5E}" dt="2020-11-19T14:56:50.927" v="37" actId="27636"/>
        <pc:sldMkLst>
          <pc:docMk/>
          <pc:sldMk cId="0" sldId="365"/>
        </pc:sldMkLst>
        <pc:spChg chg="mod">
          <ac:chgData name="Xueyuan" userId="2b0d7b0725236551" providerId="LiveId" clId="{668A993D-516F-4F85-9ADD-4C3B02653F5E}" dt="2020-11-19T14:56:50.927" v="37" actId="27636"/>
          <ac:spMkLst>
            <pc:docMk/>
            <pc:sldMk cId="0" sldId="365"/>
            <ac:spMk id="107521" creationId="{88635968-03C1-460D-B4D7-AAF83D19626E}"/>
          </ac:spMkLst>
        </pc:spChg>
      </pc:sldChg>
      <pc:sldChg chg="modSp add mod">
        <pc:chgData name="Xueyuan" userId="2b0d7b0725236551" providerId="LiveId" clId="{668A993D-516F-4F85-9ADD-4C3B02653F5E}" dt="2020-11-19T14:56:50.947" v="38" actId="27636"/>
        <pc:sldMkLst>
          <pc:docMk/>
          <pc:sldMk cId="0" sldId="366"/>
        </pc:sldMkLst>
        <pc:spChg chg="mod">
          <ac:chgData name="Xueyuan" userId="2b0d7b0725236551" providerId="LiveId" clId="{668A993D-516F-4F85-9ADD-4C3B02653F5E}" dt="2020-11-19T14:56:50.947" v="38" actId="27636"/>
          <ac:spMkLst>
            <pc:docMk/>
            <pc:sldMk cId="0" sldId="366"/>
            <ac:spMk id="91138" creationId="{CA120753-FA4D-4BE7-A435-045DCB99291E}"/>
          </ac:spMkLst>
        </pc:spChg>
      </pc:sldChg>
      <pc:sldChg chg="modSp add mod">
        <pc:chgData name="Xueyuan" userId="2b0d7b0725236551" providerId="LiveId" clId="{668A993D-516F-4F85-9ADD-4C3B02653F5E}" dt="2020-11-19T14:56:50.962" v="39" actId="27636"/>
        <pc:sldMkLst>
          <pc:docMk/>
          <pc:sldMk cId="0" sldId="367"/>
        </pc:sldMkLst>
        <pc:spChg chg="mod">
          <ac:chgData name="Xueyuan" userId="2b0d7b0725236551" providerId="LiveId" clId="{668A993D-516F-4F85-9ADD-4C3B02653F5E}" dt="2020-11-19T14:56:50.962" v="39" actId="27636"/>
          <ac:spMkLst>
            <pc:docMk/>
            <pc:sldMk cId="0" sldId="367"/>
            <ac:spMk id="92162" creationId="{B8BB4172-5794-4F8C-BD32-785D528994BF}"/>
          </ac:spMkLst>
        </pc:spChg>
      </pc:sldChg>
      <pc:sldChg chg="modSp add mod">
        <pc:chgData name="Xueyuan" userId="2b0d7b0725236551" providerId="LiveId" clId="{668A993D-516F-4F85-9ADD-4C3B02653F5E}" dt="2020-11-19T14:56:50.969" v="40" actId="27636"/>
        <pc:sldMkLst>
          <pc:docMk/>
          <pc:sldMk cId="0" sldId="368"/>
        </pc:sldMkLst>
        <pc:spChg chg="mod">
          <ac:chgData name="Xueyuan" userId="2b0d7b0725236551" providerId="LiveId" clId="{668A993D-516F-4F85-9ADD-4C3B02653F5E}" dt="2020-11-19T14:56:50.969" v="40" actId="27636"/>
          <ac:spMkLst>
            <pc:docMk/>
            <pc:sldMk cId="0" sldId="368"/>
            <ac:spMk id="110593" creationId="{41091FC9-F2F5-4FA7-9077-FF5ADB401E32}"/>
          </ac:spMkLst>
        </pc:spChg>
      </pc:sldChg>
      <pc:sldChg chg="modSp add mod">
        <pc:chgData name="Xueyuan" userId="2b0d7b0725236551" providerId="LiveId" clId="{668A993D-516F-4F85-9ADD-4C3B02653F5E}" dt="2020-11-19T14:56:50.986" v="41" actId="27636"/>
        <pc:sldMkLst>
          <pc:docMk/>
          <pc:sldMk cId="0" sldId="369"/>
        </pc:sldMkLst>
        <pc:spChg chg="mod">
          <ac:chgData name="Xueyuan" userId="2b0d7b0725236551" providerId="LiveId" clId="{668A993D-516F-4F85-9ADD-4C3B02653F5E}" dt="2020-11-19T14:56:50.986" v="41" actId="27636"/>
          <ac:spMkLst>
            <pc:docMk/>
            <pc:sldMk cId="0" sldId="369"/>
            <ac:spMk id="94210" creationId="{B7070671-B942-4D0B-9193-6BB3FA6925B7}"/>
          </ac:spMkLst>
        </pc:spChg>
      </pc:sldChg>
      <pc:sldChg chg="modSp add mod">
        <pc:chgData name="Xueyuan" userId="2b0d7b0725236551" providerId="LiveId" clId="{668A993D-516F-4F85-9ADD-4C3B02653F5E}" dt="2020-11-19T14:56:50.996" v="42" actId="27636"/>
        <pc:sldMkLst>
          <pc:docMk/>
          <pc:sldMk cId="0" sldId="370"/>
        </pc:sldMkLst>
        <pc:spChg chg="mod">
          <ac:chgData name="Xueyuan" userId="2b0d7b0725236551" providerId="LiveId" clId="{668A993D-516F-4F85-9ADD-4C3B02653F5E}" dt="2020-11-19T14:56:50.996" v="42" actId="27636"/>
          <ac:spMkLst>
            <pc:docMk/>
            <pc:sldMk cId="0" sldId="370"/>
            <ac:spMk id="95234" creationId="{07F08F9F-D580-438A-A46F-9EFCA609D971}"/>
          </ac:spMkLst>
        </pc:spChg>
      </pc:sldChg>
      <pc:sldChg chg="add">
        <pc:chgData name="Xueyuan" userId="2b0d7b0725236551" providerId="LiveId" clId="{668A993D-516F-4F85-9ADD-4C3B02653F5E}" dt="2020-11-19T14:56:50.227" v="0"/>
        <pc:sldMkLst>
          <pc:docMk/>
          <pc:sldMk cId="0" sldId="371"/>
        </pc:sldMkLst>
      </pc:sldChg>
      <pc:sldChg chg="modSp add mod">
        <pc:chgData name="Xueyuan" userId="2b0d7b0725236551" providerId="LiveId" clId="{668A993D-516F-4F85-9ADD-4C3B02653F5E}" dt="2020-11-19T14:56:51.007" v="43" actId="27636"/>
        <pc:sldMkLst>
          <pc:docMk/>
          <pc:sldMk cId="0" sldId="372"/>
        </pc:sldMkLst>
        <pc:spChg chg="mod">
          <ac:chgData name="Xueyuan" userId="2b0d7b0725236551" providerId="LiveId" clId="{668A993D-516F-4F85-9ADD-4C3B02653F5E}" dt="2020-11-19T14:56:51.007" v="43" actId="27636"/>
          <ac:spMkLst>
            <pc:docMk/>
            <pc:sldMk cId="0" sldId="372"/>
            <ac:spMk id="97282" creationId="{3C681179-26EC-47C7-A3C7-B507B2B04E67}"/>
          </ac:spMkLst>
        </pc:spChg>
      </pc:sldChg>
      <pc:sldChg chg="modSp add mod">
        <pc:chgData name="Xueyuan" userId="2b0d7b0725236551" providerId="LiveId" clId="{668A993D-516F-4F85-9ADD-4C3B02653F5E}" dt="2020-11-19T14:56:51.015" v="44" actId="27636"/>
        <pc:sldMkLst>
          <pc:docMk/>
          <pc:sldMk cId="0" sldId="373"/>
        </pc:sldMkLst>
        <pc:spChg chg="mod">
          <ac:chgData name="Xueyuan" userId="2b0d7b0725236551" providerId="LiveId" clId="{668A993D-516F-4F85-9ADD-4C3B02653F5E}" dt="2020-11-19T14:56:51.015" v="44" actId="27636"/>
          <ac:spMkLst>
            <pc:docMk/>
            <pc:sldMk cId="0" sldId="373"/>
            <ac:spMk id="98306" creationId="{37AA7CA0-9D1B-4F30-A177-44EEB943380A}"/>
          </ac:spMkLst>
        </pc:spChg>
      </pc:sldChg>
      <pc:sldChg chg="add">
        <pc:chgData name="Xueyuan" userId="2b0d7b0725236551" providerId="LiveId" clId="{668A993D-516F-4F85-9ADD-4C3B02653F5E}" dt="2020-11-19T14:56:50.227" v="0"/>
        <pc:sldMkLst>
          <pc:docMk/>
          <pc:sldMk cId="0" sldId="374"/>
        </pc:sldMkLst>
      </pc:sldChg>
      <pc:sldChg chg="modSp add mod">
        <pc:chgData name="Xueyuan" userId="2b0d7b0725236551" providerId="LiveId" clId="{668A993D-516F-4F85-9ADD-4C3B02653F5E}" dt="2020-11-19T14:56:51.034" v="46" actId="27636"/>
        <pc:sldMkLst>
          <pc:docMk/>
          <pc:sldMk cId="0" sldId="375"/>
        </pc:sldMkLst>
        <pc:spChg chg="mod">
          <ac:chgData name="Xueyuan" userId="2b0d7b0725236551" providerId="LiveId" clId="{668A993D-516F-4F85-9ADD-4C3B02653F5E}" dt="2020-11-19T14:56:51.034" v="46" actId="27636"/>
          <ac:spMkLst>
            <pc:docMk/>
            <pc:sldMk cId="0" sldId="375"/>
            <ac:spMk id="101378" creationId="{7F09995D-3F42-45C9-B5EF-2693CB217F06}"/>
          </ac:spMkLst>
        </pc:spChg>
      </pc:sldChg>
      <pc:sldChg chg="modSp add mod">
        <pc:chgData name="Xueyuan" userId="2b0d7b0725236551" providerId="LiveId" clId="{668A993D-516F-4F85-9ADD-4C3B02653F5E}" dt="2020-11-19T14:56:51.049" v="47" actId="27636"/>
        <pc:sldMkLst>
          <pc:docMk/>
          <pc:sldMk cId="0" sldId="376"/>
        </pc:sldMkLst>
        <pc:spChg chg="mod">
          <ac:chgData name="Xueyuan" userId="2b0d7b0725236551" providerId="LiveId" clId="{668A993D-516F-4F85-9ADD-4C3B02653F5E}" dt="2020-11-19T14:56:51.049" v="47" actId="27636"/>
          <ac:spMkLst>
            <pc:docMk/>
            <pc:sldMk cId="0" sldId="376"/>
            <ac:spMk id="102402" creationId="{E2090083-B901-4A15-88BB-EE3BF9D2D5D5}"/>
          </ac:spMkLst>
        </pc:spChg>
      </pc:sldChg>
      <pc:sldChg chg="modSp add mod">
        <pc:chgData name="Xueyuan" userId="2b0d7b0725236551" providerId="LiveId" clId="{668A993D-516F-4F85-9ADD-4C3B02653F5E}" dt="2020-11-19T14:56:51.058" v="48" actId="27636"/>
        <pc:sldMkLst>
          <pc:docMk/>
          <pc:sldMk cId="0" sldId="377"/>
        </pc:sldMkLst>
        <pc:spChg chg="mod">
          <ac:chgData name="Xueyuan" userId="2b0d7b0725236551" providerId="LiveId" clId="{668A993D-516F-4F85-9ADD-4C3B02653F5E}" dt="2020-11-19T14:56:51.058" v="48" actId="27636"/>
          <ac:spMkLst>
            <pc:docMk/>
            <pc:sldMk cId="0" sldId="377"/>
            <ac:spMk id="103426" creationId="{84B2A827-1C2A-40F5-9C82-4890DA62FBF7}"/>
          </ac:spMkLst>
        </pc:spChg>
      </pc:sldChg>
      <pc:sldChg chg="modSp add mod">
        <pc:chgData name="Xueyuan" userId="2b0d7b0725236551" providerId="LiveId" clId="{668A993D-516F-4F85-9ADD-4C3B02653F5E}" dt="2020-11-19T14:56:51.069" v="49" actId="27636"/>
        <pc:sldMkLst>
          <pc:docMk/>
          <pc:sldMk cId="0" sldId="378"/>
        </pc:sldMkLst>
        <pc:spChg chg="mod">
          <ac:chgData name="Xueyuan" userId="2b0d7b0725236551" providerId="LiveId" clId="{668A993D-516F-4F85-9ADD-4C3B02653F5E}" dt="2020-11-19T14:56:51.069" v="49" actId="27636"/>
          <ac:spMkLst>
            <pc:docMk/>
            <pc:sldMk cId="0" sldId="378"/>
            <ac:spMk id="104450" creationId="{21EB8D0A-B263-419E-A67E-D30E11770778}"/>
          </ac:spMkLst>
        </pc:spChg>
      </pc:sldChg>
      <pc:sldChg chg="modSp add mod">
        <pc:chgData name="Xueyuan" userId="2b0d7b0725236551" providerId="LiveId" clId="{668A993D-516F-4F85-9ADD-4C3B02653F5E}" dt="2020-11-19T14:56:51.080" v="50" actId="27636"/>
        <pc:sldMkLst>
          <pc:docMk/>
          <pc:sldMk cId="0" sldId="379"/>
        </pc:sldMkLst>
        <pc:spChg chg="mod">
          <ac:chgData name="Xueyuan" userId="2b0d7b0725236551" providerId="LiveId" clId="{668A993D-516F-4F85-9ADD-4C3B02653F5E}" dt="2020-11-19T14:56:51.080" v="50" actId="27636"/>
          <ac:spMkLst>
            <pc:docMk/>
            <pc:sldMk cId="0" sldId="379"/>
            <ac:spMk id="105474" creationId="{2142273A-7E79-4396-8079-5ECF331E3F8D}"/>
          </ac:spMkLst>
        </pc:spChg>
      </pc:sldChg>
      <pc:sldChg chg="modSp add mod">
        <pc:chgData name="Xueyuan" userId="2b0d7b0725236551" providerId="LiveId" clId="{668A993D-516F-4F85-9ADD-4C3B02653F5E}" dt="2020-11-19T14:56:51.093" v="51" actId="27636"/>
        <pc:sldMkLst>
          <pc:docMk/>
          <pc:sldMk cId="0" sldId="380"/>
        </pc:sldMkLst>
        <pc:spChg chg="mod">
          <ac:chgData name="Xueyuan" userId="2b0d7b0725236551" providerId="LiveId" clId="{668A993D-516F-4F85-9ADD-4C3B02653F5E}" dt="2020-11-19T14:56:51.093" v="51" actId="27636"/>
          <ac:spMkLst>
            <pc:docMk/>
            <pc:sldMk cId="0" sldId="380"/>
            <ac:spMk id="106498" creationId="{40150A35-829B-429B-8C32-99534FF522F0}"/>
          </ac:spMkLst>
        </pc:spChg>
      </pc:sldChg>
      <pc:sldChg chg="modSp add mod">
        <pc:chgData name="Xueyuan" userId="2b0d7b0725236551" providerId="LiveId" clId="{668A993D-516F-4F85-9ADD-4C3B02653F5E}" dt="2020-11-19T14:56:51.104" v="52" actId="27636"/>
        <pc:sldMkLst>
          <pc:docMk/>
          <pc:sldMk cId="0" sldId="381"/>
        </pc:sldMkLst>
        <pc:spChg chg="mod">
          <ac:chgData name="Xueyuan" userId="2b0d7b0725236551" providerId="LiveId" clId="{668A993D-516F-4F85-9ADD-4C3B02653F5E}" dt="2020-11-19T14:56:51.104" v="52" actId="27636"/>
          <ac:spMkLst>
            <pc:docMk/>
            <pc:sldMk cId="0" sldId="381"/>
            <ac:spMk id="107522" creationId="{9E695D64-C440-4501-AC6D-DAFAC88E4C79}"/>
          </ac:spMkLst>
        </pc:spChg>
      </pc:sldChg>
      <pc:sldChg chg="modSp add mod">
        <pc:chgData name="Xueyuan" userId="2b0d7b0725236551" providerId="LiveId" clId="{668A993D-516F-4F85-9ADD-4C3B02653F5E}" dt="2020-11-19T14:56:51.119" v="53" actId="27636"/>
        <pc:sldMkLst>
          <pc:docMk/>
          <pc:sldMk cId="0" sldId="382"/>
        </pc:sldMkLst>
        <pc:spChg chg="mod">
          <ac:chgData name="Xueyuan" userId="2b0d7b0725236551" providerId="LiveId" clId="{668A993D-516F-4F85-9ADD-4C3B02653F5E}" dt="2020-11-19T14:56:51.119" v="53" actId="27636"/>
          <ac:spMkLst>
            <pc:docMk/>
            <pc:sldMk cId="0" sldId="382"/>
            <ac:spMk id="108546" creationId="{1E01FC29-67BD-4AB9-BDFE-8D5F6B9C5ABD}"/>
          </ac:spMkLst>
        </pc:spChg>
      </pc:sldChg>
      <pc:sldChg chg="add">
        <pc:chgData name="Xueyuan" userId="2b0d7b0725236551" providerId="LiveId" clId="{668A993D-516F-4F85-9ADD-4C3B02653F5E}" dt="2020-11-19T14:56:50.227" v="0"/>
        <pc:sldMkLst>
          <pc:docMk/>
          <pc:sldMk cId="0" sldId="383"/>
        </pc:sldMkLst>
      </pc:sldChg>
      <pc:sldChg chg="modSp add mod">
        <pc:chgData name="Xueyuan" userId="2b0d7b0725236551" providerId="LiveId" clId="{668A993D-516F-4F85-9ADD-4C3B02653F5E}" dt="2020-11-19T14:56:51.163" v="56" actId="27636"/>
        <pc:sldMkLst>
          <pc:docMk/>
          <pc:sldMk cId="0" sldId="384"/>
        </pc:sldMkLst>
        <pc:spChg chg="mod">
          <ac:chgData name="Xueyuan" userId="2b0d7b0725236551" providerId="LiveId" clId="{668A993D-516F-4F85-9ADD-4C3B02653F5E}" dt="2020-11-19T14:56:51.163" v="56" actId="27636"/>
          <ac:spMkLst>
            <pc:docMk/>
            <pc:sldMk cId="0" sldId="384"/>
            <ac:spMk id="115714" creationId="{888E073D-C93B-48F5-9EE6-8A59DA87BB88}"/>
          </ac:spMkLst>
        </pc:spChg>
      </pc:sldChg>
      <pc:sldChg chg="add">
        <pc:chgData name="Xueyuan" userId="2b0d7b0725236551" providerId="LiveId" clId="{668A993D-516F-4F85-9ADD-4C3B02653F5E}" dt="2020-11-19T14:56:50.227" v="0"/>
        <pc:sldMkLst>
          <pc:docMk/>
          <pc:sldMk cId="0" sldId="385"/>
        </pc:sldMkLst>
      </pc:sldChg>
      <pc:sldChg chg="add">
        <pc:chgData name="Xueyuan" userId="2b0d7b0725236551" providerId="LiveId" clId="{668A993D-516F-4F85-9ADD-4C3B02653F5E}" dt="2020-11-19T14:56:50.227" v="0"/>
        <pc:sldMkLst>
          <pc:docMk/>
          <pc:sldMk cId="0" sldId="387"/>
        </pc:sldMkLst>
      </pc:sldChg>
      <pc:sldChg chg="add">
        <pc:chgData name="Xueyuan" userId="2b0d7b0725236551" providerId="LiveId" clId="{668A993D-516F-4F85-9ADD-4C3B02653F5E}" dt="2020-11-19T14:56:50.227" v="0"/>
        <pc:sldMkLst>
          <pc:docMk/>
          <pc:sldMk cId="0" sldId="388"/>
        </pc:sldMkLst>
      </pc:sldChg>
      <pc:sldChg chg="modSp add mod">
        <pc:chgData name="Xueyuan" userId="2b0d7b0725236551" providerId="LiveId" clId="{668A993D-516F-4F85-9ADD-4C3B02653F5E}" dt="2020-11-19T14:56:50.314" v="1" actId="27636"/>
        <pc:sldMkLst>
          <pc:docMk/>
          <pc:sldMk cId="0" sldId="389"/>
        </pc:sldMkLst>
        <pc:spChg chg="mod">
          <ac:chgData name="Xueyuan" userId="2b0d7b0725236551" providerId="LiveId" clId="{668A993D-516F-4F85-9ADD-4C3B02653F5E}" dt="2020-11-19T14:56:50.314" v="1" actId="27636"/>
          <ac:spMkLst>
            <pc:docMk/>
            <pc:sldMk cId="0" sldId="389"/>
            <ac:spMk id="139265" creationId="{CF20CA95-0D36-4FDB-BA04-A3585E5B0DAC}"/>
          </ac:spMkLst>
        </pc:spChg>
      </pc:sldChg>
      <pc:sldChg chg="add">
        <pc:chgData name="Xueyuan" userId="2b0d7b0725236551" providerId="LiveId" clId="{668A993D-516F-4F85-9ADD-4C3B02653F5E}" dt="2020-11-19T14:56:50.227" v="0"/>
        <pc:sldMkLst>
          <pc:docMk/>
          <pc:sldMk cId="0" sldId="397"/>
        </pc:sldMkLst>
      </pc:sldChg>
      <pc:sldChg chg="add">
        <pc:chgData name="Xueyuan" userId="2b0d7b0725236551" providerId="LiveId" clId="{668A993D-516F-4F85-9ADD-4C3B02653F5E}" dt="2020-11-19T14:56:50.227" v="0"/>
        <pc:sldMkLst>
          <pc:docMk/>
          <pc:sldMk cId="0" sldId="398"/>
        </pc:sldMkLst>
      </pc:sldChg>
      <pc:sldChg chg="add">
        <pc:chgData name="Xueyuan" userId="2b0d7b0725236551" providerId="LiveId" clId="{668A993D-516F-4F85-9ADD-4C3B02653F5E}" dt="2020-11-19T14:56:50.227" v="0"/>
        <pc:sldMkLst>
          <pc:docMk/>
          <pc:sldMk cId="0" sldId="399"/>
        </pc:sldMkLst>
      </pc:sldChg>
      <pc:sldChg chg="add">
        <pc:chgData name="Xueyuan" userId="2b0d7b0725236551" providerId="LiveId" clId="{668A993D-516F-4F85-9ADD-4C3B02653F5E}" dt="2020-11-19T14:56:50.227" v="0"/>
        <pc:sldMkLst>
          <pc:docMk/>
          <pc:sldMk cId="0" sldId="400"/>
        </pc:sldMkLst>
      </pc:sldChg>
      <pc:sldChg chg="add">
        <pc:chgData name="Xueyuan" userId="2b0d7b0725236551" providerId="LiveId" clId="{668A993D-516F-4F85-9ADD-4C3B02653F5E}" dt="2020-11-19T14:56:50.227" v="0"/>
        <pc:sldMkLst>
          <pc:docMk/>
          <pc:sldMk cId="0" sldId="401"/>
        </pc:sldMkLst>
      </pc:sldChg>
      <pc:sldChg chg="modSp add mod">
        <pc:chgData name="Xueyuan" userId="2b0d7b0725236551" providerId="LiveId" clId="{668A993D-516F-4F85-9ADD-4C3B02653F5E}" dt="2020-11-19T14:56:50.423" v="2" actId="27636"/>
        <pc:sldMkLst>
          <pc:docMk/>
          <pc:sldMk cId="0" sldId="402"/>
        </pc:sldMkLst>
        <pc:spChg chg="mod">
          <ac:chgData name="Xueyuan" userId="2b0d7b0725236551" providerId="LiveId" clId="{668A993D-516F-4F85-9ADD-4C3B02653F5E}" dt="2020-11-19T14:56:50.423" v="2" actId="27636"/>
          <ac:spMkLst>
            <pc:docMk/>
            <pc:sldMk cId="0" sldId="402"/>
            <ac:spMk id="19458" creationId="{549FEBAD-90F5-403E-8EC2-18AB2A461990}"/>
          </ac:spMkLst>
        </pc:spChg>
      </pc:sldChg>
      <pc:sldChg chg="add">
        <pc:chgData name="Xueyuan" userId="2b0d7b0725236551" providerId="LiveId" clId="{668A993D-516F-4F85-9ADD-4C3B02653F5E}" dt="2020-11-19T14:56:50.227" v="0"/>
        <pc:sldMkLst>
          <pc:docMk/>
          <pc:sldMk cId="0" sldId="403"/>
        </pc:sldMkLst>
      </pc:sldChg>
      <pc:sldChg chg="add">
        <pc:chgData name="Xueyuan" userId="2b0d7b0725236551" providerId="LiveId" clId="{668A993D-516F-4F85-9ADD-4C3B02653F5E}" dt="2020-11-19T14:56:50.227" v="0"/>
        <pc:sldMkLst>
          <pc:docMk/>
          <pc:sldMk cId="0" sldId="404"/>
        </pc:sldMkLst>
      </pc:sldChg>
      <pc:sldChg chg="add">
        <pc:chgData name="Xueyuan" userId="2b0d7b0725236551" providerId="LiveId" clId="{668A993D-516F-4F85-9ADD-4C3B02653F5E}" dt="2020-11-19T14:56:50.227" v="0"/>
        <pc:sldMkLst>
          <pc:docMk/>
          <pc:sldMk cId="0" sldId="405"/>
        </pc:sldMkLst>
      </pc:sldChg>
      <pc:sldChg chg="add">
        <pc:chgData name="Xueyuan" userId="2b0d7b0725236551" providerId="LiveId" clId="{668A993D-516F-4F85-9ADD-4C3B02653F5E}" dt="2020-11-19T14:56:50.227" v="0"/>
        <pc:sldMkLst>
          <pc:docMk/>
          <pc:sldMk cId="0" sldId="406"/>
        </pc:sldMkLst>
      </pc:sldChg>
      <pc:sldChg chg="modSp add mod">
        <pc:chgData name="Xueyuan" userId="2b0d7b0725236551" providerId="LiveId" clId="{668A993D-516F-4F85-9ADD-4C3B02653F5E}" dt="2020-11-19T14:56:50.452" v="3" actId="27636"/>
        <pc:sldMkLst>
          <pc:docMk/>
          <pc:sldMk cId="0" sldId="407"/>
        </pc:sldMkLst>
        <pc:spChg chg="mod">
          <ac:chgData name="Xueyuan" userId="2b0d7b0725236551" providerId="LiveId" clId="{668A993D-516F-4F85-9ADD-4C3B02653F5E}" dt="2020-11-19T14:56:50.452" v="3" actId="27636"/>
          <ac:spMkLst>
            <pc:docMk/>
            <pc:sldMk cId="0" sldId="407"/>
            <ac:spMk id="24579" creationId="{FBC1EBD0-9E97-4354-8654-A91EE04A2B97}"/>
          </ac:spMkLst>
        </pc:spChg>
      </pc:sldChg>
      <pc:sldChg chg="modSp add mod">
        <pc:chgData name="Xueyuan" userId="2b0d7b0725236551" providerId="LiveId" clId="{668A993D-516F-4F85-9ADD-4C3B02653F5E}" dt="2020-11-19T14:56:50.463" v="4" actId="27636"/>
        <pc:sldMkLst>
          <pc:docMk/>
          <pc:sldMk cId="0" sldId="408"/>
        </pc:sldMkLst>
        <pc:spChg chg="mod">
          <ac:chgData name="Xueyuan" userId="2b0d7b0725236551" providerId="LiveId" clId="{668A993D-516F-4F85-9ADD-4C3B02653F5E}" dt="2020-11-19T14:56:50.463" v="4" actId="27636"/>
          <ac:spMkLst>
            <pc:docMk/>
            <pc:sldMk cId="0" sldId="408"/>
            <ac:spMk id="25602" creationId="{AF9963BD-9248-4752-879E-4B0975ED26FA}"/>
          </ac:spMkLst>
        </pc:spChg>
      </pc:sldChg>
      <pc:sldChg chg="modSp add mod">
        <pc:chgData name="Xueyuan" userId="2b0d7b0725236551" providerId="LiveId" clId="{668A993D-516F-4F85-9ADD-4C3B02653F5E}" dt="2020-11-19T14:56:50.483" v="5" actId="27636"/>
        <pc:sldMkLst>
          <pc:docMk/>
          <pc:sldMk cId="0" sldId="409"/>
        </pc:sldMkLst>
        <pc:spChg chg="mod">
          <ac:chgData name="Xueyuan" userId="2b0d7b0725236551" providerId="LiveId" clId="{668A993D-516F-4F85-9ADD-4C3B02653F5E}" dt="2020-11-19T14:56:50.483" v="5" actId="27636"/>
          <ac:spMkLst>
            <pc:docMk/>
            <pc:sldMk cId="0" sldId="409"/>
            <ac:spMk id="26626" creationId="{C1DEFC01-4985-43C6-B43D-1584EE17656D}"/>
          </ac:spMkLst>
        </pc:spChg>
      </pc:sldChg>
      <pc:sldChg chg="modSp add mod">
        <pc:chgData name="Xueyuan" userId="2b0d7b0725236551" providerId="LiveId" clId="{668A993D-516F-4F85-9ADD-4C3B02653F5E}" dt="2020-11-19T14:56:50.493" v="6" actId="27636"/>
        <pc:sldMkLst>
          <pc:docMk/>
          <pc:sldMk cId="0" sldId="410"/>
        </pc:sldMkLst>
        <pc:spChg chg="mod">
          <ac:chgData name="Xueyuan" userId="2b0d7b0725236551" providerId="LiveId" clId="{668A993D-516F-4F85-9ADD-4C3B02653F5E}" dt="2020-11-19T14:56:50.493" v="6" actId="27636"/>
          <ac:spMkLst>
            <pc:docMk/>
            <pc:sldMk cId="0" sldId="410"/>
            <ac:spMk id="27650" creationId="{37F301A2-1C18-4EAB-AA92-1348F38BEC3C}"/>
          </ac:spMkLst>
        </pc:spChg>
      </pc:sldChg>
      <pc:sldChg chg="add">
        <pc:chgData name="Xueyuan" userId="2b0d7b0725236551" providerId="LiveId" clId="{668A993D-516F-4F85-9ADD-4C3B02653F5E}" dt="2020-11-19T14:56:50.227" v="0"/>
        <pc:sldMkLst>
          <pc:docMk/>
          <pc:sldMk cId="0" sldId="411"/>
        </pc:sldMkLst>
      </pc:sldChg>
      <pc:sldChg chg="add">
        <pc:chgData name="Xueyuan" userId="2b0d7b0725236551" providerId="LiveId" clId="{668A993D-516F-4F85-9ADD-4C3B02653F5E}" dt="2020-11-19T14:56:50.227" v="0"/>
        <pc:sldMkLst>
          <pc:docMk/>
          <pc:sldMk cId="0" sldId="412"/>
        </pc:sldMkLst>
      </pc:sldChg>
      <pc:sldChg chg="modSp add mod">
        <pc:chgData name="Xueyuan" userId="2b0d7b0725236551" providerId="LiveId" clId="{668A993D-516F-4F85-9ADD-4C3B02653F5E}" dt="2020-11-19T14:56:50.510" v="7" actId="27636"/>
        <pc:sldMkLst>
          <pc:docMk/>
          <pc:sldMk cId="0" sldId="413"/>
        </pc:sldMkLst>
        <pc:spChg chg="mod">
          <ac:chgData name="Xueyuan" userId="2b0d7b0725236551" providerId="LiveId" clId="{668A993D-516F-4F85-9ADD-4C3B02653F5E}" dt="2020-11-19T14:56:50.510" v="7" actId="27636"/>
          <ac:spMkLst>
            <pc:docMk/>
            <pc:sldMk cId="0" sldId="413"/>
            <ac:spMk id="30722" creationId="{CC5DA4B2-1EDE-4CC0-B4A5-D0793F35D9A2}"/>
          </ac:spMkLst>
        </pc:spChg>
      </pc:sldChg>
      <pc:sldChg chg="modSp add mod">
        <pc:chgData name="Xueyuan" userId="2b0d7b0725236551" providerId="LiveId" clId="{668A993D-516F-4F85-9ADD-4C3B02653F5E}" dt="2020-11-19T14:56:50.520" v="8" actId="27636"/>
        <pc:sldMkLst>
          <pc:docMk/>
          <pc:sldMk cId="0" sldId="414"/>
        </pc:sldMkLst>
        <pc:spChg chg="mod">
          <ac:chgData name="Xueyuan" userId="2b0d7b0725236551" providerId="LiveId" clId="{668A993D-516F-4F85-9ADD-4C3B02653F5E}" dt="2020-11-19T14:56:50.520" v="8" actId="27636"/>
          <ac:spMkLst>
            <pc:docMk/>
            <pc:sldMk cId="0" sldId="414"/>
            <ac:spMk id="31746" creationId="{EE6C6C83-A2B5-4B50-A216-D2F8DAA55C4F}"/>
          </ac:spMkLst>
        </pc:spChg>
      </pc:sldChg>
      <pc:sldChg chg="modSp add mod">
        <pc:chgData name="Xueyuan" userId="2b0d7b0725236551" providerId="LiveId" clId="{668A993D-516F-4F85-9ADD-4C3B02653F5E}" dt="2020-11-19T14:56:50.526" v="9" actId="27636"/>
        <pc:sldMkLst>
          <pc:docMk/>
          <pc:sldMk cId="0" sldId="415"/>
        </pc:sldMkLst>
        <pc:spChg chg="mod">
          <ac:chgData name="Xueyuan" userId="2b0d7b0725236551" providerId="LiveId" clId="{668A993D-516F-4F85-9ADD-4C3B02653F5E}" dt="2020-11-19T14:56:50.526" v="9" actId="27636"/>
          <ac:spMkLst>
            <pc:docMk/>
            <pc:sldMk cId="0" sldId="415"/>
            <ac:spMk id="32770" creationId="{C532F171-C6EC-437E-B830-C163755CDE48}"/>
          </ac:spMkLst>
        </pc:spChg>
      </pc:sldChg>
      <pc:sldChg chg="modSp add mod">
        <pc:chgData name="Xueyuan" userId="2b0d7b0725236551" providerId="LiveId" clId="{668A993D-516F-4F85-9ADD-4C3B02653F5E}" dt="2020-11-19T14:56:50.536" v="10" actId="27636"/>
        <pc:sldMkLst>
          <pc:docMk/>
          <pc:sldMk cId="0" sldId="416"/>
        </pc:sldMkLst>
        <pc:spChg chg="mod">
          <ac:chgData name="Xueyuan" userId="2b0d7b0725236551" providerId="LiveId" clId="{668A993D-516F-4F85-9ADD-4C3B02653F5E}" dt="2020-11-19T14:56:50.536" v="10" actId="27636"/>
          <ac:spMkLst>
            <pc:docMk/>
            <pc:sldMk cId="0" sldId="416"/>
            <ac:spMk id="33794" creationId="{6BBE869C-50F3-4930-BC02-27D91A012EFC}"/>
          </ac:spMkLst>
        </pc:spChg>
      </pc:sldChg>
      <pc:sldChg chg="add">
        <pc:chgData name="Xueyuan" userId="2b0d7b0725236551" providerId="LiveId" clId="{668A993D-516F-4F85-9ADD-4C3B02653F5E}" dt="2020-11-19T14:56:50.227" v="0"/>
        <pc:sldMkLst>
          <pc:docMk/>
          <pc:sldMk cId="0" sldId="417"/>
        </pc:sldMkLst>
      </pc:sldChg>
      <pc:sldChg chg="add">
        <pc:chgData name="Xueyuan" userId="2b0d7b0725236551" providerId="LiveId" clId="{668A993D-516F-4F85-9ADD-4C3B02653F5E}" dt="2020-11-19T14:56:50.227" v="0"/>
        <pc:sldMkLst>
          <pc:docMk/>
          <pc:sldMk cId="0" sldId="418"/>
        </pc:sldMkLst>
      </pc:sldChg>
      <pc:sldChg chg="modSp add mod">
        <pc:chgData name="Xueyuan" userId="2b0d7b0725236551" providerId="LiveId" clId="{668A993D-516F-4F85-9ADD-4C3B02653F5E}" dt="2020-11-19T14:56:50.549" v="11" actId="27636"/>
        <pc:sldMkLst>
          <pc:docMk/>
          <pc:sldMk cId="0" sldId="419"/>
        </pc:sldMkLst>
        <pc:spChg chg="mod">
          <ac:chgData name="Xueyuan" userId="2b0d7b0725236551" providerId="LiveId" clId="{668A993D-516F-4F85-9ADD-4C3B02653F5E}" dt="2020-11-19T14:56:50.549" v="11" actId="27636"/>
          <ac:spMkLst>
            <pc:docMk/>
            <pc:sldMk cId="0" sldId="419"/>
            <ac:spMk id="36866" creationId="{44F817F1-B9B4-4AF6-9222-2AA6719B8761}"/>
          </ac:spMkLst>
        </pc:spChg>
      </pc:sldChg>
      <pc:sldChg chg="modSp add mod">
        <pc:chgData name="Xueyuan" userId="2b0d7b0725236551" providerId="LiveId" clId="{668A993D-516F-4F85-9ADD-4C3B02653F5E}" dt="2020-11-19T14:56:50.571" v="12" actId="27636"/>
        <pc:sldMkLst>
          <pc:docMk/>
          <pc:sldMk cId="0" sldId="420"/>
        </pc:sldMkLst>
        <pc:spChg chg="mod">
          <ac:chgData name="Xueyuan" userId="2b0d7b0725236551" providerId="LiveId" clId="{668A993D-516F-4F85-9ADD-4C3B02653F5E}" dt="2020-11-19T14:56:50.571" v="12" actId="27636"/>
          <ac:spMkLst>
            <pc:docMk/>
            <pc:sldMk cId="0" sldId="420"/>
            <ac:spMk id="37890" creationId="{0BBF0F72-57A5-4B36-916F-346B5B896404}"/>
          </ac:spMkLst>
        </pc:spChg>
      </pc:sldChg>
      <pc:sldChg chg="modSp add mod">
        <pc:chgData name="Xueyuan" userId="2b0d7b0725236551" providerId="LiveId" clId="{668A993D-516F-4F85-9ADD-4C3B02653F5E}" dt="2020-11-19T14:56:50.584" v="13" actId="27636"/>
        <pc:sldMkLst>
          <pc:docMk/>
          <pc:sldMk cId="0" sldId="421"/>
        </pc:sldMkLst>
        <pc:spChg chg="mod">
          <ac:chgData name="Xueyuan" userId="2b0d7b0725236551" providerId="LiveId" clId="{668A993D-516F-4F85-9ADD-4C3B02653F5E}" dt="2020-11-19T14:56:50.584" v="13" actId="27636"/>
          <ac:spMkLst>
            <pc:docMk/>
            <pc:sldMk cId="0" sldId="421"/>
            <ac:spMk id="38914" creationId="{1EEAA76D-1C6E-41B3-A1F1-2C1B2860FF4D}"/>
          </ac:spMkLst>
        </pc:spChg>
      </pc:sldChg>
      <pc:sldChg chg="modSp add mod">
        <pc:chgData name="Xueyuan" userId="2b0d7b0725236551" providerId="LiveId" clId="{668A993D-516F-4F85-9ADD-4C3B02653F5E}" dt="2020-11-19T14:56:50.589" v="14" actId="27636"/>
        <pc:sldMkLst>
          <pc:docMk/>
          <pc:sldMk cId="0" sldId="422"/>
        </pc:sldMkLst>
        <pc:spChg chg="mod">
          <ac:chgData name="Xueyuan" userId="2b0d7b0725236551" providerId="LiveId" clId="{668A993D-516F-4F85-9ADD-4C3B02653F5E}" dt="2020-11-19T14:56:50.589" v="14" actId="27636"/>
          <ac:spMkLst>
            <pc:docMk/>
            <pc:sldMk cId="0" sldId="422"/>
            <ac:spMk id="39938" creationId="{B0CE4D3B-460B-42AA-BBA3-5E48F83D8AF3}"/>
          </ac:spMkLst>
        </pc:spChg>
      </pc:sldChg>
      <pc:sldChg chg="modSp add mod">
        <pc:chgData name="Xueyuan" userId="2b0d7b0725236551" providerId="LiveId" clId="{668A993D-516F-4F85-9ADD-4C3B02653F5E}" dt="2020-11-19T14:56:50.600" v="15" actId="27636"/>
        <pc:sldMkLst>
          <pc:docMk/>
          <pc:sldMk cId="0" sldId="423"/>
        </pc:sldMkLst>
        <pc:spChg chg="mod">
          <ac:chgData name="Xueyuan" userId="2b0d7b0725236551" providerId="LiveId" clId="{668A993D-516F-4F85-9ADD-4C3B02653F5E}" dt="2020-11-19T14:56:50.600" v="15" actId="27636"/>
          <ac:spMkLst>
            <pc:docMk/>
            <pc:sldMk cId="0" sldId="423"/>
            <ac:spMk id="40962" creationId="{D76DDFF2-D451-440C-B878-710A33797D11}"/>
          </ac:spMkLst>
        </pc:spChg>
      </pc:sldChg>
      <pc:sldChg chg="add">
        <pc:chgData name="Xueyuan" userId="2b0d7b0725236551" providerId="LiveId" clId="{668A993D-516F-4F85-9ADD-4C3B02653F5E}" dt="2020-11-19T14:56:50.227" v="0"/>
        <pc:sldMkLst>
          <pc:docMk/>
          <pc:sldMk cId="0" sldId="424"/>
        </pc:sldMkLst>
      </pc:sldChg>
      <pc:sldChg chg="add">
        <pc:chgData name="Xueyuan" userId="2b0d7b0725236551" providerId="LiveId" clId="{668A993D-516F-4F85-9ADD-4C3B02653F5E}" dt="2020-11-19T14:56:50.227" v="0"/>
        <pc:sldMkLst>
          <pc:docMk/>
          <pc:sldMk cId="0" sldId="425"/>
        </pc:sldMkLst>
      </pc:sldChg>
      <pc:sldChg chg="add">
        <pc:chgData name="Xueyuan" userId="2b0d7b0725236551" providerId="LiveId" clId="{668A993D-516F-4F85-9ADD-4C3B02653F5E}" dt="2020-11-19T14:56:50.227" v="0"/>
        <pc:sldMkLst>
          <pc:docMk/>
          <pc:sldMk cId="0" sldId="426"/>
        </pc:sldMkLst>
      </pc:sldChg>
      <pc:sldChg chg="add">
        <pc:chgData name="Xueyuan" userId="2b0d7b0725236551" providerId="LiveId" clId="{668A993D-516F-4F85-9ADD-4C3B02653F5E}" dt="2020-11-19T14:56:50.227" v="0"/>
        <pc:sldMkLst>
          <pc:docMk/>
          <pc:sldMk cId="0" sldId="427"/>
        </pc:sldMkLst>
      </pc:sldChg>
      <pc:sldChg chg="add">
        <pc:chgData name="Xueyuan" userId="2b0d7b0725236551" providerId="LiveId" clId="{668A993D-516F-4F85-9ADD-4C3B02653F5E}" dt="2020-11-19T14:56:50.227" v="0"/>
        <pc:sldMkLst>
          <pc:docMk/>
          <pc:sldMk cId="0" sldId="428"/>
        </pc:sldMkLst>
      </pc:sldChg>
      <pc:sldChg chg="add">
        <pc:chgData name="Xueyuan" userId="2b0d7b0725236551" providerId="LiveId" clId="{668A993D-516F-4F85-9ADD-4C3B02653F5E}" dt="2020-11-19T14:56:50.227" v="0"/>
        <pc:sldMkLst>
          <pc:docMk/>
          <pc:sldMk cId="0" sldId="429"/>
        </pc:sldMkLst>
      </pc:sldChg>
      <pc:sldChg chg="add">
        <pc:chgData name="Xueyuan" userId="2b0d7b0725236551" providerId="LiveId" clId="{668A993D-516F-4F85-9ADD-4C3B02653F5E}" dt="2020-11-19T14:56:50.227" v="0"/>
        <pc:sldMkLst>
          <pc:docMk/>
          <pc:sldMk cId="0" sldId="430"/>
        </pc:sldMkLst>
      </pc:sldChg>
      <pc:sldChg chg="add">
        <pc:chgData name="Xueyuan" userId="2b0d7b0725236551" providerId="LiveId" clId="{668A993D-516F-4F85-9ADD-4C3B02653F5E}" dt="2020-11-19T14:56:50.227" v="0"/>
        <pc:sldMkLst>
          <pc:docMk/>
          <pc:sldMk cId="0" sldId="43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2C893-9C54-4BF3-AB76-45B716941237}"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1C8F3-121C-4C86-B210-6EC056142628}" type="slidenum">
              <a:rPr lang="en-US" smtClean="0"/>
              <a:t>‹#›</a:t>
            </a:fld>
            <a:endParaRPr lang="en-US"/>
          </a:p>
        </p:txBody>
      </p:sp>
    </p:spTree>
    <p:extLst>
      <p:ext uri="{BB962C8B-B14F-4D97-AF65-F5344CB8AC3E}">
        <p14:creationId xmlns:p14="http://schemas.microsoft.com/office/powerpoint/2010/main" val="252941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05E0E93F-DB7E-459B-B50C-ECB4ED51A770}"/>
              </a:ext>
            </a:extLst>
          </p:cNvPr>
          <p:cNvSpPr>
            <a:spLocks noGrp="1" noRot="1" noChangeArrowheads="1" noTextEdit="1"/>
          </p:cNvSpPr>
          <p:nvPr>
            <p:ph type="sldImg" idx="4294967295"/>
          </p:nvPr>
        </p:nvSpPr>
        <p:spPr>
          <a:ln>
            <a:miter lim="800000"/>
          </a:ln>
        </p:spPr>
      </p:sp>
      <p:sp>
        <p:nvSpPr>
          <p:cNvPr id="122883" name="文本占位符 2">
            <a:extLst>
              <a:ext uri="{FF2B5EF4-FFF2-40B4-BE49-F238E27FC236}">
                <a16:creationId xmlns:a16="http://schemas.microsoft.com/office/drawing/2014/main" id="{85409693-CBFD-4B83-88C0-91913C585760}"/>
              </a:ext>
            </a:extLst>
          </p:cNvPr>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428E-966B-476B-90F5-293C7EC81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6864D6-171F-4E48-987F-D5878D529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40BF9-D306-4013-8FBD-739DEE9A53D5}"/>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F40AC763-6AF3-4444-B014-9FE7DA3D0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96571-76D0-42F0-B793-9D978B7A66D9}"/>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1155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11AE-6FE2-4921-ABA7-2B5811892F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E0FBB-FDF4-405E-816F-15F90C341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C2136-9742-4016-B9E9-5F4A190CD87F}"/>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0EF9A3E8-8460-49C7-840C-210722A64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6BEAC-2E32-4C36-8DBA-1BC4FFEFFAD9}"/>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13968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CC395-564A-4DE7-8FC7-B05001D12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B4A99-DB57-46F6-8EC8-15FDD3656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3FEE3-4575-47FC-879B-289166B68764}"/>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3F44A2DE-483E-4D92-B953-C136B2008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52CC0-7455-4366-943F-C8B4CD87CFAD}"/>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3006040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50530F34-6F3D-4AE8-823E-5941704C2D9A}"/>
              </a:ext>
            </a:extLst>
          </p:cNvPr>
          <p:cNvSpPr>
            <a:spLocks noGrp="1"/>
          </p:cNvSpPr>
          <p:nvPr>
            <p:ph type="dt" sz="half" idx="10"/>
          </p:nvPr>
        </p:nvSpPr>
        <p:spPr/>
        <p:txBody>
          <a:bodyPr/>
          <a:lstStyle>
            <a:lvl1pPr>
              <a:defRPr/>
            </a:lvl1pPr>
          </a:lstStyle>
          <a:p>
            <a:pPr>
              <a:defRPr/>
            </a:pPr>
            <a:fld id="{697F8F34-ED87-423F-9E8D-E074D2F25E49}" type="datetime1">
              <a:rPr lang="zh-CN" altLang="en-US"/>
              <a:pPr>
                <a:defRPr/>
              </a:pPr>
              <a:t>2020/11/19</a:t>
            </a:fld>
            <a:endParaRPr lang="zh-CN" altLang="en-US"/>
          </a:p>
        </p:txBody>
      </p:sp>
      <p:sp>
        <p:nvSpPr>
          <p:cNvPr id="6" name="页脚占位符 1028">
            <a:extLst>
              <a:ext uri="{FF2B5EF4-FFF2-40B4-BE49-F238E27FC236}">
                <a16:creationId xmlns:a16="http://schemas.microsoft.com/office/drawing/2014/main" id="{5585796D-F60F-431E-9248-42EBDB4AEF5E}"/>
              </a:ext>
            </a:extLst>
          </p:cNvPr>
          <p:cNvSpPr>
            <a:spLocks noGrp="1"/>
          </p:cNvSpPr>
          <p:nvPr>
            <p:ph type="ftr" sz="quarter" idx="11"/>
          </p:nvPr>
        </p:nvSpPr>
        <p:spPr/>
        <p:txBody>
          <a:bodyPr/>
          <a:lstStyle>
            <a:lvl1pPr>
              <a:defRPr/>
            </a:lvl1pPr>
          </a:lstStyle>
          <a:p>
            <a:pPr>
              <a:defRPr/>
            </a:pPr>
            <a:endParaRPr lang="zh-CN"/>
          </a:p>
        </p:txBody>
      </p:sp>
      <p:sp>
        <p:nvSpPr>
          <p:cNvPr id="7" name="灯片编号占位符 1029">
            <a:extLst>
              <a:ext uri="{FF2B5EF4-FFF2-40B4-BE49-F238E27FC236}">
                <a16:creationId xmlns:a16="http://schemas.microsoft.com/office/drawing/2014/main" id="{7AA41F07-24B1-4655-9550-EC19D8F4C04C}"/>
              </a:ext>
            </a:extLst>
          </p:cNvPr>
          <p:cNvSpPr>
            <a:spLocks noGrp="1"/>
          </p:cNvSpPr>
          <p:nvPr>
            <p:ph type="sldNum" sz="quarter" idx="12"/>
          </p:nvPr>
        </p:nvSpPr>
        <p:spPr/>
        <p:txBody>
          <a:bodyPr/>
          <a:lstStyle>
            <a:lvl1pPr>
              <a:defRPr/>
            </a:lvl1pPr>
          </a:lstStyle>
          <a:p>
            <a:fld id="{AEDE40F2-14C0-4BDF-90DE-139FCC8612D2}" type="slidenum">
              <a:rPr lang="zh-CN" altLang="en-US"/>
              <a:pPr/>
              <a:t>‹#›</a:t>
            </a:fld>
            <a:endParaRPr lang="zh-CN" altLang="en-US"/>
          </a:p>
        </p:txBody>
      </p:sp>
    </p:spTree>
    <p:extLst>
      <p:ext uri="{BB962C8B-B14F-4D97-AF65-F5344CB8AC3E}">
        <p14:creationId xmlns:p14="http://schemas.microsoft.com/office/powerpoint/2010/main" val="207726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B1E3-674F-449A-8244-A0D0BD821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E8431-10DE-494A-9A1B-1C95EF7F6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B985-C457-4A4D-9C77-3C523CD13BFC}"/>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C0582C7C-F1B4-4773-8D22-267177ACF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D4F4D-23A4-4D38-9181-0412133D8350}"/>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188693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3FF6-C90C-4E82-B9E4-5977A4775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B5677-2286-48A9-AA98-71922007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12D076-C293-4C51-B80D-A864F2FB2F8B}"/>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27672050-49E9-486A-AC4A-67F021AB0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8165A-8803-46CA-867A-E85053F14850}"/>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163886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4C87-976F-451F-AB38-86048C45B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42F17-C7C8-48E9-A816-AF618F766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2A766-D00B-4B47-893E-50AFF388E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34AE8-93FB-48F4-9880-A7511261A211}"/>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6" name="Footer Placeholder 5">
            <a:extLst>
              <a:ext uri="{FF2B5EF4-FFF2-40B4-BE49-F238E27FC236}">
                <a16:creationId xmlns:a16="http://schemas.microsoft.com/office/drawing/2014/main" id="{7642FFDF-6921-4D9A-8ACB-BD6C61CD0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37434-8906-4003-9F21-041742D2EECA}"/>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222729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3626-F762-4EF7-BF10-B226006CC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1957AF-F383-4FAC-BEFA-12C09DF81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5EC5E-0EBA-4723-8892-A9C3F0A37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0F09B-FBBD-4A83-8FED-27A9AD9BB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D6FDDB-7130-4293-8025-3739B5F26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2E28FB-33EF-4429-8E45-2BB71E22C9BC}"/>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8" name="Footer Placeholder 7">
            <a:extLst>
              <a:ext uri="{FF2B5EF4-FFF2-40B4-BE49-F238E27FC236}">
                <a16:creationId xmlns:a16="http://schemas.microsoft.com/office/drawing/2014/main" id="{61D1F1C8-2F79-4719-898D-79AD55DE0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94A017-08BC-44D1-9235-803C24EBE62B}"/>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246445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8E50-94E0-40F3-802E-005B4FDA2D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E7320-1AE9-44CF-9F07-61B7D311EE03}"/>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4" name="Footer Placeholder 3">
            <a:extLst>
              <a:ext uri="{FF2B5EF4-FFF2-40B4-BE49-F238E27FC236}">
                <a16:creationId xmlns:a16="http://schemas.microsoft.com/office/drawing/2014/main" id="{680B36A8-A44D-4855-93FD-FDA0C9E61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5D2B3B-E68E-4A77-A363-034CA0E1C370}"/>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298958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D5650-8C7C-417E-AD9E-ABC4AB1FB26D}"/>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3" name="Footer Placeholder 2">
            <a:extLst>
              <a:ext uri="{FF2B5EF4-FFF2-40B4-BE49-F238E27FC236}">
                <a16:creationId xmlns:a16="http://schemas.microsoft.com/office/drawing/2014/main" id="{2E39E00C-03C7-4CF1-A0BE-417E01C24E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5BF08-9509-4EAB-9509-5FBC85B27390}"/>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38156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31F6-CD97-4659-9162-E08D1A6D3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04ECCE-9E9A-4E89-93FC-1D8B40DB2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35795-DA37-4E09-9433-BAEE12D93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BD135-35DB-4C8B-8183-8EC9A41ECFB8}"/>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6" name="Footer Placeholder 5">
            <a:extLst>
              <a:ext uri="{FF2B5EF4-FFF2-40B4-BE49-F238E27FC236}">
                <a16:creationId xmlns:a16="http://schemas.microsoft.com/office/drawing/2014/main" id="{C012C6D6-ACEA-4E16-A48E-BFC45CDEA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312DF-402F-4927-A5EE-DE47252D68DC}"/>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253344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6248-E295-46ED-BC3D-D2A0105DB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4222DC-737A-4D70-B6E2-339A8BD07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A4864-4273-411B-98C0-CFE4172A6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9DE7-4270-4D7C-ADD7-881746D17FFF}"/>
              </a:ext>
            </a:extLst>
          </p:cNvPr>
          <p:cNvSpPr>
            <a:spLocks noGrp="1"/>
          </p:cNvSpPr>
          <p:nvPr>
            <p:ph type="dt" sz="half" idx="10"/>
          </p:nvPr>
        </p:nvSpPr>
        <p:spPr/>
        <p:txBody>
          <a:bodyPr/>
          <a:lstStyle/>
          <a:p>
            <a:fld id="{7C5AF5BF-2F8E-48AA-94F2-1377C56EF78F}" type="datetimeFigureOut">
              <a:rPr lang="en-US" smtClean="0"/>
              <a:t>11/19/2020</a:t>
            </a:fld>
            <a:endParaRPr lang="en-US"/>
          </a:p>
        </p:txBody>
      </p:sp>
      <p:sp>
        <p:nvSpPr>
          <p:cNvPr id="6" name="Footer Placeholder 5">
            <a:extLst>
              <a:ext uri="{FF2B5EF4-FFF2-40B4-BE49-F238E27FC236}">
                <a16:creationId xmlns:a16="http://schemas.microsoft.com/office/drawing/2014/main" id="{2B7CB007-7CD1-4920-88BA-3E5CA504F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017A9-9EAD-4643-A9D6-1AF791AC4FDD}"/>
              </a:ext>
            </a:extLst>
          </p:cNvPr>
          <p:cNvSpPr>
            <a:spLocks noGrp="1"/>
          </p:cNvSpPr>
          <p:nvPr>
            <p:ph type="sldNum" sz="quarter" idx="12"/>
          </p:nvPr>
        </p:nvSpPr>
        <p:spPr/>
        <p:txBody>
          <a:bodyPr/>
          <a:lstStyle/>
          <a:p>
            <a:fld id="{2474D89A-4EDC-4522-B303-1856932A3401}" type="slidenum">
              <a:rPr lang="en-US" smtClean="0"/>
              <a:t>‹#›</a:t>
            </a:fld>
            <a:endParaRPr lang="en-US"/>
          </a:p>
        </p:txBody>
      </p:sp>
    </p:spTree>
    <p:extLst>
      <p:ext uri="{BB962C8B-B14F-4D97-AF65-F5344CB8AC3E}">
        <p14:creationId xmlns:p14="http://schemas.microsoft.com/office/powerpoint/2010/main" val="349768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8740A-4814-46FC-B960-08C3D1A4A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9F5E27-3A99-4483-8373-03FCC4D51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AABD0-F7A0-40EC-8F5B-8B261BD2B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AF5BF-2F8E-48AA-94F2-1377C56EF78F}" type="datetimeFigureOut">
              <a:rPr lang="en-US" smtClean="0"/>
              <a:t>11/19/2020</a:t>
            </a:fld>
            <a:endParaRPr lang="en-US"/>
          </a:p>
        </p:txBody>
      </p:sp>
      <p:sp>
        <p:nvSpPr>
          <p:cNvPr id="5" name="Footer Placeholder 4">
            <a:extLst>
              <a:ext uri="{FF2B5EF4-FFF2-40B4-BE49-F238E27FC236}">
                <a16:creationId xmlns:a16="http://schemas.microsoft.com/office/drawing/2014/main" id="{5B4A98AA-1C96-4877-9E08-0E72C9B17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6AB92-01D4-401E-A8F4-2A8C22DBA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4D89A-4EDC-4522-B303-1856932A3401}" type="slidenum">
              <a:rPr lang="en-US" smtClean="0"/>
              <a:t>‹#›</a:t>
            </a:fld>
            <a:endParaRPr lang="en-US"/>
          </a:p>
        </p:txBody>
      </p:sp>
    </p:spTree>
    <p:extLst>
      <p:ext uri="{BB962C8B-B14F-4D97-AF65-F5344CB8AC3E}">
        <p14:creationId xmlns:p14="http://schemas.microsoft.com/office/powerpoint/2010/main" val="3864681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83.xml"/><Relationship Id="rId4" Type="http://schemas.openxmlformats.org/officeDocument/2006/relationships/slide" Target="slide6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74.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0.xml"/><Relationship Id="rId1" Type="http://schemas.openxmlformats.org/officeDocument/2006/relationships/slideLayout" Target="../slideLayouts/slideLayout2.xml"/><Relationship Id="rId4" Type="http://schemas.openxmlformats.org/officeDocument/2006/relationships/slide" Target="slide9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5122">
            <a:extLst>
              <a:ext uri="{FF2B5EF4-FFF2-40B4-BE49-F238E27FC236}">
                <a16:creationId xmlns:a16="http://schemas.microsoft.com/office/drawing/2014/main" id="{C648C4B8-745D-4815-8774-142EC74B88ED}"/>
              </a:ext>
            </a:extLst>
          </p:cNvPr>
          <p:cNvSpPr>
            <a:spLocks noGrp="1" noChangeArrowheads="1"/>
          </p:cNvSpPr>
          <p:nvPr>
            <p:ph idx="1"/>
          </p:nvPr>
        </p:nvSpPr>
        <p:spPr>
          <a:xfrm>
            <a:off x="1981200" y="2057400"/>
            <a:ext cx="8001000" cy="4019550"/>
          </a:xfrm>
        </p:spPr>
        <p:txBody>
          <a:bodyPr/>
          <a:lstStyle/>
          <a:p>
            <a:pPr eaLnBrk="1" hangingPunct="1"/>
            <a:r>
              <a:rPr lang="en-US" altLang="zh-CN" u="sng">
                <a:solidFill>
                  <a:srgbClr val="3C8C93"/>
                </a:solidFill>
              </a:rPr>
              <a:t>9</a:t>
            </a:r>
            <a:r>
              <a:rPr lang="en-US" altLang="zh-CN">
                <a:hlinkClick r:id="rId2" action="ppaction://hlinksldjump"/>
              </a:rPr>
              <a:t>.1  </a:t>
            </a:r>
            <a:r>
              <a:rPr lang="zh-CN" altLang="en-US">
                <a:hlinkClick r:id="rId2" action="ppaction://hlinksldjump"/>
              </a:rPr>
              <a:t>类的继承与派生</a:t>
            </a:r>
            <a:endParaRPr lang="zh-CN" altLang="en-US"/>
          </a:p>
          <a:p>
            <a:pPr eaLnBrk="1" hangingPunct="1"/>
            <a:r>
              <a:rPr lang="en-US" altLang="zh-CN" u="sng">
                <a:solidFill>
                  <a:srgbClr val="3C8C93"/>
                </a:solidFill>
              </a:rPr>
              <a:t>9</a:t>
            </a:r>
            <a:r>
              <a:rPr lang="en-US" altLang="zh-CN">
                <a:hlinkClick r:id="rId3" action="ppaction://hlinksldjump"/>
              </a:rPr>
              <a:t>.2  </a:t>
            </a:r>
            <a:r>
              <a:rPr lang="zh-CN" altLang="en-US">
                <a:hlinkClick r:id="rId3" action="ppaction://hlinksldjump"/>
              </a:rPr>
              <a:t>单继承</a:t>
            </a:r>
            <a:endParaRPr lang="zh-CN" altLang="en-US"/>
          </a:p>
          <a:p>
            <a:pPr eaLnBrk="1" hangingPunct="1"/>
            <a:r>
              <a:rPr lang="en-US" altLang="zh-CN" u="sng">
                <a:solidFill>
                  <a:srgbClr val="3C8C93"/>
                </a:solidFill>
              </a:rPr>
              <a:t>9</a:t>
            </a:r>
            <a:r>
              <a:rPr lang="en-US" altLang="zh-CN">
                <a:hlinkClick r:id="rId4" action="ppaction://hlinksldjump"/>
              </a:rPr>
              <a:t>.3  </a:t>
            </a:r>
            <a:r>
              <a:rPr lang="zh-CN" altLang="en-US">
                <a:hlinkClick r:id="rId4" action="ppaction://hlinksldjump"/>
              </a:rPr>
              <a:t>多继承</a:t>
            </a:r>
            <a:endParaRPr lang="zh-CN" altLang="en-US"/>
          </a:p>
          <a:p>
            <a:pPr eaLnBrk="1" hangingPunct="1"/>
            <a:r>
              <a:rPr lang="en-US" altLang="zh-CN" u="sng">
                <a:solidFill>
                  <a:srgbClr val="3C8C93"/>
                </a:solidFill>
              </a:rPr>
              <a:t>9</a:t>
            </a:r>
            <a:r>
              <a:rPr lang="en-US" altLang="zh-CN">
                <a:hlinkClick r:id="rId5" action="ppaction://hlinksldjump"/>
              </a:rPr>
              <a:t>.4  </a:t>
            </a:r>
            <a:r>
              <a:rPr lang="zh-CN" altLang="en-US">
                <a:hlinkClick r:id="rId5" action="ppaction://hlinksldjump"/>
              </a:rPr>
              <a:t>虚基类</a:t>
            </a:r>
          </a:p>
          <a:p>
            <a:pPr eaLnBrk="1" hangingPunct="1"/>
            <a:r>
              <a:rPr lang="zh-CN" altLang="en-US" u="sng">
                <a:solidFill>
                  <a:srgbClr val="3C8C93"/>
                </a:solidFill>
              </a:rPr>
              <a:t>9.5  案例实战</a:t>
            </a:r>
          </a:p>
        </p:txBody>
      </p:sp>
      <p:sp>
        <p:nvSpPr>
          <p:cNvPr id="14339" name="标题 5123">
            <a:extLst>
              <a:ext uri="{FF2B5EF4-FFF2-40B4-BE49-F238E27FC236}">
                <a16:creationId xmlns:a16="http://schemas.microsoft.com/office/drawing/2014/main" id="{DA9660A9-D3D0-4F66-84E8-DB5E07C876C9}"/>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9</a:t>
            </a:r>
            <a:r>
              <a:rPr lang="zh-CN" altLang="en-US"/>
              <a:t>章  继承与派生</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占位符 104449">
            <a:extLst>
              <a:ext uri="{FF2B5EF4-FFF2-40B4-BE49-F238E27FC236}">
                <a16:creationId xmlns:a16="http://schemas.microsoft.com/office/drawing/2014/main" id="{E7337AE5-3B69-458F-9F27-26FC51E39706}"/>
              </a:ext>
            </a:extLst>
          </p:cNvPr>
          <p:cNvSpPr>
            <a:spLocks noGrp="1" noChangeArrowheads="1"/>
          </p:cNvSpPr>
          <p:nvPr>
            <p:ph idx="1"/>
          </p:nvPr>
        </p:nvSpPr>
        <p:spPr>
          <a:xfrm>
            <a:off x="1981200" y="1447800"/>
            <a:ext cx="8229600" cy="4953000"/>
          </a:xfrm>
        </p:spPr>
        <p:txBody>
          <a:bodyPr/>
          <a:lstStyle/>
          <a:p>
            <a:pPr eaLnBrk="1" hangingPunct="1">
              <a:lnSpc>
                <a:spcPct val="90000"/>
              </a:lnSpc>
              <a:defRPr/>
            </a:pPr>
            <a:r>
              <a:rPr lang="en-US" altLang="zh-CN" sz="2000" b="1" dirty="0"/>
              <a:t>1</a:t>
            </a:r>
            <a:r>
              <a:rPr lang="zh-CN" altLang="zh-CN" sz="2000" b="1" dirty="0"/>
              <a:t>．公有继承</a:t>
            </a:r>
          </a:p>
          <a:p>
            <a:pPr marL="0" indent="0">
              <a:defRPr/>
            </a:pPr>
            <a:r>
              <a:rPr lang="en-US" altLang="zh-CN" sz="2000" dirty="0"/>
              <a:t>        </a:t>
            </a:r>
            <a:r>
              <a:rPr lang="zh-CN" altLang="zh-CN" sz="2000" dirty="0"/>
              <a:t>在公有继承的情况下，基类的公有成员在派生类中仍是公有的，派生类的对象可以直接访问基类所有的公有成员。基类的被保护成员在派生类中仍被保护，只有派生类的成员函数才能访问，派生类的对象不能直接访问。基类的私有成员虽然被派生类继承，但是它的访问权限已经变成不可访问的了，只有基类的成员函数能够访问它，派生类的对象和派生类的成员函数都不能直接访问它。</a:t>
            </a:r>
            <a:endParaRPr lang="en-US" altLang="zh-CN" sz="2000" dirty="0"/>
          </a:p>
          <a:p>
            <a:pPr marL="0" indent="0">
              <a:defRPr/>
            </a:pPr>
            <a:endParaRPr lang="zh-CN" altLang="en-US" sz="2000" dirty="0"/>
          </a:p>
        </p:txBody>
      </p:sp>
      <p:sp>
        <p:nvSpPr>
          <p:cNvPr id="23555" name="标题 104450">
            <a:extLst>
              <a:ext uri="{FF2B5EF4-FFF2-40B4-BE49-F238E27FC236}">
                <a16:creationId xmlns:a16="http://schemas.microsoft.com/office/drawing/2014/main" id="{AE6E0389-34EF-4255-8516-50BE062DAACD}"/>
              </a:ext>
            </a:extLst>
          </p:cNvPr>
          <p:cNvSpPr>
            <a:spLocks noGrp="1" noChangeArrowheads="1"/>
          </p:cNvSpPr>
          <p:nvPr>
            <p:ph type="title"/>
          </p:nvPr>
        </p:nvSpPr>
        <p:spPr>
          <a:xfrm>
            <a:off x="1981200" y="533400"/>
            <a:ext cx="8229600" cy="914400"/>
          </a:xfrm>
        </p:spPr>
        <p:txBody>
          <a:bodyPr/>
          <a:lstStyle/>
          <a:p>
            <a:pPr eaLnBrk="1" hangingPunct="1"/>
            <a:r>
              <a:rPr lang="en-US" altLang="zh-CN" sz="3200"/>
              <a:t>9.1.3  </a:t>
            </a:r>
            <a:r>
              <a:rPr lang="zh-CN" altLang="en-US" sz="3200"/>
              <a:t>继承方式</a:t>
            </a:r>
          </a:p>
        </p:txBody>
      </p:sp>
      <p:sp>
        <p:nvSpPr>
          <p:cNvPr id="23556" name="Rectangle 4">
            <a:extLst>
              <a:ext uri="{FF2B5EF4-FFF2-40B4-BE49-F238E27FC236}">
                <a16:creationId xmlns:a16="http://schemas.microsoft.com/office/drawing/2014/main" id="{6A623237-E9C9-4C6C-ABD8-3CA4357CC6D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3557" name="对象 2">
            <a:extLst>
              <a:ext uri="{FF2B5EF4-FFF2-40B4-BE49-F238E27FC236}">
                <a16:creationId xmlns:a16="http://schemas.microsoft.com/office/drawing/2014/main" id="{A5E84823-AC59-40F2-8D09-D28AA850F926}"/>
              </a:ext>
            </a:extLst>
          </p:cNvPr>
          <p:cNvGraphicFramePr>
            <a:graphicFrameLocks noChangeAspect="1"/>
          </p:cNvGraphicFramePr>
          <p:nvPr/>
        </p:nvGraphicFramePr>
        <p:xfrm>
          <a:off x="4343400" y="3733801"/>
          <a:ext cx="3505200" cy="2100263"/>
        </p:xfrm>
        <a:graphic>
          <a:graphicData uri="http://schemas.openxmlformats.org/presentationml/2006/ole">
            <mc:AlternateContent xmlns:mc="http://schemas.openxmlformats.org/markup-compatibility/2006">
              <mc:Choice xmlns:v="urn:schemas-microsoft-com:vml" Requires="v">
                <p:oleObj spid="_x0000_s3074" r:id="rId3" imgW="6399720" imgH="3831480" progId="Visio.Drawing.11">
                  <p:embed/>
                </p:oleObj>
              </mc:Choice>
              <mc:Fallback>
                <p:oleObj r:id="rId3" imgW="6399720" imgH="3831480" progId="Visio.Drawing.11">
                  <p:embed/>
                  <p:pic>
                    <p:nvPicPr>
                      <p:cNvPr id="23557" name="对象 2">
                        <a:extLst>
                          <a:ext uri="{FF2B5EF4-FFF2-40B4-BE49-F238E27FC236}">
                            <a16:creationId xmlns:a16="http://schemas.microsoft.com/office/drawing/2014/main" id="{A5E84823-AC59-40F2-8D09-D28AA850F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140" r="7520" b="1756"/>
                      <a:stretch>
                        <a:fillRect/>
                      </a:stretch>
                    </p:blipFill>
                    <p:spPr bwMode="auto">
                      <a:xfrm>
                        <a:off x="4343400" y="3733801"/>
                        <a:ext cx="35052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8" name="矩形 3">
            <a:extLst>
              <a:ext uri="{FF2B5EF4-FFF2-40B4-BE49-F238E27FC236}">
                <a16:creationId xmlns:a16="http://schemas.microsoft.com/office/drawing/2014/main" id="{5D61E3D3-E3F2-44B6-881E-D3989D1F9753}"/>
              </a:ext>
            </a:extLst>
          </p:cNvPr>
          <p:cNvSpPr>
            <a:spLocks noChangeArrowheads="1"/>
          </p:cNvSpPr>
          <p:nvPr/>
        </p:nvSpPr>
        <p:spPr bwMode="auto">
          <a:xfrm>
            <a:off x="3962400" y="5943600"/>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9-3  </a:t>
            </a:r>
            <a:r>
              <a:rPr lang="zh-CN" altLang="zh-CN"/>
              <a:t>公有继承派生类成员的访问权限</a:t>
            </a:r>
            <a:endParaRPr lang="zh-CN"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a:extLst>
              <a:ext uri="{FF2B5EF4-FFF2-40B4-BE49-F238E27FC236}">
                <a16:creationId xmlns:a16="http://schemas.microsoft.com/office/drawing/2014/main" id="{888E073D-C93B-48F5-9EE6-8A59DA87BB88}"/>
              </a:ext>
            </a:extLst>
          </p:cNvPr>
          <p:cNvSpPr>
            <a:spLocks noGrp="1" noChangeArrowheads="1"/>
          </p:cNvSpPr>
          <p:nvPr>
            <p:ph idx="1"/>
          </p:nvPr>
        </p:nvSpPr>
        <p:spPr>
          <a:xfrm>
            <a:off x="1981200" y="546101"/>
            <a:ext cx="8229600" cy="5942013"/>
          </a:xfrm>
        </p:spPr>
        <p:txBody>
          <a:bodyPr>
            <a:normAutofit fontScale="92500" lnSpcReduction="20000"/>
          </a:bodyPr>
          <a:lstStyle/>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r>
              <a:rPr lang="zh-CN" altLang="en-US" sz="1800"/>
              <a:t>class Teacher:public Person                               </a:t>
            </a:r>
          </a:p>
          <a:p>
            <a:pPr eaLnBrk="1" hangingPunct="1"/>
            <a:r>
              <a:rPr lang="zh-CN" altLang="en-US" sz="1800"/>
              <a:t>{</a:t>
            </a:r>
          </a:p>
          <a:p>
            <a:pPr eaLnBrk="1" hangingPunct="1"/>
            <a:r>
              <a:rPr lang="zh-CN" altLang="en-US" sz="1800"/>
              <a:t>public:                                         </a:t>
            </a:r>
          </a:p>
          <a:p>
            <a:pPr eaLnBrk="1" hangingPunct="1"/>
            <a:r>
              <a:rPr lang="zh-CN" altLang="en-US" sz="1800"/>
              <a:t>	Teacher(string nna,char nsex,string nphonenum,string ntitle,double nwage):</a:t>
            </a:r>
          </a:p>
          <a:p>
            <a:pPr eaLnBrk="1" hangingPunct="1"/>
            <a:r>
              <a:rPr lang="zh-CN" altLang="en-US" sz="1800"/>
              <a:t>	Person(nna,nsex,nphonenum)</a:t>
            </a:r>
          </a:p>
          <a:p>
            <a:pPr eaLnBrk="1" hangingPunct="1"/>
            <a:r>
              <a:rPr lang="zh-CN" altLang="en-US" sz="1800"/>
              <a:t>	{</a:t>
            </a:r>
          </a:p>
          <a:p>
            <a:pPr eaLnBrk="1" hangingPunct="1"/>
            <a:r>
              <a:rPr lang="zh-CN" altLang="en-US" sz="1800"/>
              <a:t>		title=ntitle;</a:t>
            </a:r>
          </a:p>
          <a:p>
            <a:pPr eaLnBrk="1" hangingPunct="1"/>
            <a:r>
              <a:rPr lang="zh-CN" altLang="en-US" sz="1800"/>
              <a:t>		wage=nwage;</a:t>
            </a:r>
          </a:p>
          <a:p>
            <a:pPr eaLnBrk="1" hangingPunct="1"/>
            <a:r>
              <a:rPr lang="zh-CN" altLang="en-US" sz="1800"/>
              <a:t>	}</a:t>
            </a:r>
          </a:p>
          <a:p>
            <a:pPr eaLnBrk="1" hangingPunct="1"/>
            <a:r>
              <a:rPr lang="zh-CN" altLang="en-US" sz="1800"/>
              <a:t>	void Show()</a:t>
            </a:r>
          </a:p>
          <a:p>
            <a:pPr eaLnBrk="1" hangingPunct="1"/>
            <a:r>
              <a:rPr lang="zh-CN" altLang="en-US" sz="1800"/>
              <a:t>	{</a:t>
            </a:r>
          </a:p>
          <a:p>
            <a:pPr eaLnBrk="1" hangingPunct="1"/>
            <a:r>
              <a:rPr lang="zh-CN" altLang="en-US" sz="1800"/>
              <a:t>		Person::Show();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	}</a:t>
            </a:r>
          </a:p>
          <a:p>
            <a:pPr eaLnBrk="1" hangingPunct="1"/>
            <a:endParaRPr lang="zh-CN" altLang="en-US"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2">
            <a:extLst>
              <a:ext uri="{FF2B5EF4-FFF2-40B4-BE49-F238E27FC236}">
                <a16:creationId xmlns:a16="http://schemas.microsoft.com/office/drawing/2014/main" id="{5FBD0A25-2F70-4302-A000-3ABB18248F64}"/>
              </a:ext>
            </a:extLst>
          </p:cNvPr>
          <p:cNvSpPr>
            <a:spLocks noGrp="1" noChangeArrowheads="1"/>
          </p:cNvSpPr>
          <p:nvPr>
            <p:ph idx="1"/>
          </p:nvPr>
        </p:nvSpPr>
        <p:spPr>
          <a:xfrm>
            <a:off x="1981200" y="546101"/>
            <a:ext cx="8229600" cy="5921375"/>
          </a:xfrm>
        </p:spPr>
        <p:txBody>
          <a:bodyPr/>
          <a:lstStyle/>
          <a:p>
            <a:pPr eaLnBrk="1" hangingPunct="1"/>
            <a:r>
              <a:rPr lang="zh-CN" altLang="en-US" sz="1800"/>
              <a:t>private:                                      </a:t>
            </a:r>
          </a:p>
          <a:p>
            <a:pPr eaLnBrk="1" hangingPunct="1"/>
            <a:r>
              <a:rPr lang="zh-CN" altLang="en-US" sz="1800"/>
              <a:t>	string title;</a:t>
            </a:r>
          </a:p>
          <a:p>
            <a:pPr eaLnBrk="1" hangingPunct="1"/>
            <a:r>
              <a:rPr lang="zh-CN" altLang="en-US" sz="1800"/>
              <a:t>	double wage;</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Teacher t("李明",'m',"13189783326","教授",5000); </a:t>
            </a:r>
          </a:p>
          <a:p>
            <a:pPr eaLnBrk="1" hangingPunct="1"/>
            <a:r>
              <a:rPr lang="zh-CN" altLang="en-US" sz="1800"/>
              <a:t>	Person *p=&amp;t;    //定义了指向基类对象的指针，用派生类对象的地址给它赋值</a:t>
            </a:r>
          </a:p>
          <a:p>
            <a:pPr eaLnBrk="1" hangingPunct="1"/>
            <a:r>
              <a:rPr lang="zh-CN" altLang="en-US" sz="1800"/>
              <a:t>	p-&gt;Show();</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文本占位符 90113">
            <a:extLst>
              <a:ext uri="{FF2B5EF4-FFF2-40B4-BE49-F238E27FC236}">
                <a16:creationId xmlns:a16="http://schemas.microsoft.com/office/drawing/2014/main" id="{844BF718-097C-4844-B7A3-352DF113DA82}"/>
              </a:ext>
            </a:extLst>
          </p:cNvPr>
          <p:cNvSpPr>
            <a:spLocks noGrp="1" noChangeArrowheads="1"/>
          </p:cNvSpPr>
          <p:nvPr>
            <p:ph idx="1"/>
          </p:nvPr>
        </p:nvSpPr>
        <p:spPr>
          <a:xfrm>
            <a:off x="1981200" y="2057400"/>
            <a:ext cx="8001000" cy="2819400"/>
          </a:xfrm>
        </p:spPr>
        <p:txBody>
          <a:bodyPr/>
          <a:lstStyle/>
          <a:p>
            <a:pPr eaLnBrk="1" hangingPunct="1"/>
            <a:r>
              <a:rPr lang="zh-CN" altLang="en-US" u="sng">
                <a:solidFill>
                  <a:srgbClr val="3C8C93"/>
                </a:solidFill>
              </a:rPr>
              <a:t>9.5.1  实战目标</a:t>
            </a:r>
          </a:p>
          <a:p>
            <a:pPr eaLnBrk="1" hangingPunct="1"/>
            <a:r>
              <a:rPr lang="zh-CN" altLang="en-US" u="sng">
                <a:solidFill>
                  <a:srgbClr val="3C8C93"/>
                </a:solidFill>
              </a:rPr>
              <a:t>9.5.2  功能描述</a:t>
            </a:r>
          </a:p>
          <a:p>
            <a:pPr eaLnBrk="1" hangingPunct="1"/>
            <a:r>
              <a:rPr lang="zh-CN" altLang="en-US" u="sng">
                <a:solidFill>
                  <a:srgbClr val="3C8C93"/>
                </a:solidFill>
              </a:rPr>
              <a:t>9.5.3  案例实现</a:t>
            </a:r>
          </a:p>
        </p:txBody>
      </p:sp>
      <p:sp>
        <p:nvSpPr>
          <p:cNvPr id="117763" name="标题 90114">
            <a:extLst>
              <a:ext uri="{FF2B5EF4-FFF2-40B4-BE49-F238E27FC236}">
                <a16:creationId xmlns:a16="http://schemas.microsoft.com/office/drawing/2014/main" id="{4E5148CD-DB23-480A-AAA5-2B3D90790C75}"/>
              </a:ext>
            </a:extLst>
          </p:cNvPr>
          <p:cNvSpPr>
            <a:spLocks noGrp="1" noChangeArrowheads="1"/>
          </p:cNvSpPr>
          <p:nvPr>
            <p:ph type="title"/>
          </p:nvPr>
        </p:nvSpPr>
        <p:spPr>
          <a:xfrm>
            <a:off x="1981200" y="533400"/>
            <a:ext cx="8229600" cy="1143000"/>
          </a:xfrm>
        </p:spPr>
        <p:txBody>
          <a:bodyPr/>
          <a:lstStyle/>
          <a:p>
            <a:pPr eaLnBrk="1" hangingPunct="1"/>
            <a:r>
              <a:rPr lang="zh-CN" altLang="en-US" sz="4000"/>
              <a:t>9.5  案例实战 </a:t>
            </a:r>
          </a:p>
        </p:txBody>
      </p:sp>
    </p:spTree>
  </p:cSld>
  <p:clrMapOvr>
    <a:masterClrMapping/>
  </p:clrMapOvr>
  <p:transition advClick="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a:extLst>
              <a:ext uri="{FF2B5EF4-FFF2-40B4-BE49-F238E27FC236}">
                <a16:creationId xmlns:a16="http://schemas.microsoft.com/office/drawing/2014/main" id="{F57CF2EC-56EB-4BBC-9EFE-C8F096435EC7}"/>
              </a:ext>
            </a:extLst>
          </p:cNvPr>
          <p:cNvSpPr>
            <a:spLocks noGrp="1" noChangeArrowheads="1"/>
          </p:cNvSpPr>
          <p:nvPr>
            <p:ph idx="1"/>
          </p:nvPr>
        </p:nvSpPr>
        <p:spPr>
          <a:xfrm>
            <a:off x="1981200" y="546101"/>
            <a:ext cx="8229600" cy="5580063"/>
          </a:xfrm>
        </p:spPr>
        <p:txBody>
          <a:bodyPr/>
          <a:lstStyle/>
          <a:p>
            <a:pPr eaLnBrk="1" hangingPunct="1"/>
            <a:r>
              <a:rPr lang="zh-CN" altLang="en-US"/>
              <a:t>9.5.1  实战目标</a:t>
            </a:r>
          </a:p>
          <a:p>
            <a:pPr eaLnBrk="1" hangingPunct="1"/>
            <a:r>
              <a:rPr lang="zh-CN" altLang="en-US" sz="2000"/>
              <a:t>（1）掌握继承与派生的基本知识，能够根据实际情况划分类之间的继承关系。</a:t>
            </a:r>
          </a:p>
          <a:p>
            <a:pPr eaLnBrk="1" hangingPunct="1"/>
            <a:r>
              <a:rPr lang="zh-CN" altLang="en-US" sz="2000"/>
              <a:t>（2）熟练掌握单继承和多继承相关内容，能够处理较复杂类继承关系中出现的各种问题。</a:t>
            </a:r>
          </a:p>
          <a:p>
            <a:pPr eaLnBrk="1" hangingPunct="1"/>
            <a:r>
              <a:rPr lang="zh-CN" altLang="en-US" sz="2000"/>
              <a:t>（3）掌握多继承下运用虚基类解决二义性问题的方法。掌握虚基类的定义与用法。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内容占位符 2">
            <a:extLst>
              <a:ext uri="{FF2B5EF4-FFF2-40B4-BE49-F238E27FC236}">
                <a16:creationId xmlns:a16="http://schemas.microsoft.com/office/drawing/2014/main" id="{0B4FEDF3-E643-48B3-B036-572C6615D460}"/>
              </a:ext>
            </a:extLst>
          </p:cNvPr>
          <p:cNvSpPr>
            <a:spLocks noGrp="1" noChangeArrowheads="1"/>
          </p:cNvSpPr>
          <p:nvPr>
            <p:ph idx="1"/>
          </p:nvPr>
        </p:nvSpPr>
        <p:spPr>
          <a:xfrm>
            <a:off x="1981200" y="546101"/>
            <a:ext cx="8229600" cy="5580063"/>
          </a:xfrm>
        </p:spPr>
        <p:txBody>
          <a:bodyPr/>
          <a:lstStyle/>
          <a:p>
            <a:pPr eaLnBrk="1" hangingPunct="1">
              <a:defRPr/>
            </a:pPr>
            <a:r>
              <a:rPr lang="zh-CN" altLang="en-US" dirty="0"/>
              <a:t>9.5.2  功能描述</a:t>
            </a:r>
          </a:p>
          <a:p>
            <a:pPr marL="0" indent="0" algn="just">
              <a:defRPr/>
            </a:pPr>
            <a:r>
              <a:rPr lang="zh-CN" altLang="en-US" sz="2000" dirty="0"/>
              <a:t>       在第7章的案例中，为了描述企业员工的信息，定义了一个员工类Employee类。但在实际的需求中，企业员工除了公共的基本信息外，根据工作性质的不同，还有些属性和方法是不同的。例如，企业技术人员有每月工作时间的属性，它的奖金由每月工作时间的长短决定。企业销售人员具有部门销售利润的属性，销售利润的高低直接决定了他们的奖金。所以我们需要根据实际的需求，在已经定义的员工类Employee的基础上派生出新的类，以形成类之间的继承关系。</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2">
            <a:extLst>
              <a:ext uri="{FF2B5EF4-FFF2-40B4-BE49-F238E27FC236}">
                <a16:creationId xmlns:a16="http://schemas.microsoft.com/office/drawing/2014/main" id="{CF20CA95-0D36-4FDB-BA04-A3585E5B0DAC}"/>
              </a:ext>
            </a:extLst>
          </p:cNvPr>
          <p:cNvSpPr>
            <a:spLocks noGrp="1" noChangeArrowheads="1"/>
          </p:cNvSpPr>
          <p:nvPr>
            <p:ph idx="1"/>
          </p:nvPr>
        </p:nvSpPr>
        <p:spPr>
          <a:xfrm>
            <a:off x="1981200" y="546100"/>
            <a:ext cx="8229600" cy="5994400"/>
          </a:xfrm>
        </p:spPr>
        <p:txBody>
          <a:bodyPr>
            <a:normAutofit lnSpcReduction="10000"/>
          </a:bodyPr>
          <a:lstStyle/>
          <a:p>
            <a:pPr marL="0" indent="0">
              <a:defRPr/>
            </a:pPr>
            <a:r>
              <a:rPr lang="zh-CN" altLang="en-US" sz="1800" dirty="0"/>
              <a:t>        本章案例要求根据企业员工工作性质的不同，将所有员工分为技术人员类Worker、销售人员类Saler和经理类Manager 3类。所有员工的基本信息包括：编号、姓名、年龄、性别、工龄、婚姻状况、岗位等级、是否在职、工资、奖金等。技术人员类Worker中增加新的属性月工作时间，成员函数除了设置和获取属性值外，还应具有计算奖金的函数。销售人员类Saler中增加新的属性部门销售利润，成员函数包括设置和获取新属性值以及计算奖金的函数。经理类Manager既具有技术人员的属性又具有销售人员的属性，应该是多继承的关系。类的继承关系图如图9-8所示。</a:t>
            </a:r>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r>
              <a:rPr lang="zh-CN" altLang="en-US" sz="1800" dirty="0"/>
              <a:t>                                             图9-8  类的继承关系</a:t>
            </a:r>
          </a:p>
          <a:p>
            <a:pPr eaLnBrk="1" hangingPunct="1">
              <a:defRPr/>
            </a:pPr>
            <a:r>
              <a:rPr lang="zh-CN" altLang="en-US" sz="1600" dirty="0"/>
              <a:t>各类人员工资计算的公式：工资=岗位等级×1000+工龄×20。</a:t>
            </a:r>
          </a:p>
          <a:p>
            <a:pPr eaLnBrk="1" hangingPunct="1">
              <a:defRPr/>
            </a:pPr>
            <a:r>
              <a:rPr lang="zh-CN" altLang="en-US" sz="1600" dirty="0"/>
              <a:t>各类人员奖金计算的公式如下。</a:t>
            </a:r>
          </a:p>
          <a:p>
            <a:pPr eaLnBrk="1" hangingPunct="1">
              <a:defRPr/>
            </a:pPr>
            <a:r>
              <a:rPr lang="zh-CN" altLang="en-US" sz="1600" dirty="0"/>
              <a:t>（1）技术人员类：奖金=（月工作时间－100）×20（其中100小时为基本工作量）。</a:t>
            </a:r>
          </a:p>
          <a:p>
            <a:pPr eaLnBrk="1" hangingPunct="1">
              <a:defRPr/>
            </a:pPr>
            <a:r>
              <a:rPr lang="zh-CN" altLang="en-US" sz="1600" dirty="0"/>
              <a:t>（2）销售人员类：奖金=部门利润×0.05。</a:t>
            </a:r>
          </a:p>
          <a:p>
            <a:pPr eaLnBrk="1" hangingPunct="1">
              <a:defRPr/>
            </a:pPr>
            <a:r>
              <a:rPr lang="zh-CN" altLang="en-US" sz="1600" dirty="0"/>
              <a:t>（3）经理类：奖金=（月工作时间－100）×30+部门利润×0.01。</a:t>
            </a:r>
          </a:p>
        </p:txBody>
      </p:sp>
      <p:pic>
        <p:nvPicPr>
          <p:cNvPr id="120835" name="图片 -2147482476">
            <a:extLst>
              <a:ext uri="{FF2B5EF4-FFF2-40B4-BE49-F238E27FC236}">
                <a16:creationId xmlns:a16="http://schemas.microsoft.com/office/drawing/2014/main" id="{C9F6AACB-F79E-4021-89A0-8E975866F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846388"/>
            <a:ext cx="4949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4A6BB96-E492-47A4-9CA0-6C2C1C64DCC2}"/>
              </a:ext>
            </a:extLst>
          </p:cNvPr>
          <p:cNvSpPr>
            <a:spLocks noGrp="1" noChangeArrowheads="1"/>
          </p:cNvSpPr>
          <p:nvPr>
            <p:ph type="title"/>
          </p:nvPr>
        </p:nvSpPr>
        <p:spPr>
          <a:xfrm>
            <a:off x="1816100" y="533400"/>
            <a:ext cx="2870200" cy="503238"/>
          </a:xfrm>
        </p:spPr>
        <p:txBody>
          <a:bodyPr/>
          <a:lstStyle/>
          <a:p>
            <a:pPr eaLnBrk="1" hangingPunct="1"/>
            <a:r>
              <a:rPr lang="zh-CN" altLang="en-US" sz="1800"/>
              <a:t>【例</a:t>
            </a:r>
            <a:r>
              <a:rPr lang="en-US" altLang="zh-CN" sz="1800"/>
              <a:t>9.1</a:t>
            </a:r>
            <a:r>
              <a:rPr lang="zh-CN" altLang="en-US" sz="1800"/>
              <a:t>】公有继承举例。</a:t>
            </a:r>
          </a:p>
        </p:txBody>
      </p:sp>
      <p:sp>
        <p:nvSpPr>
          <p:cNvPr id="24579" name="内容占位符 2">
            <a:extLst>
              <a:ext uri="{FF2B5EF4-FFF2-40B4-BE49-F238E27FC236}">
                <a16:creationId xmlns:a16="http://schemas.microsoft.com/office/drawing/2014/main" id="{FBC1EBD0-9E97-4354-8654-A91EE04A2B97}"/>
              </a:ext>
            </a:extLst>
          </p:cNvPr>
          <p:cNvSpPr>
            <a:spLocks noGrp="1" noChangeArrowheads="1"/>
          </p:cNvSpPr>
          <p:nvPr>
            <p:ph idx="1"/>
          </p:nvPr>
        </p:nvSpPr>
        <p:spPr>
          <a:xfrm>
            <a:off x="1919288" y="974726"/>
            <a:ext cx="8229600" cy="4525963"/>
          </a:xfrm>
        </p:spPr>
        <p:txBody>
          <a:bodyPr>
            <a:normAutofit fontScale="85000" lnSpcReduction="20000"/>
          </a:bodyPr>
          <a:lstStyle/>
          <a:p>
            <a:pPr eaLnBrk="1" hangingPunct="1"/>
            <a:r>
              <a:rPr lang="zh-CN" altLang="en-US" sz="1800"/>
              <a:t>#include&lt;iostream&gt;</a:t>
            </a:r>
          </a:p>
          <a:p>
            <a:pPr eaLnBrk="1" hangingPunct="1"/>
            <a:r>
              <a:rPr lang="zh-CN" altLang="en-US" sz="1800"/>
              <a:t>#include&lt;string&gt;</a:t>
            </a:r>
          </a:p>
          <a:p>
            <a:pPr eaLnBrk="1" hangingPunct="1"/>
            <a:r>
              <a:rPr lang="zh-CN" altLang="en-US" sz="1800"/>
              <a:t>using namespace std;</a:t>
            </a:r>
          </a:p>
          <a:p>
            <a:pPr eaLnBrk="1" hangingPunct="1"/>
            <a:r>
              <a:rPr lang="zh-CN" altLang="en-US" sz="1800"/>
              <a:t>class Person</a:t>
            </a:r>
          </a:p>
          <a:p>
            <a:pPr eaLnBrk="1" hangingPunct="1"/>
            <a:r>
              <a:rPr lang="zh-CN" altLang="en-US" sz="1800"/>
              <a:t>{</a:t>
            </a:r>
          </a:p>
          <a:p>
            <a:pPr eaLnBrk="1" hangingPunct="1"/>
            <a:r>
              <a:rPr lang="zh-CN" altLang="en-US" sz="1800"/>
              <a:t>public:                                                  //基类公有成员函数</a:t>
            </a:r>
          </a:p>
          <a:p>
            <a:pPr eaLnBrk="1" hangingPunct="1"/>
            <a:r>
              <a:rPr lang="zh-CN" altLang="en-US" sz="1800"/>
              <a:t>	Person(string nna="",char nsex='m',string nphonenum=""):</a:t>
            </a:r>
          </a:p>
          <a:p>
            <a:pPr eaLnBrk="1" hangingPunct="1"/>
            <a:r>
              <a:rPr lang="zh-CN" altLang="en-US" sz="1800"/>
              <a:t>	name(nna),sex(nsex),phonenum(nphonenum){ }</a:t>
            </a:r>
          </a:p>
          <a:p>
            <a:pPr eaLnBrk="1" hangingPunct="1"/>
            <a:r>
              <a:rPr lang="zh-CN" altLang="en-US" sz="1800"/>
              <a:t>	void Input();</a:t>
            </a:r>
          </a:p>
          <a:p>
            <a:pPr eaLnBrk="1" hangingPunct="1"/>
            <a:r>
              <a:rPr lang="zh-CN" altLang="en-US" sz="1800"/>
              <a:t>	void Show();</a:t>
            </a:r>
          </a:p>
          <a:p>
            <a:pPr eaLnBrk="1" hangingPunct="1"/>
            <a:r>
              <a:rPr lang="zh-CN" altLang="en-US" sz="1800"/>
              <a:t>private:                                                 //基类私有数据成员</a:t>
            </a:r>
          </a:p>
          <a:p>
            <a:pPr eaLnBrk="1" hangingPunct="1"/>
            <a:r>
              <a:rPr lang="zh-CN" altLang="en-US" sz="1800"/>
              <a:t>	string name;</a:t>
            </a:r>
          </a:p>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endParaRPr lang="zh-CN" altLang="en-US"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AF9963BD-9248-4752-879E-4B0975ED26FA}"/>
              </a:ext>
            </a:extLst>
          </p:cNvPr>
          <p:cNvSpPr>
            <a:spLocks noGrp="1" noChangeArrowheads="1"/>
          </p:cNvSpPr>
          <p:nvPr>
            <p:ph idx="1"/>
          </p:nvPr>
        </p:nvSpPr>
        <p:spPr>
          <a:xfrm>
            <a:off x="1939925" y="576263"/>
            <a:ext cx="8229600" cy="5942012"/>
          </a:xfrm>
        </p:spPr>
        <p:txBody>
          <a:bodyPr>
            <a:normAutofit lnSpcReduction="10000"/>
          </a:bodyPr>
          <a:lstStyle/>
          <a:p>
            <a:pPr eaLnBrk="1" hangingPunct="1"/>
            <a:r>
              <a:rPr lang="zh-CN" altLang="en-US" sz="1800"/>
              <a:t>void Person::Input()</a:t>
            </a:r>
          </a:p>
          <a:p>
            <a:pPr eaLnBrk="1" hangingPunct="1"/>
            <a:r>
              <a:rPr lang="zh-CN" altLang="en-US" sz="1800"/>
              <a:t>{</a:t>
            </a:r>
          </a:p>
          <a:p>
            <a:pPr eaLnBrk="1" hangingPunct="1"/>
            <a:r>
              <a:rPr lang="zh-CN" altLang="en-US" sz="1800"/>
              <a:t>	cout&lt;&lt;"Input name:";cin&gt;&gt;name;</a:t>
            </a:r>
          </a:p>
          <a:p>
            <a:pPr eaLnBrk="1" hangingPunct="1"/>
            <a:r>
              <a:rPr lang="zh-CN" altLang="en-US" sz="1800"/>
              <a:t>	cout&lt;&lt;"Input sex:"; cin&gt;&gt;sex;</a:t>
            </a:r>
          </a:p>
          <a:p>
            <a:pPr eaLnBrk="1" hangingPunct="1"/>
            <a:r>
              <a:rPr lang="zh-CN" altLang="en-US" sz="1800"/>
              <a:t>	cout&lt;&lt;"Input phonenum:"; cin&gt;&gt;phonenum;</a:t>
            </a:r>
          </a:p>
          <a:p>
            <a:pPr eaLnBrk="1" hangingPunct="1"/>
            <a:r>
              <a:rPr lang="zh-CN" altLang="en-US" sz="1800"/>
              <a:t>}</a:t>
            </a:r>
          </a:p>
          <a:p>
            <a:pPr eaLnBrk="1" hangingPunct="1"/>
            <a:r>
              <a:rPr lang="zh-CN" altLang="en-US" sz="1800"/>
              <a:t>void Person::Show()</a:t>
            </a:r>
          </a:p>
          <a:p>
            <a:pPr eaLnBrk="1" hangingPunct="1"/>
            <a:r>
              <a:rPr lang="zh-CN" altLang="en-US" sz="1800"/>
              <a:t>{</a:t>
            </a:r>
          </a:p>
          <a:p>
            <a:pPr eaLnBrk="1" hangingPunct="1"/>
            <a:r>
              <a:rPr lang="zh-CN" altLang="en-US" sz="1800"/>
              <a:t>	cout&lt;&lt;"name="&lt;&lt;name&lt;&lt;endl;</a:t>
            </a:r>
          </a:p>
          <a:p>
            <a:pPr eaLnBrk="1" hangingPunct="1"/>
            <a:r>
              <a:rPr lang="zh-CN" altLang="en-US" sz="1800"/>
              <a:t>	cout&lt;&lt;"sex="&lt;&lt;sex&lt;&lt;endl;</a:t>
            </a:r>
          </a:p>
          <a:p>
            <a:pPr eaLnBrk="1" hangingPunct="1"/>
            <a:r>
              <a:rPr lang="zh-CN" altLang="en-US" sz="1800"/>
              <a:t>	cout&lt;&lt;"phonenum="&lt;&lt;phonenum&lt;&lt;endl;</a:t>
            </a:r>
          </a:p>
          <a:p>
            <a:pPr eaLnBrk="1" hangingPunct="1"/>
            <a:r>
              <a:rPr lang="zh-CN" altLang="en-US" sz="1800"/>
              <a:t>}</a:t>
            </a:r>
          </a:p>
          <a:p>
            <a:pPr eaLnBrk="1" hangingPunct="1"/>
            <a:r>
              <a:rPr lang="zh-CN" altLang="en-US" sz="1800"/>
              <a:t>class Teacher:public Person                           //派生类Teacher的声明</a:t>
            </a:r>
          </a:p>
          <a:p>
            <a:pPr eaLnBrk="1" hangingPunct="1"/>
            <a:r>
              <a:rPr lang="zh-CN" altLang="en-US" sz="1800"/>
              <a:t>{</a:t>
            </a:r>
          </a:p>
          <a:p>
            <a:pPr eaLnBrk="1" hangingPunct="1"/>
            <a:r>
              <a:rPr lang="zh-CN" altLang="en-US" sz="1800"/>
              <a:t>public:                                                   //新增公有成员函数</a:t>
            </a:r>
          </a:p>
          <a:p>
            <a:pPr eaLnBrk="1" hangingPunct="1"/>
            <a:r>
              <a:rPr lang="zh-CN" altLang="en-US" sz="1800"/>
              <a:t>	void Input_t();</a:t>
            </a:r>
          </a:p>
          <a:p>
            <a:pPr eaLnBrk="1" hangingPunct="1"/>
            <a:r>
              <a:rPr lang="zh-CN" altLang="en-US" sz="1800"/>
              <a:t>	void Show_t();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C1DEFC01-4985-43C6-B43D-1584EE17656D}"/>
              </a:ext>
            </a:extLst>
          </p:cNvPr>
          <p:cNvSpPr>
            <a:spLocks noGrp="1" noChangeArrowheads="1"/>
          </p:cNvSpPr>
          <p:nvPr>
            <p:ph idx="1"/>
          </p:nvPr>
        </p:nvSpPr>
        <p:spPr>
          <a:xfrm>
            <a:off x="2054225" y="576263"/>
            <a:ext cx="8229600" cy="4525962"/>
          </a:xfrm>
        </p:spPr>
        <p:txBody>
          <a:bodyPr>
            <a:normAutofit fontScale="62500" lnSpcReduction="20000"/>
          </a:bodyPr>
          <a:lstStyle/>
          <a:p>
            <a:pPr eaLnBrk="1" hangingPunct="1"/>
            <a:r>
              <a:rPr lang="zh-CN" altLang="en-US" sz="1800"/>
              <a:t>private:                                                  //新增私有数据成员</a:t>
            </a:r>
          </a:p>
          <a:p>
            <a:pPr eaLnBrk="1" hangingPunct="1"/>
            <a:r>
              <a:rPr lang="zh-CN" altLang="en-US" sz="1800"/>
              <a:t>	string title;</a:t>
            </a:r>
          </a:p>
          <a:p>
            <a:pPr eaLnBrk="1" hangingPunct="1"/>
            <a:r>
              <a:rPr lang="zh-CN" altLang="en-US" sz="1800"/>
              <a:t>	double wage;</a:t>
            </a:r>
          </a:p>
          <a:p>
            <a:pPr eaLnBrk="1" hangingPunct="1"/>
            <a:r>
              <a:rPr lang="zh-CN" altLang="en-US" sz="1800"/>
              <a:t>};</a:t>
            </a:r>
          </a:p>
          <a:p>
            <a:pPr eaLnBrk="1" hangingPunct="1"/>
            <a:r>
              <a:rPr lang="zh-CN" altLang="en-US" sz="1800"/>
              <a:t>void Teacher::Input_t()</a:t>
            </a:r>
          </a:p>
          <a:p>
            <a:pPr eaLnBrk="1" hangingPunct="1"/>
            <a:r>
              <a:rPr lang="zh-CN" altLang="en-US" sz="1800"/>
              <a:t>{</a:t>
            </a:r>
          </a:p>
          <a:p>
            <a:pPr eaLnBrk="1" hangingPunct="1"/>
            <a:r>
              <a:rPr lang="zh-CN" altLang="en-US" sz="1800"/>
              <a:t>	Input();</a:t>
            </a:r>
          </a:p>
          <a:p>
            <a:pPr eaLnBrk="1" hangingPunct="1"/>
            <a:r>
              <a:rPr lang="zh-CN" altLang="en-US" sz="1800"/>
              <a:t>	cout&lt;&lt;"Input title:"; cin&gt;&gt;title;</a:t>
            </a:r>
          </a:p>
          <a:p>
            <a:pPr eaLnBrk="1" hangingPunct="1"/>
            <a:r>
              <a:rPr lang="zh-CN" altLang="en-US" sz="1800"/>
              <a:t>	cout&lt;&lt;"Input wage:"; cin&gt;&gt;wage;</a:t>
            </a:r>
          </a:p>
          <a:p>
            <a:pPr eaLnBrk="1" hangingPunct="1"/>
            <a:r>
              <a:rPr lang="zh-CN" altLang="en-US" sz="1800"/>
              <a:t>}</a:t>
            </a:r>
          </a:p>
          <a:p>
            <a:pPr eaLnBrk="1" hangingPunct="1"/>
            <a:r>
              <a:rPr lang="zh-CN" altLang="en-US" sz="1800"/>
              <a:t>void Teacher::Show_t()</a:t>
            </a:r>
          </a:p>
          <a:p>
            <a:pPr eaLnBrk="1" hangingPunct="1"/>
            <a:r>
              <a:rPr lang="zh-CN" altLang="en-US" sz="1800"/>
              <a:t>{</a:t>
            </a:r>
          </a:p>
          <a:p>
            <a:pPr eaLnBrk="1" hangingPunct="1"/>
            <a:r>
              <a:rPr lang="zh-CN" altLang="en-US" sz="1800"/>
              <a:t>	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a:t>
            </a:r>
          </a:p>
          <a:p>
            <a:pPr eaLnBrk="1" hangingPunct="1"/>
            <a:r>
              <a:rPr lang="zh-CN" altLang="en-US" sz="1800"/>
              <a:t>class Cadre:public Person                            //派生类Cadre的声明</a:t>
            </a:r>
          </a:p>
          <a:p>
            <a:pPr eaLnBrk="1" hangingPunct="1"/>
            <a:r>
              <a:rPr lang="zh-CN" altLang="en-US" sz="1800"/>
              <a:t>{</a:t>
            </a:r>
          </a:p>
          <a:p>
            <a:pPr eaLnBrk="1" hangingPunct="1"/>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37F301A2-1C18-4EAB-AA92-1348F38BEC3C}"/>
              </a:ext>
            </a:extLst>
          </p:cNvPr>
          <p:cNvSpPr>
            <a:spLocks noGrp="1" noChangeArrowheads="1"/>
          </p:cNvSpPr>
          <p:nvPr>
            <p:ph idx="1"/>
          </p:nvPr>
        </p:nvSpPr>
        <p:spPr>
          <a:xfrm>
            <a:off x="1981200" y="534988"/>
            <a:ext cx="8229600" cy="6159500"/>
          </a:xfrm>
        </p:spPr>
        <p:txBody>
          <a:bodyPr>
            <a:normAutofit fontScale="92500" lnSpcReduction="20000"/>
          </a:bodyPr>
          <a:lstStyle/>
          <a:p>
            <a:pPr eaLnBrk="1" hangingPunct="1"/>
            <a:r>
              <a:rPr lang="zh-CN" altLang="en-US" sz="1800"/>
              <a:t>public:                                                 //新增公有成员函数</a:t>
            </a:r>
          </a:p>
          <a:p>
            <a:pPr eaLnBrk="1" hangingPunct="1"/>
            <a:r>
              <a:rPr lang="zh-CN" altLang="en-US" sz="1800"/>
              <a:t>	void Input_c();</a:t>
            </a:r>
          </a:p>
          <a:p>
            <a:pPr eaLnBrk="1" hangingPunct="1"/>
            <a:r>
              <a:rPr lang="zh-CN" altLang="en-US" sz="1800"/>
              <a:t>	void Show_c();</a:t>
            </a:r>
          </a:p>
          <a:p>
            <a:pPr eaLnBrk="1" hangingPunct="1"/>
            <a:r>
              <a:rPr lang="zh-CN" altLang="en-US" sz="1800"/>
              <a:t>private:                                                //新增私有数据成员</a:t>
            </a:r>
          </a:p>
          <a:p>
            <a:pPr eaLnBrk="1" hangingPunct="1"/>
            <a:r>
              <a:rPr lang="zh-CN" altLang="en-US" sz="1800"/>
              <a:t>	string post;</a:t>
            </a:r>
          </a:p>
          <a:p>
            <a:pPr eaLnBrk="1" hangingPunct="1"/>
            <a:r>
              <a:rPr lang="zh-CN" altLang="en-US" sz="1800"/>
              <a:t>	string political;</a:t>
            </a:r>
          </a:p>
          <a:p>
            <a:pPr eaLnBrk="1" hangingPunct="1"/>
            <a:r>
              <a:rPr lang="zh-CN" altLang="en-US" sz="1800"/>
              <a:t>};</a:t>
            </a:r>
          </a:p>
          <a:p>
            <a:pPr eaLnBrk="1" hangingPunct="1"/>
            <a:r>
              <a:rPr lang="zh-CN" altLang="en-US" sz="1800"/>
              <a:t>void Cadre::Input_c()</a:t>
            </a:r>
          </a:p>
          <a:p>
            <a:pPr eaLnBrk="1" hangingPunct="1"/>
            <a:r>
              <a:rPr lang="zh-CN" altLang="en-US" sz="1800"/>
              <a:t>{</a:t>
            </a:r>
          </a:p>
          <a:p>
            <a:pPr eaLnBrk="1" hangingPunct="1"/>
            <a:r>
              <a:rPr lang="zh-CN" altLang="en-US" sz="1800"/>
              <a:t>	Input();</a:t>
            </a:r>
          </a:p>
          <a:p>
            <a:pPr eaLnBrk="1" hangingPunct="1"/>
            <a:r>
              <a:rPr lang="zh-CN" altLang="en-US" sz="1800"/>
              <a:t>	cout&lt;&lt;"Input post:"; cin&gt;&gt;post;</a:t>
            </a:r>
          </a:p>
          <a:p>
            <a:pPr eaLnBrk="1" hangingPunct="1"/>
            <a:r>
              <a:rPr lang="zh-CN" altLang="en-US" sz="1800"/>
              <a:t>	cout&lt;&lt;"Input political:"; cin&gt;&gt;political;</a:t>
            </a:r>
          </a:p>
          <a:p>
            <a:pPr eaLnBrk="1" hangingPunct="1"/>
            <a:r>
              <a:rPr lang="zh-CN" altLang="en-US" sz="1800"/>
              <a:t>}</a:t>
            </a:r>
          </a:p>
          <a:p>
            <a:pPr eaLnBrk="1" hangingPunct="1"/>
            <a:r>
              <a:rPr lang="zh-CN" altLang="en-US" sz="1800"/>
              <a:t>void Cadre::Show_c()</a:t>
            </a:r>
          </a:p>
          <a:p>
            <a:pPr eaLnBrk="1" hangingPunct="1"/>
            <a:r>
              <a:rPr lang="zh-CN" altLang="en-US" sz="1800"/>
              <a:t>{</a:t>
            </a:r>
          </a:p>
          <a:p>
            <a:pPr eaLnBrk="1" hangingPunct="1"/>
            <a:r>
              <a:rPr lang="zh-CN" altLang="en-US" sz="1800"/>
              <a:t>	Show();</a:t>
            </a:r>
          </a:p>
          <a:p>
            <a:pPr eaLnBrk="1" hangingPunct="1"/>
            <a:r>
              <a:rPr lang="zh-CN" altLang="en-US" sz="1800"/>
              <a:t>	cout&lt;&lt;"post="&lt;&lt;post&lt;&lt;endl;</a:t>
            </a:r>
          </a:p>
          <a:p>
            <a:pPr eaLnBrk="1" hangingPunct="1"/>
            <a:r>
              <a:rPr lang="zh-CN" altLang="en-US" sz="1800"/>
              <a:t>	cout&lt;&lt;"political="&lt;&lt;political&lt;&lt;endl;</a:t>
            </a:r>
          </a:p>
          <a:p>
            <a:pPr eaLnBrk="1" hangingPunct="1"/>
            <a:r>
              <a:rPr lang="zh-CN" altLang="en-US" sz="18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8CE801F1-6345-4638-8288-ECB342AA08D8}"/>
              </a:ext>
            </a:extLst>
          </p:cNvPr>
          <p:cNvSpPr>
            <a:spLocks noGrp="1" noChangeArrowheads="1"/>
          </p:cNvSpPr>
          <p:nvPr>
            <p:ph idx="1"/>
          </p:nvPr>
        </p:nvSpPr>
        <p:spPr>
          <a:xfrm>
            <a:off x="1981200" y="596900"/>
            <a:ext cx="8229600" cy="5613400"/>
          </a:xfrm>
        </p:spPr>
        <p:txBody>
          <a:bodyPr/>
          <a:lstStyle/>
          <a:p>
            <a:pPr eaLnBrk="1" hangingPunct="1"/>
            <a:r>
              <a:rPr lang="zh-CN" altLang="en-US" sz="1800"/>
              <a:t>int main()</a:t>
            </a:r>
          </a:p>
          <a:p>
            <a:pPr eaLnBrk="1" hangingPunct="1"/>
            <a:r>
              <a:rPr lang="zh-CN" altLang="en-US" sz="1800"/>
              <a:t>{</a:t>
            </a:r>
          </a:p>
          <a:p>
            <a:pPr eaLnBrk="1" hangingPunct="1"/>
            <a:r>
              <a:rPr lang="zh-CN" altLang="en-US" sz="1800"/>
              <a:t>	Teacher t;</a:t>
            </a:r>
          </a:p>
          <a:p>
            <a:pPr eaLnBrk="1" hangingPunct="1"/>
            <a:r>
              <a:rPr lang="zh-CN" altLang="en-US" sz="1800"/>
              <a:t>	cout&lt;&lt;"请输入教师的信息："&lt;&lt;endl;</a:t>
            </a:r>
          </a:p>
          <a:p>
            <a:pPr eaLnBrk="1" hangingPunct="1"/>
            <a:r>
              <a:rPr lang="zh-CN" altLang="en-US" sz="1800"/>
              <a:t>	t.Input_t();</a:t>
            </a:r>
          </a:p>
          <a:p>
            <a:pPr eaLnBrk="1" hangingPunct="1"/>
            <a:r>
              <a:rPr lang="zh-CN" altLang="en-US" sz="1800"/>
              <a:t>	cout&lt;&lt;"该教师的信息："&lt;&lt;endl;</a:t>
            </a:r>
          </a:p>
          <a:p>
            <a:pPr eaLnBrk="1" hangingPunct="1"/>
            <a:r>
              <a:rPr lang="zh-CN" altLang="en-US" sz="1800"/>
              <a:t>	t.Show_t();</a:t>
            </a:r>
          </a:p>
          <a:p>
            <a:pPr eaLnBrk="1" hangingPunct="1"/>
            <a:r>
              <a:rPr lang="zh-CN" altLang="en-US" sz="1800"/>
              <a:t>	cout&lt;&lt;endl;</a:t>
            </a:r>
          </a:p>
          <a:p>
            <a:pPr eaLnBrk="1" hangingPunct="1"/>
            <a:r>
              <a:rPr lang="zh-CN" altLang="en-US" sz="1800"/>
              <a:t>	Cadre c;</a:t>
            </a:r>
          </a:p>
          <a:p>
            <a:pPr eaLnBrk="1" hangingPunct="1"/>
            <a:r>
              <a:rPr lang="zh-CN" altLang="en-US" sz="1800"/>
              <a:t>	cout&lt;&lt;"请输入干部的信息："&lt;&lt;endl;</a:t>
            </a:r>
          </a:p>
          <a:p>
            <a:pPr eaLnBrk="1" hangingPunct="1"/>
            <a:r>
              <a:rPr lang="zh-CN" altLang="en-US" sz="1800"/>
              <a:t>	c.Input_c();</a:t>
            </a:r>
          </a:p>
          <a:p>
            <a:pPr eaLnBrk="1" hangingPunct="1"/>
            <a:r>
              <a:rPr lang="zh-CN" altLang="en-US" sz="1800"/>
              <a:t>	cout&lt;&lt;"该干部的信息："&lt;&lt;endl;</a:t>
            </a:r>
          </a:p>
          <a:p>
            <a:pPr eaLnBrk="1" hangingPunct="1"/>
            <a:r>
              <a:rPr lang="zh-CN" altLang="en-US" sz="1800"/>
              <a:t>	c.Show_c();</a:t>
            </a:r>
          </a:p>
          <a:p>
            <a:pPr eaLnBrk="1" hangingPunct="1"/>
            <a:r>
              <a:rPr lang="zh-CN" altLang="en-US" sz="1800"/>
              <a:t>	return 0;</a:t>
            </a:r>
          </a:p>
          <a:p>
            <a:pPr eaLnBrk="1" hangingPunct="1"/>
            <a:r>
              <a:rPr lang="zh-CN" altLang="en-US" sz="18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167938">
            <a:extLst>
              <a:ext uri="{FF2B5EF4-FFF2-40B4-BE49-F238E27FC236}">
                <a16:creationId xmlns:a16="http://schemas.microsoft.com/office/drawing/2014/main" id="{360D8FB8-A31B-477F-8807-7AC0A5BCCF64}"/>
              </a:ext>
            </a:extLst>
          </p:cNvPr>
          <p:cNvSpPr>
            <a:spLocks noGrp="1" noChangeArrowheads="1"/>
          </p:cNvSpPr>
          <p:nvPr>
            <p:ph idx="1"/>
          </p:nvPr>
        </p:nvSpPr>
        <p:spPr>
          <a:xfrm>
            <a:off x="1981200" y="914401"/>
            <a:ext cx="8229600" cy="5211763"/>
          </a:xfrm>
        </p:spPr>
        <p:txBody>
          <a:bodyPr/>
          <a:lstStyle/>
          <a:p>
            <a:pPr eaLnBrk="1" hangingPunct="1"/>
            <a:r>
              <a:rPr lang="en-US" altLang="zh-CN" sz="2400" b="1"/>
              <a:t>2</a:t>
            </a:r>
            <a:r>
              <a:rPr lang="zh-CN" altLang="zh-CN" sz="2400" b="1"/>
              <a:t>．私有继承</a:t>
            </a:r>
          </a:p>
          <a:p>
            <a:pPr eaLnBrk="1" hangingPunct="1"/>
            <a:r>
              <a:rPr lang="en-US" altLang="zh-CN" sz="2400"/>
              <a:t>           </a:t>
            </a:r>
            <a:r>
              <a:rPr lang="zh-CN" altLang="zh-CN" sz="2400"/>
              <a:t>在私有继承情况下，基类中的公有成员和保护成员都以私有成员方式出现在派生类中，而基类的私有成员在派生类中变成不可访问。也就是说，基类的公有成员和保护成员被继承后，作为派生类的私有成员，派生类的成员函数可以直接访问它们，但是在类外通过派生类的对象则无法访问。私有继承下派生类成员的访问权限变化如图</a:t>
            </a:r>
            <a:r>
              <a:rPr lang="en-US" altLang="zh-CN" sz="2400"/>
              <a:t>9-4</a:t>
            </a:r>
            <a:r>
              <a:rPr lang="zh-CN" altLang="zh-CN" sz="2400"/>
              <a:t>所示。</a:t>
            </a:r>
            <a:endParaRPr lang="zh-CN" altLang="en-US" sz="2200"/>
          </a:p>
        </p:txBody>
      </p:sp>
      <p:sp>
        <p:nvSpPr>
          <p:cNvPr id="29699" name="Rectangle 3">
            <a:extLst>
              <a:ext uri="{FF2B5EF4-FFF2-40B4-BE49-F238E27FC236}">
                <a16:creationId xmlns:a16="http://schemas.microsoft.com/office/drawing/2014/main" id="{3C90FC9C-7770-4D55-B775-77CA5A92E17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0" name="对象 2">
            <a:extLst>
              <a:ext uri="{FF2B5EF4-FFF2-40B4-BE49-F238E27FC236}">
                <a16:creationId xmlns:a16="http://schemas.microsoft.com/office/drawing/2014/main" id="{6DCDACF5-2134-4C11-8CA4-5528E2B95DB9}"/>
              </a:ext>
            </a:extLst>
          </p:cNvPr>
          <p:cNvGraphicFramePr>
            <a:graphicFrameLocks noChangeAspect="1"/>
          </p:cNvGraphicFramePr>
          <p:nvPr/>
        </p:nvGraphicFramePr>
        <p:xfrm>
          <a:off x="4114800" y="3657601"/>
          <a:ext cx="3505200" cy="2212975"/>
        </p:xfrm>
        <a:graphic>
          <a:graphicData uri="http://schemas.openxmlformats.org/presentationml/2006/ole">
            <mc:AlternateContent xmlns:mc="http://schemas.openxmlformats.org/markup-compatibility/2006">
              <mc:Choice xmlns:v="urn:schemas-microsoft-com:vml" Requires="v">
                <p:oleObj spid="_x0000_s4098" r:id="rId3" imgW="6399720" imgH="3831480" progId="Visio.Drawing.11">
                  <p:embed/>
                </p:oleObj>
              </mc:Choice>
              <mc:Fallback>
                <p:oleObj r:id="rId3" imgW="6399720" imgH="3831480" progId="Visio.Drawing.11">
                  <p:embed/>
                  <p:pic>
                    <p:nvPicPr>
                      <p:cNvPr id="29700" name="对象 2">
                        <a:extLst>
                          <a:ext uri="{FF2B5EF4-FFF2-40B4-BE49-F238E27FC236}">
                            <a16:creationId xmlns:a16="http://schemas.microsoft.com/office/drawing/2014/main" id="{6DCDACF5-2134-4C11-8CA4-5528E2B9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435" r="10899"/>
                      <a:stretch>
                        <a:fillRect/>
                      </a:stretch>
                    </p:blipFill>
                    <p:spPr bwMode="auto">
                      <a:xfrm>
                        <a:off x="4114800" y="3657601"/>
                        <a:ext cx="35052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1" name="矩形 3">
            <a:extLst>
              <a:ext uri="{FF2B5EF4-FFF2-40B4-BE49-F238E27FC236}">
                <a16:creationId xmlns:a16="http://schemas.microsoft.com/office/drawing/2014/main" id="{92C22A9F-65E8-4EFA-B67D-9EFF64BB1891}"/>
              </a:ext>
            </a:extLst>
          </p:cNvPr>
          <p:cNvSpPr>
            <a:spLocks noChangeArrowheads="1"/>
          </p:cNvSpPr>
          <p:nvPr/>
        </p:nvSpPr>
        <p:spPr bwMode="auto">
          <a:xfrm>
            <a:off x="4041775" y="5943600"/>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9-4  </a:t>
            </a:r>
            <a:r>
              <a:rPr lang="zh-CN" altLang="zh-CN"/>
              <a:t>私有继承派生类成员的访问权限</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114689">
            <a:extLst>
              <a:ext uri="{FF2B5EF4-FFF2-40B4-BE49-F238E27FC236}">
                <a16:creationId xmlns:a16="http://schemas.microsoft.com/office/drawing/2014/main" id="{CC5DA4B2-1EDE-4CC0-B4A5-D0793F35D9A2}"/>
              </a:ext>
            </a:extLst>
          </p:cNvPr>
          <p:cNvSpPr>
            <a:spLocks noGrp="1" noChangeArrowheads="1"/>
          </p:cNvSpPr>
          <p:nvPr>
            <p:ph idx="1"/>
          </p:nvPr>
        </p:nvSpPr>
        <p:spPr>
          <a:xfrm>
            <a:off x="1981200" y="685800"/>
            <a:ext cx="8077200" cy="6172200"/>
          </a:xfrm>
        </p:spPr>
        <p:txBody>
          <a:bodyPr>
            <a:normAutofit fontScale="92500" lnSpcReduction="20000"/>
          </a:bodyPr>
          <a:lstStyle/>
          <a:p>
            <a:pPr eaLnBrk="1" hangingPunct="1">
              <a:lnSpc>
                <a:spcPct val="80000"/>
              </a:lnSpc>
            </a:pPr>
            <a:r>
              <a:rPr lang="zh-CN" altLang="en-US" sz="1900"/>
              <a:t>【例9.2】使用私有继承改写例9.1。</a:t>
            </a:r>
          </a:p>
          <a:p>
            <a:pPr eaLnBrk="1" hangingPunct="1">
              <a:lnSpc>
                <a:spcPct val="80000"/>
              </a:lnSpc>
            </a:pPr>
            <a:r>
              <a:rPr lang="zh-CN" altLang="en-US" sz="1900"/>
              <a:t>#include&lt;iostream&gt;</a:t>
            </a:r>
          </a:p>
          <a:p>
            <a:pPr eaLnBrk="1" hangingPunct="1">
              <a:lnSpc>
                <a:spcPct val="80000"/>
              </a:lnSpc>
            </a:pPr>
            <a:r>
              <a:rPr lang="zh-CN" altLang="en-US" sz="1900"/>
              <a:t>#include&lt;string&gt;</a:t>
            </a:r>
          </a:p>
          <a:p>
            <a:pPr eaLnBrk="1" hangingPunct="1">
              <a:lnSpc>
                <a:spcPct val="80000"/>
              </a:lnSpc>
            </a:pPr>
            <a:r>
              <a:rPr lang="zh-CN" altLang="en-US" sz="1900"/>
              <a:t>using namespace std;</a:t>
            </a:r>
          </a:p>
          <a:p>
            <a:pPr eaLnBrk="1" hangingPunct="1">
              <a:lnSpc>
                <a:spcPct val="80000"/>
              </a:lnSpc>
            </a:pPr>
            <a:r>
              <a:rPr lang="zh-CN" altLang="en-US" sz="1900"/>
              <a:t>class Person</a:t>
            </a:r>
          </a:p>
          <a:p>
            <a:pPr eaLnBrk="1" hangingPunct="1">
              <a:lnSpc>
                <a:spcPct val="80000"/>
              </a:lnSpc>
            </a:pPr>
            <a:r>
              <a:rPr lang="zh-CN" altLang="en-US" sz="1900"/>
              <a:t>{</a:t>
            </a:r>
          </a:p>
          <a:p>
            <a:pPr eaLnBrk="1" hangingPunct="1">
              <a:lnSpc>
                <a:spcPct val="80000"/>
              </a:lnSpc>
            </a:pPr>
            <a:r>
              <a:rPr lang="zh-CN" altLang="en-US" sz="1900"/>
              <a:t>public:                                                  //基类公有成员函数</a:t>
            </a:r>
          </a:p>
          <a:p>
            <a:pPr eaLnBrk="1" hangingPunct="1">
              <a:lnSpc>
                <a:spcPct val="80000"/>
              </a:lnSpc>
            </a:pPr>
            <a:r>
              <a:rPr lang="zh-CN" altLang="en-US" sz="1900"/>
              <a:t>	Person(string nna="",char nsex='m',string nphonenum=""):</a:t>
            </a:r>
          </a:p>
          <a:p>
            <a:pPr eaLnBrk="1" hangingPunct="1">
              <a:lnSpc>
                <a:spcPct val="80000"/>
              </a:lnSpc>
            </a:pPr>
            <a:r>
              <a:rPr lang="zh-CN" altLang="en-US" sz="1900"/>
              <a:t>	name(nna),sex(nsex),phonenum(nphonenum){ }</a:t>
            </a:r>
          </a:p>
          <a:p>
            <a:pPr eaLnBrk="1" hangingPunct="1">
              <a:lnSpc>
                <a:spcPct val="80000"/>
              </a:lnSpc>
            </a:pPr>
            <a:r>
              <a:rPr lang="zh-CN" altLang="en-US" sz="1900"/>
              <a:t>	void Input();</a:t>
            </a:r>
          </a:p>
          <a:p>
            <a:pPr eaLnBrk="1" hangingPunct="1">
              <a:lnSpc>
                <a:spcPct val="80000"/>
              </a:lnSpc>
            </a:pPr>
            <a:r>
              <a:rPr lang="zh-CN" altLang="en-US" sz="1900"/>
              <a:t>	void Show();</a:t>
            </a:r>
          </a:p>
          <a:p>
            <a:pPr eaLnBrk="1" hangingPunct="1">
              <a:lnSpc>
                <a:spcPct val="80000"/>
              </a:lnSpc>
            </a:pPr>
            <a:r>
              <a:rPr lang="zh-CN" altLang="en-US" sz="1900"/>
              <a:t>private:                                                  //基类私有数据成员</a:t>
            </a:r>
          </a:p>
          <a:p>
            <a:pPr eaLnBrk="1" hangingPunct="1">
              <a:lnSpc>
                <a:spcPct val="80000"/>
              </a:lnSpc>
            </a:pPr>
            <a:r>
              <a:rPr lang="zh-CN" altLang="en-US" sz="1900"/>
              <a:t>	string name;</a:t>
            </a:r>
          </a:p>
          <a:p>
            <a:pPr eaLnBrk="1" hangingPunct="1">
              <a:lnSpc>
                <a:spcPct val="80000"/>
              </a:lnSpc>
            </a:pPr>
            <a:r>
              <a:rPr lang="zh-CN" altLang="en-US" sz="1900"/>
              <a:t>	char sex;</a:t>
            </a:r>
          </a:p>
          <a:p>
            <a:pPr eaLnBrk="1" hangingPunct="1">
              <a:lnSpc>
                <a:spcPct val="80000"/>
              </a:lnSpc>
            </a:pPr>
            <a:r>
              <a:rPr lang="zh-CN" altLang="en-US" sz="1900"/>
              <a:t>	string phonenum;</a:t>
            </a:r>
          </a:p>
          <a:p>
            <a:pPr eaLnBrk="1" hangingPunct="1">
              <a:lnSpc>
                <a:spcPct val="80000"/>
              </a:lnSpc>
            </a:pPr>
            <a:r>
              <a:rPr lang="zh-CN" altLang="en-US" sz="1900"/>
              <a:t>};</a:t>
            </a:r>
            <a:r>
              <a:rPr lang="en-US" altLang="zh-CN" sz="1900"/>
              <a:t>	</a:t>
            </a:r>
          </a:p>
          <a:p>
            <a:pPr eaLnBrk="1" hangingPunct="1">
              <a:lnSpc>
                <a:spcPct val="80000"/>
              </a:lnSpc>
            </a:pPr>
            <a:r>
              <a:rPr lang="en-US" altLang="zh-CN" sz="1900"/>
              <a:t>void Person::Input()</a:t>
            </a:r>
          </a:p>
          <a:p>
            <a:pPr eaLnBrk="1" hangingPunct="1">
              <a:lnSpc>
                <a:spcPct val="80000"/>
              </a:lnSpc>
            </a:pPr>
            <a:r>
              <a:rPr lang="en-US" altLang="zh-CN" sz="1900"/>
              <a:t>{</a:t>
            </a:r>
          </a:p>
          <a:p>
            <a:pPr eaLnBrk="1" hangingPunct="1">
              <a:lnSpc>
                <a:spcPct val="80000"/>
              </a:lnSpc>
            </a:pPr>
            <a:r>
              <a:rPr lang="en-US" altLang="zh-CN" sz="1900"/>
              <a:t>	cout&lt;&lt;"Input name:";cin&gt;&gt;name;</a:t>
            </a:r>
          </a:p>
          <a:p>
            <a:pPr eaLnBrk="1" hangingPunct="1">
              <a:lnSpc>
                <a:spcPct val="80000"/>
              </a:lnSpc>
            </a:pPr>
            <a:r>
              <a:rPr lang="en-US" altLang="zh-CN" sz="1900"/>
              <a:t>	cout&lt;&lt;"Input sex:"; cin&gt;&gt;sex;</a:t>
            </a:r>
          </a:p>
          <a:p>
            <a:pPr eaLnBrk="1" hangingPunct="1">
              <a:lnSpc>
                <a:spcPct val="80000"/>
              </a:lnSpc>
            </a:pPr>
            <a:r>
              <a:rPr lang="en-US" altLang="zh-CN" sz="1900"/>
              <a: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EE6C6C83-A2B5-4B50-A216-D2F8DAA55C4F}"/>
              </a:ext>
            </a:extLst>
          </p:cNvPr>
          <p:cNvSpPr>
            <a:spLocks noGrp="1" noChangeArrowheads="1"/>
          </p:cNvSpPr>
          <p:nvPr>
            <p:ph idx="1"/>
          </p:nvPr>
        </p:nvSpPr>
        <p:spPr>
          <a:xfrm>
            <a:off x="1971675" y="649289"/>
            <a:ext cx="8229600" cy="5602287"/>
          </a:xfrm>
        </p:spPr>
        <p:txBody>
          <a:bodyPr>
            <a:normAutofit fontScale="92500" lnSpcReduction="10000"/>
          </a:bodyPr>
          <a:lstStyle/>
          <a:p>
            <a:pPr eaLnBrk="1" hangingPunct="1">
              <a:lnSpc>
                <a:spcPct val="80000"/>
              </a:lnSpc>
            </a:pPr>
            <a:r>
              <a:rPr lang="en-US" altLang="zh-CN" sz="1800"/>
              <a:t>      cout&lt;&lt;"Input phonenum:"; cin&gt;&gt;phonenum;</a:t>
            </a:r>
          </a:p>
          <a:p>
            <a:pPr eaLnBrk="1" hangingPunct="1">
              <a:lnSpc>
                <a:spcPct val="80000"/>
              </a:lnSpc>
            </a:pPr>
            <a:r>
              <a:rPr lang="en-US" altLang="zh-CN" sz="1800"/>
              <a:t>}</a:t>
            </a:r>
          </a:p>
          <a:p>
            <a:pPr eaLnBrk="1" hangingPunct="1"/>
            <a:r>
              <a:rPr lang="zh-CN" altLang="en-US" sz="1800"/>
              <a:t>void Person::Show()</a:t>
            </a:r>
          </a:p>
          <a:p>
            <a:pPr eaLnBrk="1" hangingPunct="1"/>
            <a:r>
              <a:rPr lang="zh-CN" altLang="en-US" sz="1800"/>
              <a:t>{</a:t>
            </a:r>
          </a:p>
          <a:p>
            <a:pPr eaLnBrk="1" hangingPunct="1"/>
            <a:r>
              <a:rPr lang="zh-CN" altLang="en-US" sz="1800"/>
              <a:t>	cout&lt;&lt;"name="&lt;&lt;name&lt;&lt;endl;</a:t>
            </a:r>
          </a:p>
          <a:p>
            <a:pPr eaLnBrk="1" hangingPunct="1"/>
            <a:r>
              <a:rPr lang="zh-CN" altLang="en-US" sz="1800"/>
              <a:t>	cout&lt;&lt;"sex="&lt;&lt;sex&lt;&lt;endl;</a:t>
            </a:r>
          </a:p>
          <a:p>
            <a:pPr eaLnBrk="1" hangingPunct="1"/>
            <a:r>
              <a:rPr lang="zh-CN" altLang="en-US" sz="1800"/>
              <a:t>	cout&lt;&lt;"phonenum="&lt;&lt;phonenum&lt;&lt;endl;</a:t>
            </a:r>
          </a:p>
          <a:p>
            <a:pPr eaLnBrk="1" hangingPunct="1"/>
            <a:r>
              <a:rPr lang="zh-CN" altLang="en-US" sz="1800"/>
              <a:t>}</a:t>
            </a:r>
          </a:p>
          <a:p>
            <a:pPr eaLnBrk="1" hangingPunct="1"/>
            <a:r>
              <a:rPr lang="zh-CN" altLang="en-US" sz="1800"/>
              <a:t>class Teacher:private Person           	//派生类Teacher私有继承基类Person</a:t>
            </a:r>
          </a:p>
          <a:p>
            <a:pPr eaLnBrk="1" hangingPunct="1"/>
            <a:r>
              <a:rPr lang="zh-CN" altLang="en-US" sz="1800"/>
              <a:t>{</a:t>
            </a:r>
          </a:p>
          <a:p>
            <a:pPr eaLnBrk="1" hangingPunct="1"/>
            <a:r>
              <a:rPr lang="zh-CN" altLang="en-US" sz="1800"/>
              <a:t>public:                                    	//新增公有成员函数</a:t>
            </a:r>
          </a:p>
          <a:p>
            <a:pPr eaLnBrk="1" hangingPunct="1"/>
            <a:r>
              <a:rPr lang="zh-CN" altLang="en-US" sz="1800"/>
              <a:t>	void Input_t();</a:t>
            </a:r>
          </a:p>
          <a:p>
            <a:pPr eaLnBrk="1" hangingPunct="1"/>
            <a:r>
              <a:rPr lang="zh-CN" altLang="en-US" sz="1800"/>
              <a:t>	void Show_t();</a:t>
            </a:r>
          </a:p>
          <a:p>
            <a:pPr eaLnBrk="1" hangingPunct="1"/>
            <a:r>
              <a:rPr lang="zh-CN" altLang="en-US" sz="1800"/>
              <a:t>private:                               		//新增私有数据成员</a:t>
            </a:r>
          </a:p>
          <a:p>
            <a:pPr eaLnBrk="1" hangingPunct="1"/>
            <a:r>
              <a:rPr lang="zh-CN" altLang="en-US" sz="1800"/>
              <a:t>	string title;</a:t>
            </a:r>
          </a:p>
          <a:p>
            <a:pPr eaLnBrk="1" hangingPunct="1"/>
            <a:r>
              <a:rPr lang="zh-CN" altLang="en-US" sz="1800"/>
              <a:t>	double wage;</a:t>
            </a:r>
          </a:p>
          <a:p>
            <a:pPr eaLnBrk="1" hangingPunct="1"/>
            <a:r>
              <a:rPr lang="zh-CN" altLang="en-US" sz="18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C532F171-C6EC-437E-B830-C163755CDE48}"/>
              </a:ext>
            </a:extLst>
          </p:cNvPr>
          <p:cNvSpPr>
            <a:spLocks noGrp="1" noChangeArrowheads="1"/>
          </p:cNvSpPr>
          <p:nvPr>
            <p:ph idx="1"/>
          </p:nvPr>
        </p:nvSpPr>
        <p:spPr>
          <a:xfrm>
            <a:off x="1981200" y="555626"/>
            <a:ext cx="8229600" cy="6284913"/>
          </a:xfrm>
        </p:spPr>
        <p:txBody>
          <a:bodyPr>
            <a:normAutofit lnSpcReduction="10000"/>
          </a:bodyPr>
          <a:lstStyle/>
          <a:p>
            <a:pPr eaLnBrk="1" hangingPunct="1"/>
            <a:r>
              <a:rPr lang="zh-CN" altLang="en-US" sz="1800"/>
              <a:t>void Teacher::Input_t()</a:t>
            </a:r>
          </a:p>
          <a:p>
            <a:pPr eaLnBrk="1" hangingPunct="1"/>
            <a:r>
              <a:rPr lang="zh-CN" altLang="en-US" sz="1800"/>
              <a:t>{</a:t>
            </a:r>
          </a:p>
          <a:p>
            <a:pPr eaLnBrk="1" hangingPunct="1"/>
            <a:r>
              <a:rPr lang="zh-CN" altLang="en-US" sz="1800"/>
              <a:t>	Input();</a:t>
            </a:r>
          </a:p>
          <a:p>
            <a:pPr eaLnBrk="1" hangingPunct="1"/>
            <a:r>
              <a:rPr lang="zh-CN" altLang="en-US" sz="1800"/>
              <a:t>	cout&lt;&lt;"Input title:"; cin&gt;&gt;title;</a:t>
            </a:r>
          </a:p>
          <a:p>
            <a:pPr eaLnBrk="1" hangingPunct="1"/>
            <a:r>
              <a:rPr lang="zh-CN" altLang="en-US" sz="1800"/>
              <a:t>	cout&lt;&lt;"Input wage:"; cin&gt;&gt;wage;</a:t>
            </a:r>
          </a:p>
          <a:p>
            <a:pPr eaLnBrk="1" hangingPunct="1"/>
            <a:r>
              <a:rPr lang="zh-CN" altLang="en-US" sz="1800"/>
              <a:t>}</a:t>
            </a:r>
          </a:p>
          <a:p>
            <a:pPr eaLnBrk="1" hangingPunct="1"/>
            <a:r>
              <a:rPr lang="zh-CN" altLang="en-US" sz="1800"/>
              <a:t>void Teacher::Show_t()</a:t>
            </a:r>
          </a:p>
          <a:p>
            <a:pPr eaLnBrk="1" hangingPunct="1"/>
            <a:r>
              <a:rPr lang="zh-CN" altLang="en-US" sz="1800"/>
              <a:t>{</a:t>
            </a:r>
          </a:p>
          <a:p>
            <a:pPr eaLnBrk="1" hangingPunct="1"/>
            <a:r>
              <a:rPr lang="zh-CN" altLang="en-US" sz="1800"/>
              <a:t>	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a:t>
            </a:r>
          </a:p>
          <a:p>
            <a:pPr eaLnBrk="1" hangingPunct="1"/>
            <a:r>
              <a:rPr lang="zh-CN" altLang="en-US" sz="1800"/>
              <a:t>class Cadre:private Person                	//派生类Cadre私有继承基类Person</a:t>
            </a:r>
          </a:p>
          <a:p>
            <a:pPr eaLnBrk="1" hangingPunct="1"/>
            <a:r>
              <a:rPr lang="zh-CN" altLang="en-US" sz="1800"/>
              <a:t>{</a:t>
            </a:r>
          </a:p>
          <a:p>
            <a:pPr eaLnBrk="1" hangingPunct="1"/>
            <a:r>
              <a:rPr lang="zh-CN" altLang="en-US" sz="1800"/>
              <a:t>public:                                         	//新增公有成员函数</a:t>
            </a:r>
          </a:p>
          <a:p>
            <a:pPr eaLnBrk="1" hangingPunct="1"/>
            <a:r>
              <a:rPr lang="zh-CN" altLang="en-US" sz="1800"/>
              <a:t>	void Input_c();</a:t>
            </a:r>
          </a:p>
          <a:p>
            <a:pPr eaLnBrk="1" hangingPunct="1"/>
            <a:r>
              <a:rPr lang="zh-CN" altLang="en-US" sz="1800"/>
              <a:t>	void Show_c();</a:t>
            </a:r>
          </a:p>
          <a:p>
            <a:pPr eaLnBrk="1" hangingPunct="1"/>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89089">
            <a:extLst>
              <a:ext uri="{FF2B5EF4-FFF2-40B4-BE49-F238E27FC236}">
                <a16:creationId xmlns:a16="http://schemas.microsoft.com/office/drawing/2014/main" id="{AC97A5BB-84B3-4575-A959-C99D858B638D}"/>
              </a:ext>
            </a:extLst>
          </p:cNvPr>
          <p:cNvSpPr>
            <a:spLocks noGrp="1" noChangeArrowheads="1"/>
          </p:cNvSpPr>
          <p:nvPr>
            <p:ph idx="1"/>
          </p:nvPr>
        </p:nvSpPr>
        <p:spPr>
          <a:xfrm>
            <a:off x="1981200" y="2057400"/>
            <a:ext cx="8001000" cy="2819400"/>
          </a:xfrm>
        </p:spPr>
        <p:txBody>
          <a:bodyPr/>
          <a:lstStyle/>
          <a:p>
            <a:pPr eaLnBrk="1" hangingPunct="1"/>
            <a:r>
              <a:rPr lang="en-US" altLang="zh-CN" u="sng">
                <a:solidFill>
                  <a:srgbClr val="3C8C93"/>
                </a:solidFill>
              </a:rPr>
              <a:t>9</a:t>
            </a:r>
            <a:r>
              <a:rPr lang="en-US" altLang="zh-CN">
                <a:hlinkClick r:id="rId2" action="ppaction://hlinksldjump"/>
              </a:rPr>
              <a:t>.1.1  </a:t>
            </a:r>
            <a:r>
              <a:rPr lang="zh-CN" altLang="en-US">
                <a:hlinkClick r:id="rId2" action="ppaction://hlinksldjump"/>
              </a:rPr>
              <a:t>继承和派生的概念</a:t>
            </a:r>
            <a:endParaRPr lang="zh-CN" altLang="en-US"/>
          </a:p>
          <a:p>
            <a:pPr eaLnBrk="1" hangingPunct="1"/>
            <a:r>
              <a:rPr lang="en-US" altLang="zh-CN" u="sng">
                <a:solidFill>
                  <a:srgbClr val="3C8C93"/>
                </a:solidFill>
              </a:rPr>
              <a:t>9</a:t>
            </a:r>
            <a:r>
              <a:rPr lang="en-US" altLang="zh-CN">
                <a:hlinkClick r:id="rId3" action="ppaction://hlinksldjump"/>
              </a:rPr>
              <a:t>.1.2  </a:t>
            </a:r>
            <a:r>
              <a:rPr lang="zh-CN" altLang="en-US">
                <a:hlinkClick r:id="rId3" action="ppaction://hlinksldjump"/>
              </a:rPr>
              <a:t>派生类的定义</a:t>
            </a:r>
            <a:endParaRPr lang="zh-CN" altLang="en-US"/>
          </a:p>
          <a:p>
            <a:pPr eaLnBrk="1" hangingPunct="1"/>
            <a:r>
              <a:rPr lang="en-US" altLang="zh-CN" u="sng">
                <a:solidFill>
                  <a:srgbClr val="3C8C93"/>
                </a:solidFill>
              </a:rPr>
              <a:t>9</a:t>
            </a:r>
            <a:r>
              <a:rPr lang="en-US" altLang="zh-CN">
                <a:hlinkClick r:id="rId4" action="ppaction://hlinksldjump"/>
              </a:rPr>
              <a:t>.1.3  </a:t>
            </a:r>
            <a:r>
              <a:rPr lang="zh-CN" altLang="en-US">
                <a:hlinkClick r:id="rId4" action="ppaction://hlinksldjump"/>
              </a:rPr>
              <a:t>继承方式</a:t>
            </a:r>
            <a:endParaRPr lang="zh-CN" altLang="en-US"/>
          </a:p>
        </p:txBody>
      </p:sp>
      <p:sp>
        <p:nvSpPr>
          <p:cNvPr id="15363" name="标题 89090">
            <a:extLst>
              <a:ext uri="{FF2B5EF4-FFF2-40B4-BE49-F238E27FC236}">
                <a16:creationId xmlns:a16="http://schemas.microsoft.com/office/drawing/2014/main" id="{C7350692-30F7-462D-888C-4F3F20163DB1}"/>
              </a:ext>
            </a:extLst>
          </p:cNvPr>
          <p:cNvSpPr>
            <a:spLocks noGrp="1" noChangeArrowheads="1"/>
          </p:cNvSpPr>
          <p:nvPr>
            <p:ph type="title"/>
          </p:nvPr>
        </p:nvSpPr>
        <p:spPr>
          <a:xfrm>
            <a:off x="1981200" y="533400"/>
            <a:ext cx="8229600" cy="1143000"/>
          </a:xfrm>
        </p:spPr>
        <p:txBody>
          <a:bodyPr/>
          <a:lstStyle/>
          <a:p>
            <a:pPr eaLnBrk="1" hangingPunct="1"/>
            <a:r>
              <a:rPr lang="en-US" altLang="zh-CN" sz="4000"/>
              <a:t>9.1  </a:t>
            </a:r>
            <a:r>
              <a:rPr lang="zh-CN" altLang="en-US" sz="4000"/>
              <a:t>类的继承与派生</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6BBE869C-50F3-4930-BC02-27D91A012EFC}"/>
              </a:ext>
            </a:extLst>
          </p:cNvPr>
          <p:cNvSpPr>
            <a:spLocks noGrp="1" noChangeArrowheads="1"/>
          </p:cNvSpPr>
          <p:nvPr>
            <p:ph idx="1"/>
          </p:nvPr>
        </p:nvSpPr>
        <p:spPr>
          <a:xfrm>
            <a:off x="1981200" y="596901"/>
            <a:ext cx="8229600" cy="5922963"/>
          </a:xfrm>
        </p:spPr>
        <p:txBody>
          <a:bodyPr>
            <a:normAutofit fontScale="92500" lnSpcReduction="20000"/>
          </a:bodyPr>
          <a:lstStyle/>
          <a:p>
            <a:pPr eaLnBrk="1" hangingPunct="1"/>
            <a:r>
              <a:rPr lang="zh-CN" altLang="en-US" sz="1800"/>
              <a:t>private:                                       	//新增私有数据成员</a:t>
            </a:r>
          </a:p>
          <a:p>
            <a:pPr eaLnBrk="1" hangingPunct="1"/>
            <a:r>
              <a:rPr lang="zh-CN" altLang="en-US" sz="1800"/>
              <a:t>	string post;</a:t>
            </a:r>
          </a:p>
          <a:p>
            <a:pPr eaLnBrk="1" hangingPunct="1"/>
            <a:r>
              <a:rPr lang="zh-CN" altLang="en-US" sz="1800"/>
              <a:t>	string political;</a:t>
            </a:r>
          </a:p>
          <a:p>
            <a:pPr eaLnBrk="1" hangingPunct="1"/>
            <a:r>
              <a:rPr lang="zh-CN" altLang="en-US" sz="1800"/>
              <a:t>};</a:t>
            </a:r>
          </a:p>
          <a:p>
            <a:pPr eaLnBrk="1" hangingPunct="1"/>
            <a:r>
              <a:rPr lang="zh-CN" altLang="en-US" sz="1800"/>
              <a:t>void Cadre::Input_c()</a:t>
            </a:r>
          </a:p>
          <a:p>
            <a:pPr eaLnBrk="1" hangingPunct="1"/>
            <a:r>
              <a:rPr lang="zh-CN" altLang="en-US" sz="1800"/>
              <a:t>{</a:t>
            </a:r>
          </a:p>
          <a:p>
            <a:pPr eaLnBrk="1" hangingPunct="1"/>
            <a:r>
              <a:rPr lang="zh-CN" altLang="en-US" sz="1800"/>
              <a:t>	Input();</a:t>
            </a:r>
          </a:p>
          <a:p>
            <a:pPr eaLnBrk="1" hangingPunct="1"/>
            <a:r>
              <a:rPr lang="zh-CN" altLang="en-US" sz="1800"/>
              <a:t>	cout&lt;&lt;"Input post:"; cin&gt;&gt;post;</a:t>
            </a:r>
          </a:p>
          <a:p>
            <a:pPr eaLnBrk="1" hangingPunct="1"/>
            <a:r>
              <a:rPr lang="zh-CN" altLang="en-US" sz="1800"/>
              <a:t>	cout&lt;&lt;"Input political:"; cin&gt;&gt;political;</a:t>
            </a:r>
          </a:p>
          <a:p>
            <a:pPr eaLnBrk="1" hangingPunct="1"/>
            <a:r>
              <a:rPr lang="zh-CN" altLang="en-US" sz="1800"/>
              <a:t>}</a:t>
            </a:r>
          </a:p>
          <a:p>
            <a:pPr eaLnBrk="1" hangingPunct="1"/>
            <a:r>
              <a:rPr lang="zh-CN" altLang="en-US" sz="1800"/>
              <a:t>void Cadre::Show_c()</a:t>
            </a:r>
          </a:p>
          <a:p>
            <a:pPr eaLnBrk="1" hangingPunct="1"/>
            <a:r>
              <a:rPr lang="zh-CN" altLang="en-US" sz="1800"/>
              <a:t>{</a:t>
            </a:r>
          </a:p>
          <a:p>
            <a:pPr eaLnBrk="1" hangingPunct="1"/>
            <a:r>
              <a:rPr lang="zh-CN" altLang="en-US" sz="1800"/>
              <a:t>	Show();</a:t>
            </a:r>
          </a:p>
          <a:p>
            <a:pPr eaLnBrk="1" hangingPunct="1"/>
            <a:r>
              <a:rPr lang="zh-CN" altLang="en-US" sz="1800"/>
              <a:t>	cout&lt;&lt;"post="&lt;&lt;post&lt;&lt;endl;</a:t>
            </a:r>
          </a:p>
          <a:p>
            <a:pPr eaLnBrk="1" hangingPunct="1"/>
            <a:r>
              <a:rPr lang="zh-CN" altLang="en-US" sz="1800"/>
              <a:t>	cout&lt;&lt;"political="&lt;&lt;political&lt;&lt;endl;</a:t>
            </a:r>
          </a:p>
          <a:p>
            <a:pPr eaLnBrk="1" hangingPunct="1"/>
            <a:r>
              <a:rPr lang="zh-CN" altLang="en-US" sz="1800"/>
              <a:t>}</a:t>
            </a:r>
          </a:p>
          <a:p>
            <a:pPr eaLnBrk="1" hangingPunct="1"/>
            <a:r>
              <a:rPr lang="zh-CN" altLang="en-US" sz="1800"/>
              <a:t>int main()</a:t>
            </a:r>
          </a:p>
          <a:p>
            <a:pPr eaLnBrk="1" hangingPunct="1"/>
            <a:r>
              <a:rPr lang="zh-CN" altLang="en-US" sz="18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0E16836C-C121-4D54-84EB-82B46F871909}"/>
              </a:ext>
            </a:extLst>
          </p:cNvPr>
          <p:cNvSpPr>
            <a:spLocks noGrp="1" noChangeArrowheads="1"/>
          </p:cNvSpPr>
          <p:nvPr>
            <p:ph idx="1"/>
          </p:nvPr>
        </p:nvSpPr>
        <p:spPr>
          <a:xfrm>
            <a:off x="1981200" y="627064"/>
            <a:ext cx="8229600" cy="5572125"/>
          </a:xfrm>
        </p:spPr>
        <p:txBody>
          <a:bodyPr/>
          <a:lstStyle/>
          <a:p>
            <a:pPr eaLnBrk="1" hangingPunct="1"/>
            <a:r>
              <a:rPr lang="en-US" altLang="zh-CN" sz="1800"/>
              <a:t>     </a:t>
            </a:r>
            <a:r>
              <a:rPr lang="zh-CN" altLang="en-US" sz="1800"/>
              <a:t>Teacher t;</a:t>
            </a:r>
          </a:p>
          <a:p>
            <a:pPr eaLnBrk="1" hangingPunct="1"/>
            <a:r>
              <a:rPr lang="zh-CN" altLang="en-US" sz="1800"/>
              <a:t>	cout&lt;&lt;"请输入教师的信息："&lt;&lt;endl;</a:t>
            </a:r>
          </a:p>
          <a:p>
            <a:pPr eaLnBrk="1" hangingPunct="1"/>
            <a:r>
              <a:rPr lang="zh-CN" altLang="en-US" sz="1800"/>
              <a:t>	t.Input_t();</a:t>
            </a:r>
          </a:p>
          <a:p>
            <a:pPr eaLnBrk="1" hangingPunct="1"/>
            <a:r>
              <a:rPr lang="zh-CN" altLang="en-US" sz="1800"/>
              <a:t>	cout&lt;&lt;"该教师的信息："&lt;&lt;endl;</a:t>
            </a:r>
          </a:p>
          <a:p>
            <a:pPr eaLnBrk="1" hangingPunct="1"/>
            <a:r>
              <a:rPr lang="zh-CN" altLang="en-US" sz="1800"/>
              <a:t>	t.Show_t();</a:t>
            </a:r>
          </a:p>
          <a:p>
            <a:pPr eaLnBrk="1" hangingPunct="1"/>
            <a:r>
              <a:rPr lang="zh-CN" altLang="en-US" sz="1800"/>
              <a:t>	cout&lt;&lt;endl;</a:t>
            </a:r>
          </a:p>
          <a:p>
            <a:pPr eaLnBrk="1" hangingPunct="1"/>
            <a:r>
              <a:rPr lang="zh-CN" altLang="en-US" sz="1800"/>
              <a:t>	Cadre c;</a:t>
            </a:r>
          </a:p>
          <a:p>
            <a:pPr eaLnBrk="1" hangingPunct="1"/>
            <a:r>
              <a:rPr lang="zh-CN" altLang="en-US" sz="1800"/>
              <a:t>	cout&lt;&lt;"请输入干部的信息："&lt;&lt;endl;</a:t>
            </a:r>
          </a:p>
          <a:p>
            <a:pPr eaLnBrk="1" hangingPunct="1"/>
            <a:r>
              <a:rPr lang="zh-CN" altLang="en-US" sz="1800"/>
              <a:t>	c.Input_c();</a:t>
            </a:r>
          </a:p>
          <a:p>
            <a:pPr eaLnBrk="1" hangingPunct="1"/>
            <a:r>
              <a:rPr lang="zh-CN" altLang="en-US" sz="1800"/>
              <a:t>	cout&lt;&lt;"该干部的信息："&lt;&lt;endl;</a:t>
            </a:r>
          </a:p>
          <a:p>
            <a:pPr eaLnBrk="1" hangingPunct="1"/>
            <a:r>
              <a:rPr lang="zh-CN" altLang="en-US" sz="1800"/>
              <a:t>	c.Show_c();</a:t>
            </a:r>
          </a:p>
          <a:p>
            <a:pPr eaLnBrk="1" hangingPunct="1"/>
            <a:r>
              <a:rPr lang="zh-CN" altLang="en-US" sz="1800"/>
              <a:t>	return 0;</a:t>
            </a:r>
          </a:p>
          <a:p>
            <a:pPr eaLnBrk="1" hangingPunct="1"/>
            <a:r>
              <a:rPr lang="zh-CN" altLang="en-US" sz="18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171010">
            <a:extLst>
              <a:ext uri="{FF2B5EF4-FFF2-40B4-BE49-F238E27FC236}">
                <a16:creationId xmlns:a16="http://schemas.microsoft.com/office/drawing/2014/main" id="{B63E5D6C-A0C7-4051-8BC7-36949B821E08}"/>
              </a:ext>
            </a:extLst>
          </p:cNvPr>
          <p:cNvSpPr>
            <a:spLocks noGrp="1" noChangeArrowheads="1"/>
          </p:cNvSpPr>
          <p:nvPr>
            <p:ph idx="1"/>
          </p:nvPr>
        </p:nvSpPr>
        <p:spPr>
          <a:xfrm>
            <a:off x="1981200" y="908051"/>
            <a:ext cx="8229600" cy="4830763"/>
          </a:xfrm>
        </p:spPr>
        <p:txBody>
          <a:bodyPr/>
          <a:lstStyle/>
          <a:p>
            <a:pPr eaLnBrk="1" hangingPunct="1"/>
            <a:r>
              <a:rPr lang="en-US" altLang="zh-CN" sz="2200"/>
              <a:t>3</a:t>
            </a:r>
            <a:r>
              <a:rPr lang="zh-CN" altLang="en-US" sz="2200"/>
              <a:t>．保护继承</a:t>
            </a:r>
          </a:p>
          <a:p>
            <a:pPr eaLnBrk="1" hangingPunct="1"/>
            <a:r>
              <a:rPr lang="zh-CN" altLang="en-US" sz="2200"/>
              <a:t>            在保护继承的情况下，基类的公有成员和保护成员都以保护成员的权限出现在派生类中，能够被派生类成员函数访问，而基类的私有成员则是不可见的。具体地说，基类中的保护成员只能被基类的成员函数或派生类的成员函数访问，不能被类的对象访问；基类中的公有成员能被基类对象访问，不能被派生类对象访问；基类中的私有成员不能被任何类外的对象访问。保护继承下派生类成员的访问权限变化如图</a:t>
            </a:r>
            <a:r>
              <a:rPr lang="en-US" altLang="zh-CN" sz="2200"/>
              <a:t>9-5</a:t>
            </a:r>
            <a:r>
              <a:rPr lang="zh-CN" altLang="en-US" sz="2200"/>
              <a:t>所示。</a:t>
            </a:r>
          </a:p>
          <a:p>
            <a:pPr eaLnBrk="1" hangingPunct="1">
              <a:lnSpc>
                <a:spcPct val="80000"/>
              </a:lnSpc>
            </a:pPr>
            <a:endParaRPr lang="zh-CN" altLang="en-US" sz="2200"/>
          </a:p>
          <a:p>
            <a:pPr eaLnBrk="1" hangingPunct="1">
              <a:lnSpc>
                <a:spcPct val="80000"/>
              </a:lnSpc>
            </a:pPr>
            <a:endParaRPr lang="zh-CN" altLang="en-US" sz="2200"/>
          </a:p>
        </p:txBody>
      </p:sp>
      <p:sp>
        <p:nvSpPr>
          <p:cNvPr id="35843" name="Rectangle 3">
            <a:extLst>
              <a:ext uri="{FF2B5EF4-FFF2-40B4-BE49-F238E27FC236}">
                <a16:creationId xmlns:a16="http://schemas.microsoft.com/office/drawing/2014/main" id="{A73CCD09-6D6E-4CDA-A44D-A6C64B59809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44" name="对象 2">
            <a:extLst>
              <a:ext uri="{FF2B5EF4-FFF2-40B4-BE49-F238E27FC236}">
                <a16:creationId xmlns:a16="http://schemas.microsoft.com/office/drawing/2014/main" id="{FA4A6BC9-0939-47C6-A586-19B2F14773B3}"/>
              </a:ext>
            </a:extLst>
          </p:cNvPr>
          <p:cNvGraphicFramePr>
            <a:graphicFrameLocks noChangeAspect="1"/>
          </p:cNvGraphicFramePr>
          <p:nvPr/>
        </p:nvGraphicFramePr>
        <p:xfrm>
          <a:off x="4419600" y="4038600"/>
          <a:ext cx="3124200" cy="1898650"/>
        </p:xfrm>
        <a:graphic>
          <a:graphicData uri="http://schemas.openxmlformats.org/presentationml/2006/ole">
            <mc:AlternateContent xmlns:mc="http://schemas.openxmlformats.org/markup-compatibility/2006">
              <mc:Choice xmlns:v="urn:schemas-microsoft-com:vml" Requires="v">
                <p:oleObj spid="_x0000_s5122" r:id="rId3" imgW="6399720" imgH="3831480" progId="Visio.Drawing.11">
                  <p:embed/>
                </p:oleObj>
              </mc:Choice>
              <mc:Fallback>
                <p:oleObj r:id="rId3" imgW="6399720" imgH="3831480" progId="Visio.Drawing.11">
                  <p:embed/>
                  <p:pic>
                    <p:nvPicPr>
                      <p:cNvPr id="35844" name="对象 2">
                        <a:extLst>
                          <a:ext uri="{FF2B5EF4-FFF2-40B4-BE49-F238E27FC236}">
                            <a16:creationId xmlns:a16="http://schemas.microsoft.com/office/drawing/2014/main" id="{FA4A6BC9-0939-47C6-A586-19B2F147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138" r="8177" b="2632"/>
                      <a:stretch>
                        <a:fillRect/>
                      </a:stretch>
                    </p:blipFill>
                    <p:spPr bwMode="auto">
                      <a:xfrm>
                        <a:off x="4419600" y="4038600"/>
                        <a:ext cx="31242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5" name="矩形 3">
            <a:extLst>
              <a:ext uri="{FF2B5EF4-FFF2-40B4-BE49-F238E27FC236}">
                <a16:creationId xmlns:a16="http://schemas.microsoft.com/office/drawing/2014/main" id="{B44AB35B-2660-4D78-B003-3B03BF11F609}"/>
              </a:ext>
            </a:extLst>
          </p:cNvPr>
          <p:cNvSpPr>
            <a:spLocks noChangeArrowheads="1"/>
          </p:cNvSpPr>
          <p:nvPr/>
        </p:nvSpPr>
        <p:spPr bwMode="auto">
          <a:xfrm>
            <a:off x="3810000" y="6096000"/>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9-5  </a:t>
            </a:r>
            <a:r>
              <a:rPr lang="zh-CN" altLang="zh-CN"/>
              <a:t>保护继承派生类成员的访问权限</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114689">
            <a:extLst>
              <a:ext uri="{FF2B5EF4-FFF2-40B4-BE49-F238E27FC236}">
                <a16:creationId xmlns:a16="http://schemas.microsoft.com/office/drawing/2014/main" id="{44F817F1-B9B4-4AF6-9222-2AA6719B8761}"/>
              </a:ext>
            </a:extLst>
          </p:cNvPr>
          <p:cNvSpPr>
            <a:spLocks noGrp="1" noChangeArrowheads="1"/>
          </p:cNvSpPr>
          <p:nvPr>
            <p:ph idx="1"/>
          </p:nvPr>
        </p:nvSpPr>
        <p:spPr>
          <a:xfrm>
            <a:off x="1981200" y="685800"/>
            <a:ext cx="8077200" cy="6172200"/>
          </a:xfrm>
        </p:spPr>
        <p:txBody>
          <a:bodyPr>
            <a:normAutofit fontScale="92500" lnSpcReduction="10000"/>
          </a:bodyPr>
          <a:lstStyle/>
          <a:p>
            <a:pPr eaLnBrk="1" hangingPunct="1">
              <a:lnSpc>
                <a:spcPct val="80000"/>
              </a:lnSpc>
            </a:pPr>
            <a:r>
              <a:rPr lang="zh-CN" altLang="en-US" sz="1900"/>
              <a:t>【例9.3】采用保护继承改写例9.1。</a:t>
            </a:r>
          </a:p>
          <a:p>
            <a:pPr eaLnBrk="1" hangingPunct="1">
              <a:lnSpc>
                <a:spcPct val="80000"/>
              </a:lnSpc>
            </a:pPr>
            <a:r>
              <a:rPr lang="zh-CN" altLang="en-US" sz="1900"/>
              <a:t>#include&lt;iostream&gt;</a:t>
            </a:r>
          </a:p>
          <a:p>
            <a:pPr eaLnBrk="1" hangingPunct="1">
              <a:lnSpc>
                <a:spcPct val="80000"/>
              </a:lnSpc>
            </a:pPr>
            <a:r>
              <a:rPr lang="zh-CN" altLang="en-US" sz="1900"/>
              <a:t>#include&lt;string&gt;</a:t>
            </a:r>
          </a:p>
          <a:p>
            <a:pPr eaLnBrk="1" hangingPunct="1">
              <a:lnSpc>
                <a:spcPct val="80000"/>
              </a:lnSpc>
            </a:pPr>
            <a:r>
              <a:rPr lang="zh-CN" altLang="en-US" sz="1900"/>
              <a:t>using namespace std;</a:t>
            </a:r>
          </a:p>
          <a:p>
            <a:pPr eaLnBrk="1" hangingPunct="1">
              <a:lnSpc>
                <a:spcPct val="80000"/>
              </a:lnSpc>
            </a:pPr>
            <a:r>
              <a:rPr lang="zh-CN" altLang="en-US" sz="1900"/>
              <a:t>class Person</a:t>
            </a:r>
          </a:p>
          <a:p>
            <a:pPr eaLnBrk="1" hangingPunct="1">
              <a:lnSpc>
                <a:spcPct val="80000"/>
              </a:lnSpc>
            </a:pPr>
            <a:r>
              <a:rPr lang="zh-CN" altLang="en-US" sz="1900"/>
              <a:t>{</a:t>
            </a:r>
          </a:p>
          <a:p>
            <a:pPr eaLnBrk="1" hangingPunct="1">
              <a:lnSpc>
                <a:spcPct val="80000"/>
              </a:lnSpc>
            </a:pPr>
            <a:r>
              <a:rPr lang="zh-CN" altLang="en-US" sz="1900"/>
              <a:t>public:                                                   //基类公有成员函数</a:t>
            </a:r>
          </a:p>
          <a:p>
            <a:pPr eaLnBrk="1" hangingPunct="1">
              <a:lnSpc>
                <a:spcPct val="80000"/>
              </a:lnSpc>
            </a:pPr>
            <a:r>
              <a:rPr lang="zh-CN" altLang="en-US" sz="1900"/>
              <a:t>	Person(string nna="",char nsex='m',string nphonenum=""):</a:t>
            </a:r>
          </a:p>
          <a:p>
            <a:pPr eaLnBrk="1" hangingPunct="1">
              <a:lnSpc>
                <a:spcPct val="80000"/>
              </a:lnSpc>
            </a:pPr>
            <a:r>
              <a:rPr lang="zh-CN" altLang="en-US" sz="1900"/>
              <a:t>	name(nna),sex(nsex),phonenum(nphonenum){ }</a:t>
            </a:r>
          </a:p>
          <a:p>
            <a:pPr eaLnBrk="1" hangingPunct="1">
              <a:lnSpc>
                <a:spcPct val="80000"/>
              </a:lnSpc>
            </a:pPr>
            <a:r>
              <a:rPr lang="zh-CN" altLang="en-US" sz="1900"/>
              <a:t>	void Input();</a:t>
            </a:r>
          </a:p>
          <a:p>
            <a:pPr eaLnBrk="1" hangingPunct="1">
              <a:lnSpc>
                <a:spcPct val="80000"/>
              </a:lnSpc>
            </a:pPr>
            <a:r>
              <a:rPr lang="zh-CN" altLang="en-US" sz="1900"/>
              <a:t>	void Show();</a:t>
            </a:r>
          </a:p>
          <a:p>
            <a:pPr eaLnBrk="1" hangingPunct="1">
              <a:lnSpc>
                <a:spcPct val="80000"/>
              </a:lnSpc>
            </a:pPr>
            <a:r>
              <a:rPr lang="zh-CN" altLang="en-US" sz="1900"/>
              <a:t>	string GetName();</a:t>
            </a:r>
          </a:p>
          <a:p>
            <a:pPr eaLnBrk="1" hangingPunct="1">
              <a:lnSpc>
                <a:spcPct val="80000"/>
              </a:lnSpc>
            </a:pPr>
            <a:r>
              <a:rPr lang="zh-CN" altLang="en-US" sz="1900"/>
              <a:t>	string GetPhonenum();</a:t>
            </a:r>
          </a:p>
          <a:p>
            <a:pPr eaLnBrk="1" hangingPunct="1">
              <a:lnSpc>
                <a:spcPct val="80000"/>
              </a:lnSpc>
            </a:pPr>
            <a:r>
              <a:rPr lang="zh-CN" altLang="en-US" sz="1900"/>
              <a:t>protected:                                                //基类保护数据成员</a:t>
            </a:r>
          </a:p>
          <a:p>
            <a:pPr eaLnBrk="1" hangingPunct="1">
              <a:lnSpc>
                <a:spcPct val="80000"/>
              </a:lnSpc>
            </a:pPr>
            <a:r>
              <a:rPr lang="zh-CN" altLang="en-US" sz="1900"/>
              <a:t>	string name;</a:t>
            </a:r>
          </a:p>
          <a:p>
            <a:pPr eaLnBrk="1" hangingPunct="1">
              <a:lnSpc>
                <a:spcPct val="80000"/>
              </a:lnSpc>
            </a:pPr>
            <a:r>
              <a:rPr lang="zh-CN" altLang="en-US" sz="1900"/>
              <a:t>	char sex;</a:t>
            </a:r>
          </a:p>
          <a:p>
            <a:pPr eaLnBrk="1" hangingPunct="1">
              <a:lnSpc>
                <a:spcPct val="80000"/>
              </a:lnSpc>
            </a:pPr>
            <a:r>
              <a:rPr lang="zh-CN" altLang="en-US" sz="1900"/>
              <a:t>private:                                                  //基类私有数据成员</a:t>
            </a:r>
          </a:p>
          <a:p>
            <a:pPr eaLnBrk="1" hangingPunct="1">
              <a:lnSpc>
                <a:spcPct val="80000"/>
              </a:lnSpc>
            </a:pPr>
            <a:r>
              <a:rPr lang="zh-CN" altLang="en-US" sz="1900"/>
              <a:t>	string phonenum;</a:t>
            </a:r>
            <a:r>
              <a:rPr lang="en-US" altLang="zh-CN" sz="1900"/>
              <a:t>	</a:t>
            </a:r>
          </a:p>
          <a:p>
            <a:pPr eaLnBrk="1" hangingPunct="1">
              <a:lnSpc>
                <a:spcPct val="80000"/>
              </a:lnSpc>
            </a:pPr>
            <a:r>
              <a:rPr lang="en-US" altLang="zh-CN" sz="1900"/>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115713">
            <a:extLst>
              <a:ext uri="{FF2B5EF4-FFF2-40B4-BE49-F238E27FC236}">
                <a16:creationId xmlns:a16="http://schemas.microsoft.com/office/drawing/2014/main" id="{0BBF0F72-57A5-4B36-916F-346B5B896404}"/>
              </a:ext>
            </a:extLst>
          </p:cNvPr>
          <p:cNvSpPr>
            <a:spLocks noGrp="1" noChangeArrowheads="1"/>
          </p:cNvSpPr>
          <p:nvPr>
            <p:ph idx="1"/>
          </p:nvPr>
        </p:nvSpPr>
        <p:spPr>
          <a:xfrm>
            <a:off x="1981200" y="685800"/>
            <a:ext cx="8229600" cy="5943600"/>
          </a:xfrm>
        </p:spPr>
        <p:txBody>
          <a:bodyPr>
            <a:normAutofit fontScale="85000" lnSpcReduction="20000"/>
          </a:bodyPr>
          <a:lstStyle/>
          <a:p>
            <a:pPr eaLnBrk="1" hangingPunct="1">
              <a:lnSpc>
                <a:spcPct val="85000"/>
              </a:lnSpc>
            </a:pPr>
            <a:r>
              <a:rPr lang="zh-CN" altLang="en-US" sz="1600"/>
              <a:t>void Person::Input()</a:t>
            </a:r>
          </a:p>
          <a:p>
            <a:pPr eaLnBrk="1" hangingPunct="1">
              <a:lnSpc>
                <a:spcPct val="85000"/>
              </a:lnSpc>
            </a:pPr>
            <a:r>
              <a:rPr lang="zh-CN" altLang="en-US" sz="1600"/>
              <a:t>{</a:t>
            </a:r>
          </a:p>
          <a:p>
            <a:pPr eaLnBrk="1" hangingPunct="1">
              <a:lnSpc>
                <a:spcPct val="85000"/>
              </a:lnSpc>
            </a:pPr>
            <a:r>
              <a:rPr lang="zh-CN" altLang="en-US" sz="1600"/>
              <a:t>	cout&lt;&lt;"Input name:";cin&gt;&gt;name;</a:t>
            </a:r>
          </a:p>
          <a:p>
            <a:pPr eaLnBrk="1" hangingPunct="1">
              <a:lnSpc>
                <a:spcPct val="85000"/>
              </a:lnSpc>
            </a:pPr>
            <a:r>
              <a:rPr lang="zh-CN" altLang="en-US" sz="1600"/>
              <a:t>	cout&lt;&lt;"Input sex:"; cin&gt;&gt;sex;</a:t>
            </a:r>
          </a:p>
          <a:p>
            <a:pPr eaLnBrk="1" hangingPunct="1">
              <a:lnSpc>
                <a:spcPct val="85000"/>
              </a:lnSpc>
            </a:pPr>
            <a:r>
              <a:rPr lang="zh-CN" altLang="en-US" sz="1600"/>
              <a:t>	cout&lt;&lt;"Input phonenum:"; cin&gt;&gt;phonenum;</a:t>
            </a:r>
          </a:p>
          <a:p>
            <a:pPr eaLnBrk="1" hangingPunct="1">
              <a:lnSpc>
                <a:spcPct val="85000"/>
              </a:lnSpc>
            </a:pPr>
            <a:r>
              <a:rPr lang="zh-CN" altLang="en-US" sz="1600"/>
              <a:t>}</a:t>
            </a:r>
          </a:p>
          <a:p>
            <a:pPr eaLnBrk="1" hangingPunct="1">
              <a:lnSpc>
                <a:spcPct val="85000"/>
              </a:lnSpc>
            </a:pPr>
            <a:r>
              <a:rPr lang="zh-CN" altLang="en-US" sz="1600"/>
              <a:t>void Person::Show()</a:t>
            </a:r>
          </a:p>
          <a:p>
            <a:pPr eaLnBrk="1" hangingPunct="1">
              <a:lnSpc>
                <a:spcPct val="85000"/>
              </a:lnSpc>
            </a:pPr>
            <a:r>
              <a:rPr lang="zh-CN" altLang="en-US" sz="1600"/>
              <a:t>{</a:t>
            </a:r>
          </a:p>
          <a:p>
            <a:pPr eaLnBrk="1" hangingPunct="1">
              <a:lnSpc>
                <a:spcPct val="85000"/>
              </a:lnSpc>
            </a:pPr>
            <a:r>
              <a:rPr lang="zh-CN" altLang="en-US" sz="1600"/>
              <a:t>	cout&lt;&lt;"name="&lt;&lt;name&lt;&lt;endl;</a:t>
            </a:r>
          </a:p>
          <a:p>
            <a:pPr eaLnBrk="1" hangingPunct="1">
              <a:lnSpc>
                <a:spcPct val="85000"/>
              </a:lnSpc>
            </a:pPr>
            <a:r>
              <a:rPr lang="zh-CN" altLang="en-US" sz="1600"/>
              <a:t>	cout&lt;&lt;"sex="&lt;&lt;sex&lt;&lt;endl;</a:t>
            </a:r>
          </a:p>
          <a:p>
            <a:pPr eaLnBrk="1" hangingPunct="1">
              <a:lnSpc>
                <a:spcPct val="85000"/>
              </a:lnSpc>
            </a:pPr>
            <a:r>
              <a:rPr lang="zh-CN" altLang="en-US" sz="1600"/>
              <a:t>	cout&lt;&lt;"phonenum="&lt;&lt;phonenum&lt;&lt;endl;</a:t>
            </a:r>
          </a:p>
          <a:p>
            <a:pPr eaLnBrk="1" hangingPunct="1">
              <a:lnSpc>
                <a:spcPct val="85000"/>
              </a:lnSpc>
            </a:pPr>
            <a:r>
              <a:rPr lang="zh-CN" altLang="en-US" sz="1600"/>
              <a:t>}</a:t>
            </a:r>
          </a:p>
          <a:p>
            <a:pPr eaLnBrk="1" hangingPunct="1">
              <a:lnSpc>
                <a:spcPct val="85000"/>
              </a:lnSpc>
            </a:pPr>
            <a:r>
              <a:rPr lang="zh-CN" altLang="en-US" sz="1600"/>
              <a:t>string Person::GetName()</a:t>
            </a:r>
          </a:p>
          <a:p>
            <a:pPr eaLnBrk="1" hangingPunct="1">
              <a:lnSpc>
                <a:spcPct val="85000"/>
              </a:lnSpc>
            </a:pPr>
            <a:r>
              <a:rPr lang="zh-CN" altLang="en-US" sz="1600"/>
              <a:t>{</a:t>
            </a:r>
          </a:p>
          <a:p>
            <a:pPr eaLnBrk="1" hangingPunct="1">
              <a:lnSpc>
                <a:spcPct val="85000"/>
              </a:lnSpc>
            </a:pPr>
            <a:r>
              <a:rPr lang="zh-CN" altLang="en-US" sz="1600"/>
              <a:t>	return name;</a:t>
            </a:r>
          </a:p>
          <a:p>
            <a:pPr eaLnBrk="1" hangingPunct="1">
              <a:lnSpc>
                <a:spcPct val="85000"/>
              </a:lnSpc>
            </a:pPr>
            <a:r>
              <a:rPr lang="zh-CN" altLang="en-US" sz="1600"/>
              <a:t>}</a:t>
            </a:r>
          </a:p>
          <a:p>
            <a:pPr eaLnBrk="1" hangingPunct="1">
              <a:lnSpc>
                <a:spcPct val="85000"/>
              </a:lnSpc>
            </a:pPr>
            <a:r>
              <a:rPr lang="zh-CN" altLang="en-US" sz="1600"/>
              <a:t>string Person::GetPhonenum()</a:t>
            </a:r>
          </a:p>
          <a:p>
            <a:pPr eaLnBrk="1" hangingPunct="1">
              <a:lnSpc>
                <a:spcPct val="85000"/>
              </a:lnSpc>
            </a:pPr>
            <a:r>
              <a:rPr lang="zh-CN" altLang="en-US" sz="1600"/>
              <a:t>{</a:t>
            </a:r>
          </a:p>
          <a:p>
            <a:pPr eaLnBrk="1" hangingPunct="1">
              <a:lnSpc>
                <a:spcPct val="85000"/>
              </a:lnSpc>
            </a:pPr>
            <a:r>
              <a:rPr lang="zh-CN" altLang="en-US" sz="1600"/>
              <a:t>	return phonenum;</a:t>
            </a:r>
          </a:p>
          <a:p>
            <a:pPr eaLnBrk="1" hangingPunct="1">
              <a:lnSpc>
                <a:spcPct val="85000"/>
              </a:lnSpc>
            </a:pPr>
            <a:r>
              <a:rPr lang="zh-CN" altLang="en-US" sz="1600"/>
              <a:t>}</a:t>
            </a:r>
          </a:p>
          <a:p>
            <a:pPr eaLnBrk="1" hangingPunct="1">
              <a:lnSpc>
                <a:spcPct val="85000"/>
              </a:lnSpc>
            </a:pPr>
            <a:r>
              <a:rPr lang="zh-CN" altLang="en-US" sz="1600"/>
              <a:t>class Teacher:protected Person          	//派生类Teacher保护继承基类Person</a:t>
            </a:r>
          </a:p>
          <a:p>
            <a:pPr eaLnBrk="1" hangingPunct="1">
              <a:lnSpc>
                <a:spcPct val="85000"/>
              </a:lnSpc>
            </a:pPr>
            <a:r>
              <a:rPr lang="zh-CN" altLang="en-US" sz="160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1EEAA76D-1C6E-41B3-A1F1-2C1B2860FF4D}"/>
              </a:ext>
            </a:extLst>
          </p:cNvPr>
          <p:cNvSpPr>
            <a:spLocks noGrp="1" noChangeArrowheads="1"/>
          </p:cNvSpPr>
          <p:nvPr>
            <p:ph idx="1"/>
          </p:nvPr>
        </p:nvSpPr>
        <p:spPr>
          <a:xfrm>
            <a:off x="1981200" y="523875"/>
            <a:ext cx="8229600" cy="5602288"/>
          </a:xfrm>
        </p:spPr>
        <p:txBody>
          <a:bodyPr>
            <a:normAutofit fontScale="92500" lnSpcReduction="20000"/>
          </a:bodyPr>
          <a:lstStyle/>
          <a:p>
            <a:pPr eaLnBrk="1" hangingPunct="1"/>
            <a:r>
              <a:rPr lang="zh-CN" altLang="en-US" sz="1800"/>
              <a:t>public:                                   	//新增公有成员函数</a:t>
            </a:r>
          </a:p>
          <a:p>
            <a:pPr eaLnBrk="1" hangingPunct="1"/>
            <a:r>
              <a:rPr lang="zh-CN" altLang="en-US" sz="1800"/>
              <a:t>	void Input_t();</a:t>
            </a:r>
          </a:p>
          <a:p>
            <a:pPr eaLnBrk="1" hangingPunct="1"/>
            <a:r>
              <a:rPr lang="zh-CN" altLang="en-US" sz="1800"/>
              <a:t>	void Show_t();</a:t>
            </a:r>
          </a:p>
          <a:p>
            <a:pPr eaLnBrk="1" hangingPunct="1"/>
            <a:r>
              <a:rPr lang="zh-CN" altLang="en-US" sz="1800"/>
              <a:t>private:                                    	//新增私有数据成员</a:t>
            </a:r>
          </a:p>
          <a:p>
            <a:pPr eaLnBrk="1" hangingPunct="1"/>
            <a:r>
              <a:rPr lang="zh-CN" altLang="en-US" sz="1800"/>
              <a:t>	string title;</a:t>
            </a:r>
          </a:p>
          <a:p>
            <a:pPr eaLnBrk="1" hangingPunct="1"/>
            <a:r>
              <a:rPr lang="zh-CN" altLang="en-US" sz="1800"/>
              <a:t>	double wage;</a:t>
            </a:r>
          </a:p>
          <a:p>
            <a:pPr eaLnBrk="1" hangingPunct="1"/>
            <a:r>
              <a:rPr lang="zh-CN" altLang="en-US" sz="1800"/>
              <a:t>};</a:t>
            </a:r>
          </a:p>
          <a:p>
            <a:pPr eaLnBrk="1" hangingPunct="1"/>
            <a:r>
              <a:rPr lang="zh-CN" altLang="en-US" sz="1800"/>
              <a:t>void Teacher::Input_t()</a:t>
            </a:r>
          </a:p>
          <a:p>
            <a:pPr eaLnBrk="1" hangingPunct="1"/>
            <a:r>
              <a:rPr lang="zh-CN" altLang="en-US" sz="1800"/>
              <a:t>{</a:t>
            </a:r>
          </a:p>
          <a:p>
            <a:pPr eaLnBrk="1" hangingPunct="1"/>
            <a:r>
              <a:rPr lang="zh-CN" altLang="en-US" sz="1800"/>
              <a:t>	Input();</a:t>
            </a:r>
          </a:p>
          <a:p>
            <a:pPr eaLnBrk="1" hangingPunct="1"/>
            <a:r>
              <a:rPr lang="zh-CN" altLang="en-US" sz="1800"/>
              <a:t>	cout&lt;&lt;"Input title:"; cin&gt;&gt;title;</a:t>
            </a:r>
          </a:p>
          <a:p>
            <a:pPr eaLnBrk="1" hangingPunct="1"/>
            <a:r>
              <a:rPr lang="zh-CN" altLang="en-US" sz="1800"/>
              <a:t>	cout&lt;&lt;"Input wage:"; cin&gt;&gt;wage;</a:t>
            </a:r>
          </a:p>
          <a:p>
            <a:pPr eaLnBrk="1" hangingPunct="1"/>
            <a:r>
              <a:rPr lang="zh-CN" altLang="en-US" sz="1800"/>
              <a:t>}</a:t>
            </a:r>
          </a:p>
          <a:p>
            <a:pPr eaLnBrk="1" hangingPunct="1"/>
            <a:r>
              <a:rPr lang="zh-CN" altLang="en-US" sz="1800"/>
              <a:t>void Teacher::Show_t()</a:t>
            </a:r>
          </a:p>
          <a:p>
            <a:pPr eaLnBrk="1" hangingPunct="1"/>
            <a:r>
              <a:rPr lang="zh-CN" altLang="en-US" sz="1800"/>
              <a:t>{</a:t>
            </a:r>
          </a:p>
          <a:p>
            <a:pPr eaLnBrk="1" hangingPunct="1"/>
            <a:r>
              <a:rPr lang="zh-CN" altLang="en-US" sz="1800"/>
              <a:t>	Show();</a:t>
            </a:r>
          </a:p>
          <a:p>
            <a:pPr eaLnBrk="1" hangingPunct="1"/>
            <a:r>
              <a:rPr lang="zh-CN" altLang="en-US" sz="1800"/>
              <a:t>	cout&lt;&lt;"title="&lt;&lt;title&lt;&lt;endl;</a:t>
            </a:r>
          </a:p>
          <a:p>
            <a:pPr eaLnBrk="1" hangingPunct="1"/>
            <a:r>
              <a:rPr lang="zh-CN" altLang="en-US" sz="1800"/>
              <a:t>	cout&lt;&lt;"wage="&lt;&lt;wage&lt;&lt;endl;</a:t>
            </a:r>
          </a:p>
          <a:p>
            <a:pPr eaLnBrk="1" hangingPunct="1"/>
            <a:endParaRPr lang="zh-CN" alt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B0CE4D3B-460B-42AA-BBA3-5E48F83D8AF3}"/>
              </a:ext>
            </a:extLst>
          </p:cNvPr>
          <p:cNvSpPr>
            <a:spLocks noGrp="1" noChangeArrowheads="1"/>
          </p:cNvSpPr>
          <p:nvPr>
            <p:ph idx="1"/>
          </p:nvPr>
        </p:nvSpPr>
        <p:spPr>
          <a:xfrm>
            <a:off x="1981200" y="534989"/>
            <a:ext cx="8229600" cy="5591175"/>
          </a:xfrm>
        </p:spPr>
        <p:txBody>
          <a:bodyPr>
            <a:normAutofit lnSpcReduction="10000"/>
          </a:bodyPr>
          <a:lstStyle/>
          <a:p>
            <a:pPr eaLnBrk="1" hangingPunct="1"/>
            <a:r>
              <a:rPr lang="zh-CN" altLang="en-US" sz="1800"/>
              <a:t>}</a:t>
            </a:r>
          </a:p>
          <a:p>
            <a:pPr eaLnBrk="1" hangingPunct="1"/>
            <a:r>
              <a:rPr lang="zh-CN" altLang="en-US" sz="1800"/>
              <a:t>class Cadre:protected Person            	//派生类Cadre保护继承基类Person</a:t>
            </a:r>
          </a:p>
          <a:p>
            <a:pPr eaLnBrk="1" hangingPunct="1"/>
            <a:r>
              <a:rPr lang="zh-CN" altLang="en-US" sz="1800"/>
              <a:t>{</a:t>
            </a:r>
          </a:p>
          <a:p>
            <a:pPr eaLnBrk="1" hangingPunct="1"/>
            <a:r>
              <a:rPr lang="zh-CN" altLang="en-US" sz="1800"/>
              <a:t>public:                                     	//新增公有成员函数</a:t>
            </a:r>
          </a:p>
          <a:p>
            <a:pPr eaLnBrk="1" hangingPunct="1"/>
            <a:r>
              <a:rPr lang="zh-CN" altLang="en-US" sz="1800"/>
              <a:t>	void Input_c();</a:t>
            </a:r>
          </a:p>
          <a:p>
            <a:pPr eaLnBrk="1" hangingPunct="1"/>
            <a:r>
              <a:rPr lang="zh-CN" altLang="en-US" sz="1800"/>
              <a:t>	void Show_c();</a:t>
            </a:r>
          </a:p>
          <a:p>
            <a:pPr eaLnBrk="1" hangingPunct="1"/>
            <a:r>
              <a:rPr lang="zh-CN" altLang="en-US" sz="1800"/>
              <a:t>private:                                    	//新增私有数据成员</a:t>
            </a:r>
          </a:p>
          <a:p>
            <a:pPr eaLnBrk="1" hangingPunct="1"/>
            <a:r>
              <a:rPr lang="zh-CN" altLang="en-US" sz="1800"/>
              <a:t>	string post;</a:t>
            </a:r>
          </a:p>
          <a:p>
            <a:pPr eaLnBrk="1" hangingPunct="1"/>
            <a:r>
              <a:rPr lang="zh-CN" altLang="en-US" sz="1800"/>
              <a:t>	string political;</a:t>
            </a:r>
          </a:p>
          <a:p>
            <a:pPr eaLnBrk="1" hangingPunct="1"/>
            <a:r>
              <a:rPr lang="zh-CN" altLang="en-US" sz="1800"/>
              <a:t>};</a:t>
            </a:r>
          </a:p>
          <a:p>
            <a:pPr eaLnBrk="1" hangingPunct="1"/>
            <a:r>
              <a:rPr lang="zh-CN" altLang="en-US" sz="1800"/>
              <a:t>void Cadre::Input_c()</a:t>
            </a:r>
          </a:p>
          <a:p>
            <a:pPr eaLnBrk="1" hangingPunct="1"/>
            <a:r>
              <a:rPr lang="zh-CN" altLang="en-US" sz="1800"/>
              <a:t>{</a:t>
            </a:r>
          </a:p>
          <a:p>
            <a:pPr eaLnBrk="1" hangingPunct="1"/>
            <a:r>
              <a:rPr lang="zh-CN" altLang="en-US" sz="1800"/>
              <a:t>	Input();</a:t>
            </a:r>
          </a:p>
          <a:p>
            <a:pPr eaLnBrk="1" hangingPunct="1"/>
            <a:r>
              <a:rPr lang="zh-CN" altLang="en-US" sz="1800"/>
              <a:t>	cout&lt;&lt;"Input post:"; cin&gt;&gt;post;</a:t>
            </a:r>
          </a:p>
          <a:p>
            <a:pPr eaLnBrk="1" hangingPunct="1"/>
            <a:r>
              <a:rPr lang="zh-CN" altLang="en-US" sz="1800"/>
              <a:t>	cout&lt;&lt;"Input political:"; cin&gt;&gt;political;</a:t>
            </a:r>
          </a:p>
          <a:p>
            <a:pPr eaLnBrk="1" hangingPunct="1"/>
            <a:r>
              <a:rPr lang="zh-CN" altLang="en-US" sz="18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D76DDFF2-D451-440C-B878-710A33797D11}"/>
              </a:ext>
            </a:extLst>
          </p:cNvPr>
          <p:cNvSpPr>
            <a:spLocks noGrp="1" noChangeArrowheads="1"/>
          </p:cNvSpPr>
          <p:nvPr>
            <p:ph idx="1"/>
          </p:nvPr>
        </p:nvSpPr>
        <p:spPr>
          <a:xfrm>
            <a:off x="1981200" y="523875"/>
            <a:ext cx="8229600" cy="5602288"/>
          </a:xfrm>
        </p:spPr>
        <p:txBody>
          <a:bodyPr>
            <a:normAutofit fontScale="92500" lnSpcReduction="20000"/>
          </a:bodyPr>
          <a:lstStyle/>
          <a:p>
            <a:pPr eaLnBrk="1" hangingPunct="1"/>
            <a:r>
              <a:rPr lang="zh-CN" altLang="en-US" sz="1800"/>
              <a:t>void Cadre::Show_c()</a:t>
            </a:r>
          </a:p>
          <a:p>
            <a:pPr eaLnBrk="1" hangingPunct="1"/>
            <a:r>
              <a:rPr lang="zh-CN" altLang="en-US" sz="1800"/>
              <a:t>{</a:t>
            </a:r>
          </a:p>
          <a:p>
            <a:pPr eaLnBrk="1" hangingPunct="1"/>
            <a:r>
              <a:rPr lang="zh-CN" altLang="en-US" sz="1800"/>
              <a:t>	Show();</a:t>
            </a:r>
          </a:p>
          <a:p>
            <a:pPr eaLnBrk="1" hangingPunct="1"/>
            <a:r>
              <a:rPr lang="zh-CN" altLang="en-US" sz="1800"/>
              <a:t>	cout&lt;&lt;"post="&lt;&lt;post&lt;&lt;endl;</a:t>
            </a:r>
          </a:p>
          <a:p>
            <a:pPr eaLnBrk="1" hangingPunct="1"/>
            <a:r>
              <a:rPr lang="zh-CN" altLang="en-US" sz="1800"/>
              <a:t>	cout&lt;&lt;"political="&lt;&lt;political&lt;&lt;endl;</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Teacher t;</a:t>
            </a:r>
          </a:p>
          <a:p>
            <a:pPr eaLnBrk="1" hangingPunct="1"/>
            <a:r>
              <a:rPr lang="zh-CN" altLang="en-US" sz="1800"/>
              <a:t>	cout&lt;&lt;"请输入教师的信息："&lt;&lt;endl;</a:t>
            </a:r>
          </a:p>
          <a:p>
            <a:pPr eaLnBrk="1" hangingPunct="1"/>
            <a:r>
              <a:rPr lang="zh-CN" altLang="en-US" sz="1800"/>
              <a:t>	t.Input_t();</a:t>
            </a:r>
          </a:p>
          <a:p>
            <a:pPr eaLnBrk="1" hangingPunct="1"/>
            <a:r>
              <a:rPr lang="zh-CN" altLang="en-US" sz="1800"/>
              <a:t>	cout&lt;&lt;"该教师的信息："&lt;&lt;endl;</a:t>
            </a:r>
          </a:p>
          <a:p>
            <a:pPr eaLnBrk="1" hangingPunct="1"/>
            <a:r>
              <a:rPr lang="zh-CN" altLang="en-US" sz="1800"/>
              <a:t>	t.Show_t();</a:t>
            </a:r>
          </a:p>
          <a:p>
            <a:pPr eaLnBrk="1" hangingPunct="1"/>
            <a:r>
              <a:rPr lang="zh-CN" altLang="en-US" sz="1800"/>
              <a:t>	cout&lt;&lt;t.GetName()&lt;&lt;endl;            	//不能访问，错误！</a:t>
            </a:r>
          </a:p>
          <a:p>
            <a:pPr eaLnBrk="1" hangingPunct="1"/>
            <a:r>
              <a:rPr lang="zh-CN" altLang="en-US" sz="1800"/>
              <a:t>	cout&lt;&lt;t.GetPhonenum()&lt;&lt;endl;        	//不能访问，错误！</a:t>
            </a:r>
          </a:p>
          <a:p>
            <a:pPr eaLnBrk="1" hangingPunct="1"/>
            <a:r>
              <a:rPr lang="zh-CN" altLang="en-US" sz="1800"/>
              <a:t>	cout&lt;&lt;endl;</a:t>
            </a:r>
          </a:p>
          <a:p>
            <a:pPr eaLnBrk="1" hangingPunct="1"/>
            <a:r>
              <a:rPr lang="zh-CN" altLang="en-US" sz="1800"/>
              <a:t>	Cadre c;</a:t>
            </a:r>
          </a:p>
          <a:p>
            <a:pPr eaLnBrk="1" hangingPunct="1"/>
            <a:r>
              <a:rPr lang="zh-CN" altLang="en-US" sz="1800"/>
              <a:t>	cout&lt;&lt;"请输入干部的信息："&lt;&lt;endl;</a:t>
            </a:r>
          </a:p>
          <a:p>
            <a:pPr eaLnBrk="1" hangingPunct="1"/>
            <a:endParaRPr lang="zh-CN"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DED89F0C-D7AA-4068-9FB2-E4EC0E0EF939}"/>
              </a:ext>
            </a:extLst>
          </p:cNvPr>
          <p:cNvSpPr>
            <a:spLocks noGrp="1" noChangeArrowheads="1"/>
          </p:cNvSpPr>
          <p:nvPr>
            <p:ph idx="1"/>
          </p:nvPr>
        </p:nvSpPr>
        <p:spPr>
          <a:xfrm>
            <a:off x="1981200" y="617538"/>
            <a:ext cx="8229600" cy="5611812"/>
          </a:xfrm>
        </p:spPr>
        <p:txBody>
          <a:bodyPr/>
          <a:lstStyle/>
          <a:p>
            <a:pPr eaLnBrk="1" hangingPunct="1"/>
            <a:r>
              <a:rPr lang="zh-CN" altLang="en-US" sz="1800"/>
              <a:t>	c.Input_c();</a:t>
            </a:r>
          </a:p>
          <a:p>
            <a:pPr eaLnBrk="1" hangingPunct="1"/>
            <a:r>
              <a:rPr lang="zh-CN" altLang="en-US" sz="1800"/>
              <a:t>	cout&lt;&lt;"该干部的信息："&lt;&lt;endl;</a:t>
            </a:r>
          </a:p>
          <a:p>
            <a:pPr eaLnBrk="1" hangingPunct="1"/>
            <a:r>
              <a:rPr lang="zh-CN" altLang="en-US" sz="1800"/>
              <a:t>	c.Show_c();</a:t>
            </a:r>
          </a:p>
          <a:p>
            <a:pPr eaLnBrk="1" hangingPunct="1"/>
            <a:r>
              <a:rPr lang="zh-CN" altLang="en-US" sz="1800"/>
              <a:t>	cout&lt;&lt;c.GetName()&lt;&lt;endl;            	//不能访问，错误！</a:t>
            </a:r>
          </a:p>
          <a:p>
            <a:pPr eaLnBrk="1" hangingPunct="1"/>
            <a:r>
              <a:rPr lang="zh-CN" altLang="en-US" sz="1800"/>
              <a:t>	cout&lt;&lt;c.GetPhonenum()&lt;&lt;endl;        	//不能访问，错误！</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内容占位符 43009">
            <a:extLst>
              <a:ext uri="{FF2B5EF4-FFF2-40B4-BE49-F238E27FC236}">
                <a16:creationId xmlns:a16="http://schemas.microsoft.com/office/drawing/2014/main" id="{B5426930-9CDF-4EA6-B234-65435F1D747B}"/>
              </a:ext>
            </a:extLst>
          </p:cNvPr>
          <p:cNvGraphicFramePr>
            <a:graphicFrameLocks noGrp="1"/>
          </p:cNvGraphicFramePr>
          <p:nvPr>
            <p:ph sz="half" idx="4294967295"/>
          </p:nvPr>
        </p:nvGraphicFramePr>
        <p:xfrm>
          <a:off x="5562600" y="1600200"/>
          <a:ext cx="4495800" cy="4114800"/>
        </p:xfrm>
        <a:graphic>
          <a:graphicData uri="http://schemas.openxmlformats.org/drawingml/2006/table">
            <a:tbl>
              <a:tblPr/>
              <a:tblGrid>
                <a:gridCol w="719138">
                  <a:extLst>
                    <a:ext uri="{9D8B030D-6E8A-4147-A177-3AD203B41FA5}">
                      <a16:colId xmlns:a16="http://schemas.microsoft.com/office/drawing/2014/main" val="20000"/>
                    </a:ext>
                  </a:extLst>
                </a:gridCol>
                <a:gridCol w="728662">
                  <a:extLst>
                    <a:ext uri="{9D8B030D-6E8A-4147-A177-3AD203B41FA5}">
                      <a16:colId xmlns:a16="http://schemas.microsoft.com/office/drawing/2014/main" val="20001"/>
                    </a:ext>
                  </a:extLst>
                </a:gridCol>
                <a:gridCol w="776288">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758825">
                  <a:extLst>
                    <a:ext uri="{9D8B030D-6E8A-4147-A177-3AD203B41FA5}">
                      <a16:colId xmlns:a16="http://schemas.microsoft.com/office/drawing/2014/main" val="20005"/>
                    </a:ext>
                  </a:extLst>
                </a:gridCol>
              </a:tblGrid>
              <a:tr h="8255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private</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protected</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828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基类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基类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基类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派生类</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708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private → </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不可访问的</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private → </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不可访问的</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private → </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不可访问的</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8255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  →  private</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  →  public</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  → protected</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8080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protected  → private</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protected → protected</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protected →protected</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43042" name="矩形 118066">
            <a:extLst>
              <a:ext uri="{FF2B5EF4-FFF2-40B4-BE49-F238E27FC236}">
                <a16:creationId xmlns:a16="http://schemas.microsoft.com/office/drawing/2014/main" id="{B07754F3-B278-4F26-848F-62BB82843AA6}"/>
              </a:ext>
            </a:extLst>
          </p:cNvPr>
          <p:cNvSpPr>
            <a:spLocks noChangeArrowheads="1"/>
          </p:cNvSpPr>
          <p:nvPr/>
        </p:nvSpPr>
        <p:spPr bwMode="auto">
          <a:xfrm>
            <a:off x="2209800" y="914401"/>
            <a:ext cx="3048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3300"/>
                </a:solidFill>
              </a:rPr>
              <a:t>注意：</a:t>
            </a:r>
            <a:r>
              <a:rPr lang="zh-CN" altLang="en-US" sz="2000"/>
              <a:t>私有与保护访问权限不同，对于某一个类来说，私有与保护成员的可见性相同，都可以被该类的成员直接访问，不能被该类的对象访问。如果该类派生出子类，则对于该子类来讲，基类的保护成员和私有成员是有区别的，基类的私有成员对于子类不可见，但基类的保护成员对于子类是可见的。对于子类对象来说，两者都不可见。</a:t>
            </a:r>
          </a:p>
          <a:p>
            <a:pPr eaLnBrk="1" hangingPunct="1"/>
            <a:r>
              <a:rPr lang="zh-CN" altLang="en-US" sz="2000"/>
              <a:t>       不同继承方式的的结果如表</a:t>
            </a:r>
            <a:r>
              <a:rPr lang="en-US" altLang="zh-CN" sz="2000"/>
              <a:t>9-1</a:t>
            </a:r>
            <a:r>
              <a:rPr lang="zh-CN" altLang="en-US" sz="2000"/>
              <a:t>所示。 </a:t>
            </a:r>
          </a:p>
        </p:txBody>
      </p:sp>
      <p:sp>
        <p:nvSpPr>
          <p:cNvPr id="43043" name="矩形 118068">
            <a:extLst>
              <a:ext uri="{FF2B5EF4-FFF2-40B4-BE49-F238E27FC236}">
                <a16:creationId xmlns:a16="http://schemas.microsoft.com/office/drawing/2014/main" id="{918BA982-BAC1-4B1D-A539-4B6624AA563D}"/>
              </a:ext>
            </a:extLst>
          </p:cNvPr>
          <p:cNvSpPr>
            <a:spLocks noChangeArrowheads="1"/>
          </p:cNvSpPr>
          <p:nvPr/>
        </p:nvSpPr>
        <p:spPr bwMode="auto">
          <a:xfrm>
            <a:off x="6305550" y="989291"/>
            <a:ext cx="3249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表</a:t>
            </a:r>
            <a:r>
              <a:rPr lang="en-US" altLang="zh-CN"/>
              <a:t>9-1  </a:t>
            </a:r>
            <a:r>
              <a:rPr lang="zh-CN" altLang="en-US"/>
              <a:t>派生类的继承访问属性 </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103425">
            <a:extLst>
              <a:ext uri="{FF2B5EF4-FFF2-40B4-BE49-F238E27FC236}">
                <a16:creationId xmlns:a16="http://schemas.microsoft.com/office/drawing/2014/main" id="{1B56A349-E653-41EF-9A25-E85899BB572B}"/>
              </a:ext>
            </a:extLst>
          </p:cNvPr>
          <p:cNvSpPr>
            <a:spLocks noGrp="1" noChangeArrowheads="1"/>
          </p:cNvSpPr>
          <p:nvPr>
            <p:ph idx="1"/>
          </p:nvPr>
        </p:nvSpPr>
        <p:spPr>
          <a:xfrm>
            <a:off x="2057400" y="1676400"/>
            <a:ext cx="8001000" cy="4419600"/>
          </a:xfrm>
        </p:spPr>
        <p:txBody>
          <a:bodyPr/>
          <a:lstStyle/>
          <a:p>
            <a:pPr marL="0" indent="0" algn="just">
              <a:lnSpc>
                <a:spcPct val="110000"/>
              </a:lnSpc>
            </a:pPr>
            <a:r>
              <a:rPr lang="zh-CN" altLang="en-US" sz="2000"/>
              <a:t>        定义一个新的类时，如果它包含已有类的属性和方法，就可以利用已有的类来定义新的类，新类不仅能获得已有类的特性，还能增加自己新的特性。这样就可以不重复定义已有类中的属性和方法，只需要定义已有类没有而新类中增加的属性和方法即可，从而减少了代码的编写量，增加了代码的重用性。在原有类的基础上定义一个新的类，新类将自动拥有原有类的特性，这种关系就叫作“类的继承”。从另外一个角度来看，从原有类产生新类的过程就叫作“类的派生”。新类被称为派生类，又被称为子类，原有类被称为基类，又被称为父类。继承和派生的关系就好比是物种遗传和变异的关系，新的物种既继承了原有物种的特性，又增加了自己新的特性。</a:t>
            </a:r>
          </a:p>
        </p:txBody>
      </p:sp>
      <p:sp>
        <p:nvSpPr>
          <p:cNvPr id="16387" name="标题 103426">
            <a:extLst>
              <a:ext uri="{FF2B5EF4-FFF2-40B4-BE49-F238E27FC236}">
                <a16:creationId xmlns:a16="http://schemas.microsoft.com/office/drawing/2014/main" id="{3B5FAAD8-BEE6-4DC8-87A7-AFE6151EC646}"/>
              </a:ext>
            </a:extLst>
          </p:cNvPr>
          <p:cNvSpPr>
            <a:spLocks noGrp="1" noChangeArrowheads="1"/>
          </p:cNvSpPr>
          <p:nvPr>
            <p:ph type="title"/>
          </p:nvPr>
        </p:nvSpPr>
        <p:spPr>
          <a:xfrm>
            <a:off x="1981200" y="533400"/>
            <a:ext cx="8229600" cy="914400"/>
          </a:xfrm>
        </p:spPr>
        <p:txBody>
          <a:bodyPr/>
          <a:lstStyle/>
          <a:p>
            <a:pPr eaLnBrk="1" hangingPunct="1"/>
            <a:r>
              <a:rPr lang="en-US" altLang="zh-CN" sz="3200"/>
              <a:t>9.1.1  </a:t>
            </a:r>
            <a:r>
              <a:rPr lang="zh-CN" altLang="en-US" sz="3200"/>
              <a:t>继承和派生的概念</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41EBCE1-5021-494B-8D5E-AB6BAECDCF65}"/>
              </a:ext>
            </a:extLst>
          </p:cNvPr>
          <p:cNvSpPr/>
          <p:nvPr/>
        </p:nvSpPr>
        <p:spPr>
          <a:xfrm>
            <a:off x="2062163" y="1009651"/>
            <a:ext cx="7924800" cy="646113"/>
          </a:xfrm>
          <a:prstGeom prst="rect">
            <a:avLst/>
          </a:prstGeom>
        </p:spPr>
        <p:txBody>
          <a:bodyPr>
            <a:spAutoFit/>
          </a:bodyPr>
          <a:lstStyle/>
          <a:p>
            <a:pPr>
              <a:defRPr/>
            </a:pPr>
            <a:r>
              <a:rPr lang="en-US" altLang="zh-CN" dirty="0"/>
              <a:t>        </a:t>
            </a:r>
            <a:r>
              <a:rPr lang="zh-CN" altLang="zh-CN" dirty="0"/>
              <a:t>同私有继承一样，在保护继承情况下，为了保证基类的部分接口能够在派生类中存在，就必须在派生类中重新定义同名的成员函数，例如下面代码。</a:t>
            </a:r>
            <a:endParaRPr lang="zh-CN" altLang="en-US" dirty="0"/>
          </a:p>
        </p:txBody>
      </p:sp>
      <p:sp>
        <p:nvSpPr>
          <p:cNvPr id="6" name="矩形 5">
            <a:extLst>
              <a:ext uri="{FF2B5EF4-FFF2-40B4-BE49-F238E27FC236}">
                <a16:creationId xmlns:a16="http://schemas.microsoft.com/office/drawing/2014/main" id="{A898C487-24E8-4D34-8532-F562C5436955}"/>
              </a:ext>
            </a:extLst>
          </p:cNvPr>
          <p:cNvSpPr/>
          <p:nvPr/>
        </p:nvSpPr>
        <p:spPr>
          <a:xfrm>
            <a:off x="2286001" y="1981201"/>
            <a:ext cx="7700963" cy="3694113"/>
          </a:xfrm>
          <a:prstGeom prst="rect">
            <a:avLst/>
          </a:prstGeom>
        </p:spPr>
        <p:txBody>
          <a:bodyPr>
            <a:spAutoFit/>
          </a:bodyPr>
          <a:lstStyle/>
          <a:p>
            <a:pPr marL="342900" indent="-342900">
              <a:spcBef>
                <a:spcPct val="20000"/>
              </a:spcBef>
              <a:defRPr/>
            </a:pPr>
            <a:r>
              <a:rPr lang="en-US" altLang="zh-CN" dirty="0"/>
              <a:t>class </a:t>
            </a:r>
            <a:r>
              <a:rPr lang="en-US" altLang="zh-CN" dirty="0" err="1"/>
              <a:t>Teacher:protected</a:t>
            </a:r>
            <a:r>
              <a:rPr lang="en-US" altLang="zh-CN" dirty="0"/>
              <a:t> Person       	//</a:t>
            </a:r>
            <a:r>
              <a:rPr lang="zh-CN" altLang="zh-CN" dirty="0"/>
              <a:t>派生类</a:t>
            </a:r>
            <a:r>
              <a:rPr lang="en-US" altLang="zh-CN" dirty="0"/>
              <a:t>Teacher</a:t>
            </a:r>
            <a:r>
              <a:rPr lang="zh-CN" altLang="zh-CN" dirty="0"/>
              <a:t>保护继承基类</a:t>
            </a:r>
            <a:r>
              <a:rPr lang="en-US" altLang="zh-CN" dirty="0"/>
              <a:t>Person</a:t>
            </a:r>
            <a:endParaRPr lang="zh-CN" altLang="zh-CN" dirty="0"/>
          </a:p>
          <a:p>
            <a:pPr marL="342900" indent="-342900">
              <a:spcBef>
                <a:spcPct val="20000"/>
              </a:spcBef>
              <a:defRPr/>
            </a:pPr>
            <a:r>
              <a:rPr lang="en-US" altLang="zh-CN" dirty="0"/>
              <a:t>{</a:t>
            </a:r>
            <a:endParaRPr lang="zh-CN" altLang="zh-CN" dirty="0"/>
          </a:p>
          <a:p>
            <a:pPr marL="342900" indent="-342900">
              <a:spcBef>
                <a:spcPct val="20000"/>
              </a:spcBef>
              <a:defRPr/>
            </a:pPr>
            <a:r>
              <a:rPr lang="en-US" altLang="zh-CN" dirty="0"/>
              <a:t>public: </a:t>
            </a:r>
            <a:endParaRPr lang="zh-CN" altLang="zh-CN" dirty="0"/>
          </a:p>
          <a:p>
            <a:pPr marL="342900" indent="-342900">
              <a:spcBef>
                <a:spcPct val="20000"/>
              </a:spcBef>
              <a:defRPr/>
            </a:pPr>
            <a:r>
              <a:rPr lang="en-US" altLang="zh-CN" dirty="0"/>
              <a:t>	void </a:t>
            </a:r>
            <a:r>
              <a:rPr lang="en-US" altLang="zh-CN" dirty="0" err="1"/>
              <a:t>Input_t</a:t>
            </a:r>
            <a:r>
              <a:rPr lang="en-US" altLang="zh-CN" dirty="0"/>
              <a:t>();</a:t>
            </a:r>
            <a:endParaRPr lang="zh-CN" altLang="zh-CN" dirty="0"/>
          </a:p>
          <a:p>
            <a:pPr marL="342900" indent="-342900">
              <a:spcBef>
                <a:spcPct val="20000"/>
              </a:spcBef>
              <a:defRPr/>
            </a:pPr>
            <a:r>
              <a:rPr lang="en-US" altLang="zh-CN" dirty="0"/>
              <a:t>	void </a:t>
            </a:r>
            <a:r>
              <a:rPr lang="en-US" altLang="zh-CN" dirty="0" err="1"/>
              <a:t>Show_t</a:t>
            </a:r>
            <a:r>
              <a:rPr lang="en-US" altLang="zh-CN" dirty="0"/>
              <a:t>();</a:t>
            </a:r>
            <a:endParaRPr lang="zh-CN" altLang="zh-CN" dirty="0"/>
          </a:p>
          <a:p>
            <a:pPr marL="342900" indent="-342900">
              <a:spcBef>
                <a:spcPct val="20000"/>
              </a:spcBef>
              <a:defRPr/>
            </a:pPr>
            <a:r>
              <a:rPr lang="en-US" altLang="zh-CN" dirty="0"/>
              <a:t>	string </a:t>
            </a:r>
            <a:r>
              <a:rPr lang="en-US" altLang="zh-CN" dirty="0" err="1"/>
              <a:t>GetName</a:t>
            </a:r>
            <a:r>
              <a:rPr lang="en-US" altLang="zh-CN" dirty="0"/>
              <a:t>();               		//</a:t>
            </a:r>
            <a:r>
              <a:rPr lang="zh-CN" altLang="zh-CN" dirty="0"/>
              <a:t>重新定义同名的成员函数</a:t>
            </a:r>
          </a:p>
          <a:p>
            <a:pPr marL="342900" indent="-342900">
              <a:spcBef>
                <a:spcPct val="20000"/>
              </a:spcBef>
              <a:defRPr/>
            </a:pPr>
            <a:r>
              <a:rPr lang="en-US" altLang="zh-CN" dirty="0"/>
              <a:t>	string </a:t>
            </a:r>
            <a:r>
              <a:rPr lang="en-US" altLang="zh-CN" dirty="0" err="1"/>
              <a:t>GetPhonenum</a:t>
            </a:r>
            <a:r>
              <a:rPr lang="en-US" altLang="zh-CN" dirty="0"/>
              <a:t>();          		//</a:t>
            </a:r>
            <a:r>
              <a:rPr lang="zh-CN" altLang="zh-CN" dirty="0"/>
              <a:t>重新定义同名的成员函数</a:t>
            </a:r>
          </a:p>
          <a:p>
            <a:pPr marL="342900" indent="-342900">
              <a:spcBef>
                <a:spcPct val="20000"/>
              </a:spcBef>
              <a:defRPr/>
            </a:pPr>
            <a:r>
              <a:rPr lang="en-US" altLang="zh-CN" dirty="0"/>
              <a:t>private: </a:t>
            </a:r>
            <a:endParaRPr lang="zh-CN" altLang="zh-CN" dirty="0"/>
          </a:p>
          <a:p>
            <a:pPr marL="342900" indent="-342900">
              <a:spcBef>
                <a:spcPct val="20000"/>
              </a:spcBef>
              <a:defRPr/>
            </a:pPr>
            <a:r>
              <a:rPr lang="en-US" altLang="zh-CN" dirty="0"/>
              <a:t>	string title;</a:t>
            </a:r>
            <a:endParaRPr lang="zh-CN" altLang="zh-CN" dirty="0"/>
          </a:p>
          <a:p>
            <a:pPr marL="342900" indent="-342900">
              <a:spcBef>
                <a:spcPct val="20000"/>
              </a:spcBef>
              <a:defRPr/>
            </a:pPr>
            <a:r>
              <a:rPr lang="en-US" altLang="zh-CN" dirty="0"/>
              <a:t>	double wage;</a:t>
            </a:r>
            <a:endParaRPr lang="zh-CN" altLang="zh-CN" dirty="0"/>
          </a:p>
          <a:p>
            <a:pPr marL="342900" indent="-342900">
              <a:spcBef>
                <a:spcPct val="20000"/>
              </a:spcBef>
              <a:defRPr/>
            </a:pPr>
            <a:r>
              <a:rPr lang="en-US" altLang="zh-CN" dirty="0"/>
              <a:t>};</a:t>
            </a:r>
            <a:endParaRPr lang="zh-CN"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D88A35-D8DF-4ECC-87C7-CAAC038534BC}"/>
              </a:ext>
            </a:extLst>
          </p:cNvPr>
          <p:cNvSpPr/>
          <p:nvPr/>
        </p:nvSpPr>
        <p:spPr>
          <a:xfrm>
            <a:off x="2162175" y="900114"/>
            <a:ext cx="7924800" cy="4357687"/>
          </a:xfrm>
          <a:prstGeom prst="rect">
            <a:avLst/>
          </a:prstGeom>
        </p:spPr>
        <p:txBody>
          <a:bodyPr>
            <a:spAutoFit/>
          </a:bodyPr>
          <a:lstStyle/>
          <a:p>
            <a:pPr marL="342900" indent="-342900">
              <a:spcBef>
                <a:spcPct val="20000"/>
              </a:spcBef>
              <a:defRPr/>
            </a:pPr>
            <a:r>
              <a:rPr lang="en-US" altLang="zh-CN" dirty="0"/>
              <a:t>string Teacher::</a:t>
            </a:r>
            <a:r>
              <a:rPr lang="en-US" altLang="zh-CN" dirty="0" err="1"/>
              <a:t>GetName</a:t>
            </a:r>
            <a:r>
              <a:rPr lang="en-US" altLang="zh-CN" dirty="0"/>
              <a:t>()</a:t>
            </a:r>
            <a:endParaRPr lang="zh-CN" altLang="zh-CN" dirty="0"/>
          </a:p>
          <a:p>
            <a:pPr marL="342900" indent="-342900">
              <a:spcBef>
                <a:spcPct val="20000"/>
              </a:spcBef>
              <a:defRPr/>
            </a:pPr>
            <a:r>
              <a:rPr lang="en-US" altLang="zh-CN" dirty="0"/>
              <a:t>{   return name;   }</a:t>
            </a:r>
            <a:endParaRPr lang="zh-CN" altLang="zh-CN" dirty="0"/>
          </a:p>
          <a:p>
            <a:pPr marL="342900" indent="-342900">
              <a:spcBef>
                <a:spcPct val="20000"/>
              </a:spcBef>
              <a:defRPr/>
            </a:pPr>
            <a:r>
              <a:rPr lang="en-US" altLang="zh-CN" dirty="0"/>
              <a:t>string Teacher::</a:t>
            </a:r>
            <a:r>
              <a:rPr lang="en-US" altLang="zh-CN" dirty="0" err="1"/>
              <a:t>GetPhonenum</a:t>
            </a:r>
            <a:r>
              <a:rPr lang="en-US" altLang="zh-CN" dirty="0"/>
              <a:t>()</a:t>
            </a:r>
            <a:endParaRPr lang="zh-CN" altLang="zh-CN" dirty="0"/>
          </a:p>
          <a:p>
            <a:pPr marL="342900" indent="-342900">
              <a:spcBef>
                <a:spcPct val="20000"/>
              </a:spcBef>
              <a:defRPr/>
            </a:pPr>
            <a:r>
              <a:rPr lang="en-US" altLang="zh-CN" dirty="0"/>
              <a:t>{   return </a:t>
            </a:r>
            <a:r>
              <a:rPr lang="en-US" altLang="zh-CN" dirty="0" err="1"/>
              <a:t>phonenum</a:t>
            </a:r>
            <a:r>
              <a:rPr lang="en-US" altLang="zh-CN" dirty="0"/>
              <a:t>;    }         		//</a:t>
            </a:r>
            <a:r>
              <a:rPr lang="zh-CN" altLang="zh-CN" dirty="0"/>
              <a:t>不能访问，错误！</a:t>
            </a:r>
          </a:p>
          <a:p>
            <a:pPr marL="342900" indent="-342900">
              <a:spcBef>
                <a:spcPct val="20000"/>
              </a:spcBef>
              <a:defRPr/>
            </a:pPr>
            <a:r>
              <a:rPr lang="en-US" altLang="zh-CN" dirty="0" err="1"/>
              <a:t>int</a:t>
            </a:r>
            <a:r>
              <a:rPr lang="en-US" altLang="zh-CN" dirty="0"/>
              <a:t> main()</a:t>
            </a:r>
            <a:endParaRPr lang="zh-CN" altLang="zh-CN" dirty="0"/>
          </a:p>
          <a:p>
            <a:pPr marL="342900" indent="-342900">
              <a:spcBef>
                <a:spcPct val="20000"/>
              </a:spcBef>
              <a:defRPr/>
            </a:pPr>
            <a:r>
              <a:rPr lang="en-US" altLang="zh-CN" dirty="0"/>
              <a:t>{</a:t>
            </a:r>
            <a:endParaRPr lang="zh-CN" altLang="zh-CN" dirty="0"/>
          </a:p>
          <a:p>
            <a:pPr marL="342900" indent="-342900">
              <a:spcBef>
                <a:spcPct val="20000"/>
              </a:spcBef>
              <a:defRPr/>
            </a:pPr>
            <a:r>
              <a:rPr lang="en-US" altLang="zh-CN" dirty="0"/>
              <a:t>	Teacher t;</a:t>
            </a:r>
            <a:endParaRPr lang="zh-CN" altLang="zh-CN" dirty="0"/>
          </a:p>
          <a:p>
            <a:pPr marL="342900" indent="-342900">
              <a:spcBef>
                <a:spcPct val="20000"/>
              </a:spcBef>
              <a:defRPr/>
            </a:pPr>
            <a:r>
              <a:rPr lang="en-US" altLang="zh-CN" dirty="0"/>
              <a:t>	</a:t>
            </a:r>
            <a:r>
              <a:rPr lang="en-US" altLang="zh-CN" dirty="0" err="1"/>
              <a:t>cout</a:t>
            </a:r>
            <a:r>
              <a:rPr lang="en-US" altLang="zh-CN" dirty="0"/>
              <a:t>&lt;&lt;"</a:t>
            </a:r>
            <a:r>
              <a:rPr lang="zh-CN" altLang="zh-CN" dirty="0"/>
              <a:t>请输入教师的信息：</a:t>
            </a:r>
            <a:r>
              <a:rPr lang="en-US" altLang="zh-CN" dirty="0"/>
              <a:t>"&lt;&lt;</a:t>
            </a:r>
            <a:r>
              <a:rPr lang="en-US" altLang="zh-CN" dirty="0" err="1"/>
              <a:t>endl</a:t>
            </a:r>
            <a:r>
              <a:rPr lang="en-US" altLang="zh-CN" dirty="0"/>
              <a:t>;</a:t>
            </a:r>
            <a:endParaRPr lang="zh-CN" altLang="zh-CN" dirty="0"/>
          </a:p>
          <a:p>
            <a:pPr marL="342900" indent="-342900">
              <a:spcBef>
                <a:spcPct val="20000"/>
              </a:spcBef>
              <a:defRPr/>
            </a:pPr>
            <a:r>
              <a:rPr lang="en-US" altLang="zh-CN" dirty="0"/>
              <a:t>	</a:t>
            </a:r>
            <a:r>
              <a:rPr lang="en-US" altLang="zh-CN" dirty="0" err="1"/>
              <a:t>t.Input_t</a:t>
            </a:r>
            <a:r>
              <a:rPr lang="en-US" altLang="zh-CN" dirty="0"/>
              <a:t>();</a:t>
            </a:r>
            <a:endParaRPr lang="zh-CN" altLang="zh-CN" dirty="0"/>
          </a:p>
          <a:p>
            <a:pPr marL="342900" indent="-342900">
              <a:spcBef>
                <a:spcPct val="20000"/>
              </a:spcBef>
              <a:defRPr/>
            </a:pPr>
            <a:r>
              <a:rPr lang="en-US" altLang="zh-CN" dirty="0"/>
              <a:t>	</a:t>
            </a:r>
            <a:r>
              <a:rPr lang="en-US" altLang="zh-CN" dirty="0" err="1"/>
              <a:t>cout</a:t>
            </a:r>
            <a:r>
              <a:rPr lang="en-US" altLang="zh-CN" dirty="0"/>
              <a:t>&lt;&lt;</a:t>
            </a:r>
            <a:r>
              <a:rPr lang="en-US" altLang="zh-CN" dirty="0" err="1"/>
              <a:t>t.GetName</a:t>
            </a:r>
            <a:r>
              <a:rPr lang="en-US" altLang="zh-CN" dirty="0"/>
              <a:t>()&lt;&lt;</a:t>
            </a:r>
            <a:r>
              <a:rPr lang="en-US" altLang="zh-CN" dirty="0" err="1"/>
              <a:t>endl</a:t>
            </a:r>
            <a:r>
              <a:rPr lang="en-US" altLang="zh-CN" dirty="0"/>
              <a:t>; </a:t>
            </a:r>
            <a:endParaRPr lang="zh-CN" altLang="zh-CN" dirty="0"/>
          </a:p>
          <a:p>
            <a:pPr marL="342900" indent="-342900">
              <a:spcBef>
                <a:spcPct val="20000"/>
              </a:spcBef>
              <a:defRPr/>
            </a:pPr>
            <a:r>
              <a:rPr lang="en-US" altLang="zh-CN" dirty="0"/>
              <a:t>	</a:t>
            </a:r>
            <a:r>
              <a:rPr lang="en-US" altLang="zh-CN" dirty="0" err="1"/>
              <a:t>cout</a:t>
            </a:r>
            <a:r>
              <a:rPr lang="en-US" altLang="zh-CN" dirty="0"/>
              <a:t>&lt;&lt;</a:t>
            </a:r>
            <a:r>
              <a:rPr lang="en-US" altLang="zh-CN" dirty="0" err="1"/>
              <a:t>t.GetPhonenum</a:t>
            </a:r>
            <a:r>
              <a:rPr lang="en-US" altLang="zh-CN" dirty="0"/>
              <a:t>()&lt;&lt;</a:t>
            </a:r>
            <a:r>
              <a:rPr lang="en-US" altLang="zh-CN" dirty="0" err="1"/>
              <a:t>endl</a:t>
            </a:r>
            <a:r>
              <a:rPr lang="en-US" altLang="zh-CN" dirty="0"/>
              <a:t>;               </a:t>
            </a:r>
            <a:endParaRPr lang="zh-CN" altLang="zh-CN" dirty="0"/>
          </a:p>
          <a:p>
            <a:pPr marL="342900" indent="-342900">
              <a:spcBef>
                <a:spcPct val="20000"/>
              </a:spcBef>
              <a:defRPr/>
            </a:pPr>
            <a:r>
              <a:rPr lang="en-US" altLang="zh-CN" dirty="0"/>
              <a:t>	return 0;</a:t>
            </a:r>
            <a:endParaRPr lang="zh-CN" altLang="zh-CN" dirty="0"/>
          </a:p>
          <a:p>
            <a:pPr marL="342900" indent="-342900">
              <a:spcBef>
                <a:spcPct val="20000"/>
              </a:spcBef>
              <a:defRPr/>
            </a:pPr>
            <a:r>
              <a:rPr lang="en-US" altLang="zh-CN" dirty="0"/>
              <a:t>}</a:t>
            </a:r>
            <a:endParaRPr lang="zh-CN"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FB945F-CF00-4BF1-98B4-8CDEBA8502F1}"/>
              </a:ext>
            </a:extLst>
          </p:cNvPr>
          <p:cNvSpPr/>
          <p:nvPr/>
        </p:nvSpPr>
        <p:spPr>
          <a:xfrm>
            <a:off x="2057400" y="890589"/>
            <a:ext cx="8153400" cy="4079875"/>
          </a:xfrm>
          <a:prstGeom prst="rect">
            <a:avLst/>
          </a:prstGeom>
        </p:spPr>
        <p:txBody>
          <a:bodyPr>
            <a:spAutoFit/>
          </a:bodyPr>
          <a:lstStyle/>
          <a:p>
            <a:pPr algn="just">
              <a:spcBef>
                <a:spcPct val="20000"/>
              </a:spcBef>
              <a:defRPr/>
            </a:pPr>
            <a:r>
              <a:rPr lang="en-US" altLang="zh-CN" dirty="0"/>
              <a:t>        </a:t>
            </a:r>
            <a:r>
              <a:rPr lang="zh-CN" altLang="zh-CN" dirty="0"/>
              <a:t>在派生类中对基类的成员函数进行重新定义后，派生类将存在同名的成员函数，一个是从基类继承来的，另一个是派生类自己新定义的。例如</a:t>
            </a:r>
            <a:r>
              <a:rPr lang="en-US" altLang="zh-CN" dirty="0" err="1"/>
              <a:t>GetName</a:t>
            </a:r>
            <a:r>
              <a:rPr lang="en-US" altLang="zh-CN" dirty="0"/>
              <a:t>()</a:t>
            </a:r>
            <a:r>
              <a:rPr lang="zh-CN" altLang="zh-CN" dirty="0"/>
              <a:t>函数和</a:t>
            </a:r>
            <a:r>
              <a:rPr lang="en-US" altLang="zh-CN" dirty="0" err="1"/>
              <a:t>GetPhonenum</a:t>
            </a:r>
            <a:r>
              <a:rPr lang="en-US" altLang="zh-CN" dirty="0"/>
              <a:t>()</a:t>
            </a:r>
            <a:r>
              <a:rPr lang="zh-CN" altLang="zh-CN" dirty="0"/>
              <a:t>函数在派生类</a:t>
            </a:r>
            <a:r>
              <a:rPr lang="en-US" altLang="zh-CN" dirty="0"/>
              <a:t>Teacher</a:t>
            </a:r>
            <a:r>
              <a:rPr lang="zh-CN" altLang="zh-CN" dirty="0"/>
              <a:t>中都有两份，当用派生类</a:t>
            </a:r>
            <a:r>
              <a:rPr lang="en-US" altLang="zh-CN" dirty="0"/>
              <a:t>Teacher</a:t>
            </a:r>
            <a:r>
              <a:rPr lang="zh-CN" altLang="zh-CN" dirty="0"/>
              <a:t>的对象</a:t>
            </a:r>
            <a:r>
              <a:rPr lang="en-US" altLang="zh-CN" dirty="0"/>
              <a:t>t</a:t>
            </a:r>
            <a:r>
              <a:rPr lang="zh-CN" altLang="zh-CN" dirty="0"/>
              <a:t>去访问时，默认访问的是派生类新定义的</a:t>
            </a:r>
            <a:r>
              <a:rPr lang="en-US" altLang="zh-CN" dirty="0" err="1"/>
              <a:t>GetName</a:t>
            </a:r>
            <a:r>
              <a:rPr lang="en-US" altLang="zh-CN" dirty="0"/>
              <a:t>()</a:t>
            </a:r>
            <a:r>
              <a:rPr lang="zh-CN" altLang="zh-CN" dirty="0"/>
              <a:t>函数和</a:t>
            </a:r>
            <a:r>
              <a:rPr lang="en-US" altLang="zh-CN" dirty="0" err="1"/>
              <a:t>GetPhonenum</a:t>
            </a:r>
            <a:r>
              <a:rPr lang="en-US" altLang="zh-CN" dirty="0"/>
              <a:t>()</a:t>
            </a:r>
            <a:r>
              <a:rPr lang="zh-CN" altLang="zh-CN" dirty="0"/>
              <a:t>函数，若要访问从基类继承的那个同名成员函数，要加“基类名</a:t>
            </a:r>
            <a:r>
              <a:rPr lang="en-US" altLang="zh-CN" dirty="0"/>
              <a:t>::</a:t>
            </a:r>
            <a:r>
              <a:rPr lang="zh-CN" altLang="zh-CN" dirty="0"/>
              <a:t>”加以限定，“</a:t>
            </a:r>
            <a:r>
              <a:rPr lang="en-US" altLang="zh-CN" dirty="0"/>
              <a:t>::</a:t>
            </a:r>
            <a:r>
              <a:rPr lang="zh-CN" altLang="zh-CN" dirty="0"/>
              <a:t>”为作用域运算符，其格式为：</a:t>
            </a:r>
          </a:p>
          <a:p>
            <a:pPr marL="342900" indent="-342900">
              <a:spcBef>
                <a:spcPct val="20000"/>
              </a:spcBef>
              <a:defRPr/>
            </a:pPr>
            <a:r>
              <a:rPr lang="en-US" altLang="zh-CN" dirty="0"/>
              <a:t> </a:t>
            </a:r>
            <a:endParaRPr lang="zh-CN" altLang="zh-CN" dirty="0"/>
          </a:p>
          <a:p>
            <a:pPr marL="342900" indent="-342900">
              <a:spcBef>
                <a:spcPct val="20000"/>
              </a:spcBef>
              <a:defRPr/>
            </a:pPr>
            <a:r>
              <a:rPr lang="zh-CN" altLang="zh-CN" dirty="0"/>
              <a:t>基类名</a:t>
            </a:r>
            <a:r>
              <a:rPr lang="en-US" altLang="zh-CN" dirty="0"/>
              <a:t> :: </a:t>
            </a:r>
            <a:r>
              <a:rPr lang="zh-CN" altLang="zh-CN" dirty="0"/>
              <a:t>成员函数名（实参）</a:t>
            </a:r>
          </a:p>
          <a:p>
            <a:pPr marL="342900" indent="-342900">
              <a:spcBef>
                <a:spcPct val="20000"/>
              </a:spcBef>
              <a:defRPr/>
            </a:pPr>
            <a:r>
              <a:rPr lang="en-US" altLang="zh-CN" dirty="0"/>
              <a:t> </a:t>
            </a:r>
            <a:endParaRPr lang="zh-CN" altLang="zh-CN" dirty="0"/>
          </a:p>
          <a:p>
            <a:pPr marL="342900" indent="-342900">
              <a:spcBef>
                <a:spcPct val="20000"/>
              </a:spcBef>
              <a:defRPr/>
            </a:pPr>
            <a:r>
              <a:rPr lang="zh-CN" altLang="zh-CN" dirty="0"/>
              <a:t>例如：</a:t>
            </a:r>
          </a:p>
          <a:p>
            <a:pPr marL="342900" indent="-342900">
              <a:spcBef>
                <a:spcPct val="20000"/>
              </a:spcBef>
              <a:defRPr/>
            </a:pPr>
            <a:r>
              <a:rPr lang="en-US" altLang="zh-CN" dirty="0"/>
              <a:t> </a:t>
            </a:r>
            <a:endParaRPr lang="zh-CN" altLang="zh-CN" dirty="0"/>
          </a:p>
          <a:p>
            <a:pPr marL="342900" indent="-342900">
              <a:spcBef>
                <a:spcPct val="20000"/>
              </a:spcBef>
              <a:defRPr/>
            </a:pPr>
            <a:r>
              <a:rPr lang="en-US" altLang="zh-CN" dirty="0" err="1"/>
              <a:t>t.Person</a:t>
            </a:r>
            <a:r>
              <a:rPr lang="en-US" altLang="zh-CN" dirty="0"/>
              <a:t>::</a:t>
            </a:r>
            <a:r>
              <a:rPr lang="en-US" altLang="zh-CN" dirty="0" err="1"/>
              <a:t>GetName</a:t>
            </a:r>
            <a:r>
              <a:rPr lang="en-US" altLang="zh-CN" dirty="0"/>
              <a:t>();   </a:t>
            </a:r>
            <a:endParaRPr lang="zh-CN" altLang="zh-CN" dirty="0"/>
          </a:p>
          <a:p>
            <a:pPr marL="342900" indent="-342900">
              <a:spcBef>
                <a:spcPct val="20000"/>
              </a:spcBef>
              <a:defRPr/>
            </a:pPr>
            <a:r>
              <a:rPr lang="en-US" altLang="zh-CN" dirty="0" err="1"/>
              <a:t>t.Person</a:t>
            </a:r>
            <a:r>
              <a:rPr lang="en-US" altLang="zh-CN" dirty="0"/>
              <a:t>::</a:t>
            </a:r>
            <a:r>
              <a:rPr lang="en-US" altLang="zh-CN" dirty="0" err="1"/>
              <a:t>GetPhonenmu</a:t>
            </a:r>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004590-2050-4857-A958-1374E17EFA8A}"/>
              </a:ext>
            </a:extLst>
          </p:cNvPr>
          <p:cNvSpPr/>
          <p:nvPr/>
        </p:nvSpPr>
        <p:spPr>
          <a:xfrm>
            <a:off x="1828800" y="1120775"/>
            <a:ext cx="8153400" cy="1754188"/>
          </a:xfrm>
          <a:prstGeom prst="rect">
            <a:avLst/>
          </a:prstGeom>
        </p:spPr>
        <p:txBody>
          <a:bodyPr>
            <a:spAutoFit/>
          </a:bodyPr>
          <a:lstStyle/>
          <a:p>
            <a:pPr algn="just">
              <a:spcBef>
                <a:spcPct val="20000"/>
              </a:spcBef>
              <a:defRPr/>
            </a:pPr>
            <a:r>
              <a:rPr lang="en-US" altLang="zh-CN" dirty="0"/>
              <a:t>        </a:t>
            </a:r>
            <a:r>
              <a:rPr lang="zh-CN" altLang="zh-CN" dirty="0"/>
              <a:t>前面曾经提到，以派生类作为基类再派生出派生类，这种情况称为多级派生。多级派生时基类成员访问权限的变化仍按以上规则。如果在多级派生时都采用公有继承方式，那么直到最后一级派生类都能访问基类的公用成员和保护成员。如果采用私有继承方式，经过两次派生之后，基类的所有成员已经变成不可访问的了。如果采用保护继承方式，在派生类外无法访问基类中的任何成员。因此在实际的应用中公有继承最常使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90113">
            <a:extLst>
              <a:ext uri="{FF2B5EF4-FFF2-40B4-BE49-F238E27FC236}">
                <a16:creationId xmlns:a16="http://schemas.microsoft.com/office/drawing/2014/main" id="{D37E6C9F-439A-48E3-B095-6E7E9FB1BFEC}"/>
              </a:ext>
            </a:extLst>
          </p:cNvPr>
          <p:cNvSpPr>
            <a:spLocks noGrp="1" noChangeArrowheads="1"/>
          </p:cNvSpPr>
          <p:nvPr>
            <p:ph idx="1"/>
          </p:nvPr>
        </p:nvSpPr>
        <p:spPr>
          <a:xfrm>
            <a:off x="1981200" y="2057400"/>
            <a:ext cx="8001000" cy="2819400"/>
          </a:xfrm>
        </p:spPr>
        <p:txBody>
          <a:bodyPr/>
          <a:lstStyle/>
          <a:p>
            <a:pPr eaLnBrk="1" hangingPunct="1"/>
            <a:r>
              <a:rPr lang="en-US" altLang="zh-CN" u="sng">
                <a:solidFill>
                  <a:srgbClr val="3C8C93"/>
                </a:solidFill>
              </a:rPr>
              <a:t>9</a:t>
            </a:r>
            <a:r>
              <a:rPr lang="en-US" altLang="zh-CN">
                <a:hlinkClick r:id="rId2" action="ppaction://hlinksldjump"/>
              </a:rPr>
              <a:t>.2.1  </a:t>
            </a:r>
            <a:r>
              <a:rPr lang="zh-CN" altLang="en-US">
                <a:hlinkClick r:id="rId2" action="ppaction://hlinksldjump"/>
              </a:rPr>
              <a:t>单继承中的成员访问权限</a:t>
            </a:r>
            <a:endParaRPr lang="zh-CN" altLang="en-US"/>
          </a:p>
          <a:p>
            <a:pPr eaLnBrk="1" hangingPunct="1"/>
            <a:r>
              <a:rPr lang="en-US" altLang="zh-CN" u="sng">
                <a:solidFill>
                  <a:srgbClr val="3C8C93"/>
                </a:solidFill>
              </a:rPr>
              <a:t>9.2.2  </a:t>
            </a:r>
            <a:r>
              <a:rPr lang="zh-CN" altLang="en-US" u="sng">
                <a:solidFill>
                  <a:srgbClr val="3C8C93"/>
                </a:solidFill>
              </a:rPr>
              <a:t>单继承的构造函数和析构函数</a:t>
            </a:r>
          </a:p>
        </p:txBody>
      </p:sp>
      <p:sp>
        <p:nvSpPr>
          <p:cNvPr id="48131" name="标题 90114">
            <a:extLst>
              <a:ext uri="{FF2B5EF4-FFF2-40B4-BE49-F238E27FC236}">
                <a16:creationId xmlns:a16="http://schemas.microsoft.com/office/drawing/2014/main" id="{A7924A37-D1EE-436D-B055-0D48F4D864BD}"/>
              </a:ext>
            </a:extLst>
          </p:cNvPr>
          <p:cNvSpPr>
            <a:spLocks noGrp="1" noChangeArrowheads="1"/>
          </p:cNvSpPr>
          <p:nvPr>
            <p:ph type="title"/>
          </p:nvPr>
        </p:nvSpPr>
        <p:spPr>
          <a:xfrm>
            <a:off x="1981200" y="533400"/>
            <a:ext cx="8229600" cy="1143000"/>
          </a:xfrm>
        </p:spPr>
        <p:txBody>
          <a:bodyPr/>
          <a:lstStyle/>
          <a:p>
            <a:pPr eaLnBrk="1" hangingPunct="1"/>
            <a:r>
              <a:rPr lang="en-US" altLang="zh-CN" sz="4000"/>
              <a:t>9.2  </a:t>
            </a:r>
            <a:r>
              <a:rPr lang="zh-CN" altLang="en-US" sz="4000"/>
              <a:t>单继承</a:t>
            </a: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90113">
            <a:extLst>
              <a:ext uri="{FF2B5EF4-FFF2-40B4-BE49-F238E27FC236}">
                <a16:creationId xmlns:a16="http://schemas.microsoft.com/office/drawing/2014/main" id="{1645E95F-5E8B-4C35-8213-7C3D3A8F66FF}"/>
              </a:ext>
            </a:extLst>
          </p:cNvPr>
          <p:cNvSpPr>
            <a:spLocks noGrp="1" noChangeArrowheads="1"/>
          </p:cNvSpPr>
          <p:nvPr>
            <p:ph idx="1"/>
          </p:nvPr>
        </p:nvSpPr>
        <p:spPr>
          <a:xfrm>
            <a:off x="1981200" y="517526"/>
            <a:ext cx="8001000" cy="4359275"/>
          </a:xfrm>
        </p:spPr>
        <p:txBody>
          <a:bodyPr/>
          <a:lstStyle/>
          <a:p>
            <a:pPr algn="ctr" eaLnBrk="1" hangingPunct="1"/>
            <a:endParaRPr lang="zh-CN" altLang="en-US" sz="1800"/>
          </a:p>
          <a:p>
            <a:pPr algn="ctr" eaLnBrk="1" hangingPunct="1"/>
            <a:r>
              <a:rPr lang="zh-CN" altLang="en-US"/>
              <a:t>9.2.1  单继承的构造函数和析构函数</a:t>
            </a:r>
          </a:p>
          <a:p>
            <a:pPr eaLnBrk="1" hangingPunct="1"/>
            <a:endParaRPr lang="zh-CN" altLang="en-US"/>
          </a:p>
          <a:p>
            <a:pPr eaLnBrk="1" hangingPunct="1"/>
            <a:r>
              <a:rPr lang="zh-CN" altLang="en-US" sz="1800"/>
              <a:t>             单继承就是一个派生类只有一个基类，该派生类只从单个基类中继承成员。由于派生类继承了基类的成员，派生类的对象既含有派生类本身定义的数据成员，又包含从基类继承的数据成员，故在构建派生类对象时，也要同时创建从基类继承的部分。但是，基类的构造函数和析构函数是不能被继承的。因此，在派生类中如果对派生类新增的数据成员初始化，就需要定义派生类的构造函数。与此同时，对所有从基类继承来的数据成员的初始化工作，还是由基类的构造函数来完成，但是必须在派生类中对所需要的参数进行设置。同样，派生类对象的撤销工作也需要定义派生类的析构函数，而在撤销从基类继承来的成员时，系统会自动调用基类的析构函数来完成。</a:t>
            </a: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FF66E238-42FF-407D-9F53-F9155EEA70D7}"/>
              </a:ext>
            </a:extLst>
          </p:cNvPr>
          <p:cNvSpPr>
            <a:spLocks noGrp="1" noChangeArrowheads="1"/>
          </p:cNvSpPr>
          <p:nvPr>
            <p:ph idx="1"/>
          </p:nvPr>
        </p:nvSpPr>
        <p:spPr>
          <a:xfrm>
            <a:off x="1981200" y="555625"/>
            <a:ext cx="8229600" cy="5570538"/>
          </a:xfrm>
        </p:spPr>
        <p:txBody>
          <a:bodyPr>
            <a:normAutofit lnSpcReduction="10000"/>
          </a:bodyPr>
          <a:lstStyle/>
          <a:p>
            <a:pPr eaLnBrk="1" hangingPunct="1"/>
            <a:r>
              <a:rPr lang="zh-CN" altLang="en-US" sz="2000"/>
              <a:t>1．基类的构造函数为无参构造函数</a:t>
            </a:r>
          </a:p>
          <a:p>
            <a:pPr eaLnBrk="1" hangingPunct="1"/>
            <a:r>
              <a:rPr lang="zh-CN" altLang="en-US" sz="2000"/>
              <a:t>            若基类的构造函数为无参的构造函数，派生类构造函数的定义不   必显式调用基类无参的构造函数，但在调用派生类构造函数时系统会自动调用基类无参的构造函数，用来给从基类继承来的成员初始化。此时，派生类构造函数定义方式和普通类相同。</a:t>
            </a:r>
          </a:p>
          <a:p>
            <a:pPr eaLnBrk="1" hangingPunct="1"/>
            <a:r>
              <a:rPr lang="zh-CN" altLang="en-US" sz="2000"/>
              <a:t>【例9.4】基类的构造函数为无参构造函数时，派生类构造函数的定义方式。</a:t>
            </a:r>
          </a:p>
          <a:p>
            <a:pPr eaLnBrk="1" hangingPunct="1"/>
            <a:r>
              <a:rPr lang="zh-CN" altLang="en-US" sz="1800">
                <a:cs typeface="Arial" panose="020B0604020202020204" pitchFamily="34" charset="0"/>
              </a:rPr>
              <a:t>#include&lt;iostream&gt;</a:t>
            </a:r>
          </a:p>
          <a:p>
            <a:pPr eaLnBrk="1" hangingPunct="1"/>
            <a:r>
              <a:rPr lang="zh-CN" altLang="en-US" sz="1800">
                <a:cs typeface="Arial" panose="020B0604020202020204" pitchFamily="34" charset="0"/>
              </a:rPr>
              <a:t>#include&lt;string&gt;</a:t>
            </a:r>
          </a:p>
          <a:p>
            <a:pPr eaLnBrk="1" hangingPunct="1"/>
            <a:r>
              <a:rPr lang="zh-CN" altLang="en-US" sz="1800">
                <a:cs typeface="Arial" panose="020B0604020202020204" pitchFamily="34" charset="0"/>
              </a:rPr>
              <a:t>using namespace std;</a:t>
            </a:r>
          </a:p>
          <a:p>
            <a:pPr eaLnBrk="1" hangingPunct="1"/>
            <a:r>
              <a:rPr lang="zh-CN" altLang="en-US" sz="1800">
                <a:cs typeface="Arial" panose="020B0604020202020204" pitchFamily="34" charset="0"/>
              </a:rPr>
              <a:t>class Person</a:t>
            </a:r>
          </a:p>
          <a:p>
            <a:pPr eaLnBrk="1" hangingPunct="1"/>
            <a:r>
              <a:rPr lang="zh-CN" altLang="en-US" sz="1800">
                <a:cs typeface="Arial" panose="020B0604020202020204" pitchFamily="34" charset="0"/>
              </a:rPr>
              <a:t>{</a:t>
            </a:r>
          </a:p>
          <a:p>
            <a:pPr eaLnBrk="1" hangingPunct="1"/>
            <a:r>
              <a:rPr lang="zh-CN" altLang="en-US" sz="1800">
                <a:cs typeface="Arial" panose="020B0604020202020204" pitchFamily="34" charset="0"/>
              </a:rPr>
              <a:t>public: </a:t>
            </a:r>
          </a:p>
          <a:p>
            <a:pPr eaLnBrk="1" hangingPunct="1"/>
            <a:r>
              <a:rPr lang="zh-CN" altLang="en-US" sz="1800">
                <a:cs typeface="Arial" panose="020B0604020202020204" pitchFamily="34" charset="0"/>
              </a:rPr>
              <a:t>     Person()                                   //基类无参构造函数</a:t>
            </a:r>
          </a:p>
          <a:p>
            <a:pPr eaLnBrk="1" hangingPunct="1"/>
            <a:r>
              <a:rPr lang="zh-CN" altLang="en-US" sz="1800">
                <a:cs typeface="Arial" panose="020B0604020202020204" pitchFamily="34" charset="0"/>
              </a:rPr>
              <a:t>	{</a:t>
            </a:r>
          </a:p>
          <a:p>
            <a:pPr eaLnBrk="1" hangingPunct="1"/>
            <a:r>
              <a:rPr lang="zh-CN" altLang="en-US" sz="1800">
                <a:cs typeface="Arial" panose="020B0604020202020204" pitchFamily="34" charset="0"/>
              </a:rPr>
              <a:t>		name="李明";</a:t>
            </a:r>
          </a:p>
          <a:p>
            <a:pPr eaLnBrk="1" hangingPunct="1"/>
            <a:r>
              <a:rPr lang="zh-CN" altLang="en-US" sz="20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a:extLst>
              <a:ext uri="{FF2B5EF4-FFF2-40B4-BE49-F238E27FC236}">
                <a16:creationId xmlns:a16="http://schemas.microsoft.com/office/drawing/2014/main" id="{1DBF248E-190E-497C-B3CB-F95751C9AF07}"/>
              </a:ext>
            </a:extLst>
          </p:cNvPr>
          <p:cNvSpPr>
            <a:spLocks noGrp="1" noChangeArrowheads="1"/>
          </p:cNvSpPr>
          <p:nvPr>
            <p:ph idx="1"/>
          </p:nvPr>
        </p:nvSpPr>
        <p:spPr>
          <a:xfrm>
            <a:off x="1992313" y="836613"/>
            <a:ext cx="8229600" cy="5467350"/>
          </a:xfrm>
        </p:spPr>
        <p:txBody>
          <a:bodyPr/>
          <a:lstStyle/>
          <a:p>
            <a:pPr eaLnBrk="1" hangingPunct="1"/>
            <a:r>
              <a:rPr lang="zh-CN" altLang="en-US" sz="1800">
                <a:cs typeface="Arial" panose="020B0604020202020204" pitchFamily="34" charset="0"/>
                <a:sym typeface="宋体" panose="02010600030101010101" pitchFamily="2" charset="-122"/>
              </a:rPr>
              <a:t>              sex='m';</a:t>
            </a:r>
            <a:endParaRPr lang="zh-CN" altLang="en-US" sz="1800">
              <a:cs typeface="Arial" panose="020B0604020202020204" pitchFamily="34" charset="0"/>
            </a:endParaRPr>
          </a:p>
          <a:p>
            <a:pPr eaLnBrk="1" hangingPunct="1"/>
            <a:r>
              <a:rPr lang="zh-CN" altLang="en-US" sz="1800">
                <a:cs typeface="Arial" panose="020B0604020202020204" pitchFamily="34" charset="0"/>
                <a:sym typeface="宋体" panose="02010600030101010101" pitchFamily="2" charset="-122"/>
              </a:rPr>
              <a:t>		phonenum="13189783326";</a:t>
            </a:r>
            <a:endParaRPr lang="zh-CN" altLang="en-US" sz="1800">
              <a:cs typeface="Arial" panose="020B0604020202020204" pitchFamily="34" charset="0"/>
            </a:endParaRPr>
          </a:p>
          <a:p>
            <a:pPr eaLnBrk="1" hangingPunct="1"/>
            <a:r>
              <a:rPr lang="zh-CN" altLang="en-US" sz="1800">
                <a:cs typeface="Arial" panose="020B0604020202020204" pitchFamily="34" charset="0"/>
              </a:rPr>
              <a:t>		cout&lt;&lt;"Person default con!"&lt;&lt;endl;</a:t>
            </a:r>
          </a:p>
          <a:p>
            <a:pPr eaLnBrk="1" hangingPunct="1"/>
            <a:r>
              <a:rPr lang="zh-CN" altLang="en-US" sz="1800">
                <a:cs typeface="Arial" panose="020B0604020202020204" pitchFamily="34" charset="0"/>
              </a:rPr>
              <a:t>	}</a:t>
            </a:r>
          </a:p>
          <a:p>
            <a:pPr eaLnBrk="1" hangingPunct="1"/>
            <a:r>
              <a:rPr lang="zh-CN" altLang="en-US" sz="1800">
                <a:cs typeface="Arial" panose="020B0604020202020204" pitchFamily="34" charset="0"/>
              </a:rPr>
              <a:t>	void Show()</a:t>
            </a:r>
          </a:p>
          <a:p>
            <a:pPr eaLnBrk="1" hangingPunct="1"/>
            <a:r>
              <a:rPr lang="zh-CN" altLang="en-US" sz="1800">
                <a:cs typeface="Arial" panose="020B0604020202020204" pitchFamily="34" charset="0"/>
              </a:rPr>
              <a:t>	{</a:t>
            </a:r>
          </a:p>
          <a:p>
            <a:pPr eaLnBrk="1" hangingPunct="1"/>
            <a:r>
              <a:rPr lang="zh-CN" altLang="en-US" sz="1800">
                <a:cs typeface="Arial" panose="020B0604020202020204" pitchFamily="34" charset="0"/>
              </a:rPr>
              <a:t>		cout&lt;&lt;"name="&lt;&lt;name&lt;&lt;endl;</a:t>
            </a:r>
          </a:p>
          <a:p>
            <a:pPr eaLnBrk="1" hangingPunct="1"/>
            <a:r>
              <a:rPr lang="zh-CN" altLang="en-US" sz="1800">
                <a:cs typeface="Arial" panose="020B0604020202020204" pitchFamily="34" charset="0"/>
              </a:rPr>
              <a:t>		cout&lt;&lt;"sex="&lt;&lt;(sex=='m'?"男":"女")&lt;&lt;endl;</a:t>
            </a:r>
          </a:p>
          <a:p>
            <a:pPr eaLnBrk="1" hangingPunct="1"/>
            <a:r>
              <a:rPr lang="zh-CN" altLang="en-US" sz="1800">
                <a:cs typeface="Arial" panose="020B0604020202020204" pitchFamily="34" charset="0"/>
              </a:rPr>
              <a:t>	cout&lt;&lt;"phonenum="&lt;&lt;phonenum&lt;&lt;endl;</a:t>
            </a:r>
          </a:p>
          <a:p>
            <a:pPr eaLnBrk="1" hangingPunct="1"/>
            <a:r>
              <a:rPr lang="zh-CN" altLang="en-US" sz="1800">
                <a:cs typeface="Arial" panose="020B0604020202020204" pitchFamily="34" charset="0"/>
              </a:rPr>
              <a:t>	}</a:t>
            </a:r>
          </a:p>
          <a:p>
            <a:pPr eaLnBrk="1" hangingPunct="1"/>
            <a:r>
              <a:rPr lang="zh-CN" altLang="en-US" sz="1800">
                <a:cs typeface="Arial" panose="020B0604020202020204" pitchFamily="34" charset="0"/>
              </a:rPr>
              <a:t>	~Person()                              	//基类析构函数</a:t>
            </a:r>
          </a:p>
          <a:p>
            <a:pPr eaLnBrk="1" hangingPunct="1"/>
            <a:r>
              <a:rPr lang="zh-CN" altLang="en-US" sz="1800">
                <a:cs typeface="Arial" panose="020B0604020202020204" pitchFamily="34" charset="0"/>
              </a:rPr>
              <a:t>	{</a:t>
            </a:r>
          </a:p>
          <a:p>
            <a:pPr eaLnBrk="1" hangingPunct="1"/>
            <a:r>
              <a:rPr lang="zh-CN" altLang="en-US" sz="1800">
                <a:cs typeface="Arial" panose="020B0604020202020204" pitchFamily="34" charset="0"/>
              </a:rPr>
              <a:t>		cout&lt;&lt;"Person decon!"&lt;&lt;endl;</a:t>
            </a:r>
          </a:p>
          <a:p>
            <a:pPr eaLnBrk="1" hangingPunct="1"/>
            <a:r>
              <a:rPr lang="zh-CN" altLang="en-US" sz="1800">
                <a:cs typeface="Arial" panose="020B0604020202020204" pitchFamily="34" charset="0"/>
              </a:rPr>
              <a:t>	}</a:t>
            </a:r>
          </a:p>
          <a:p>
            <a:pPr eaLnBrk="1" hangingPunct="1"/>
            <a:endParaRPr lang="zh-CN" altLang="en-US" sz="180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A30F68C0-903C-4EA7-8396-3AB41516F4FE}"/>
              </a:ext>
            </a:extLst>
          </p:cNvPr>
          <p:cNvSpPr>
            <a:spLocks noGrp="1" noChangeArrowheads="1"/>
          </p:cNvSpPr>
          <p:nvPr>
            <p:ph idx="1"/>
          </p:nvPr>
        </p:nvSpPr>
        <p:spPr>
          <a:xfrm>
            <a:off x="1981200" y="820738"/>
            <a:ext cx="8229600" cy="5561012"/>
          </a:xfrm>
        </p:spPr>
        <p:txBody>
          <a:bodyPr/>
          <a:lstStyle/>
          <a:p>
            <a:pPr eaLnBrk="1" hangingPunct="1"/>
            <a:r>
              <a:rPr lang="zh-CN" altLang="en-US" sz="1800"/>
              <a:t>private:                                   </a:t>
            </a:r>
          </a:p>
          <a:p>
            <a:pPr eaLnBrk="1" hangingPunct="1"/>
            <a:r>
              <a:rPr lang="zh-CN" altLang="en-US" sz="1800"/>
              <a:t>	string name;</a:t>
            </a:r>
          </a:p>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r>
              <a:rPr lang="zh-CN" altLang="en-US" sz="1800"/>
              <a:t>class Teacher:public Person                              </a:t>
            </a:r>
          </a:p>
          <a:p>
            <a:pPr eaLnBrk="1" hangingPunct="1"/>
            <a:r>
              <a:rPr lang="zh-CN" altLang="en-US" sz="1800"/>
              <a:t>{</a:t>
            </a:r>
          </a:p>
          <a:p>
            <a:pPr eaLnBrk="1" hangingPunct="1"/>
            <a:r>
              <a:rPr lang="zh-CN" altLang="en-US" sz="1800"/>
              <a:t>public:</a:t>
            </a:r>
          </a:p>
          <a:p>
            <a:pPr eaLnBrk="1" hangingPunct="1"/>
            <a:r>
              <a:rPr lang="zh-CN" altLang="en-US" sz="1800"/>
              <a:t> 	Teacher()                               	//派生类无参构造函数</a:t>
            </a:r>
          </a:p>
          <a:p>
            <a:pPr eaLnBrk="1" hangingPunct="1"/>
            <a:r>
              <a:rPr lang="zh-CN" altLang="en-US" sz="1800"/>
              <a:t>	{</a:t>
            </a:r>
          </a:p>
          <a:p>
            <a:pPr eaLnBrk="1" hangingPunct="1"/>
            <a:r>
              <a:rPr lang="zh-CN" altLang="en-US" sz="1800"/>
              <a:t>		title="教授";</a:t>
            </a:r>
          </a:p>
          <a:p>
            <a:pPr eaLnBrk="1" hangingPunct="1"/>
            <a:r>
              <a:rPr lang="zh-CN" altLang="en-US" sz="1800"/>
              <a:t>	wage=5000;</a:t>
            </a:r>
          </a:p>
          <a:p>
            <a:pPr eaLnBrk="1" hangingPunct="1"/>
            <a:r>
              <a:rPr lang="zh-CN" altLang="en-US" sz="1800"/>
              <a:t>		cout&lt;&lt;"Teacher default con!"&lt;&lt;endl;</a:t>
            </a:r>
          </a:p>
          <a:p>
            <a:pPr eaLnBrk="1" hangingPunct="1"/>
            <a:r>
              <a:rPr lang="zh-CN" altLang="en-US" sz="1800"/>
              <a:t>	}</a:t>
            </a:r>
          </a:p>
          <a:p>
            <a:pPr eaLnBrk="1" hangingPunct="1"/>
            <a:endParaRPr lang="zh-CN"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a:extLst>
              <a:ext uri="{FF2B5EF4-FFF2-40B4-BE49-F238E27FC236}">
                <a16:creationId xmlns:a16="http://schemas.microsoft.com/office/drawing/2014/main" id="{EC30C095-9F9B-4278-88C7-F547BA57A969}"/>
              </a:ext>
            </a:extLst>
          </p:cNvPr>
          <p:cNvSpPr>
            <a:spLocks noGrp="1"/>
          </p:cNvSpPr>
          <p:nvPr>
            <p:ph idx="1"/>
          </p:nvPr>
        </p:nvSpPr>
        <p:spPr>
          <a:xfrm>
            <a:off x="1981200" y="820738"/>
            <a:ext cx="8229600" cy="5561012"/>
          </a:xfrm>
        </p:spPr>
        <p:txBody>
          <a:bodyPr/>
          <a:lstStyle/>
          <a:p>
            <a:pPr eaLnBrk="1" hangingPunct="1"/>
            <a:r>
              <a:rPr lang="en-US" altLang="en-US" sz="1800" noProof="1">
                <a:cs typeface="Arial" panose="020B0604020202020204" pitchFamily="34" charset="0"/>
                <a:sym typeface="+mn-ea"/>
              </a:rPr>
              <a:t>	void Show()</a:t>
            </a:r>
          </a:p>
          <a:p>
            <a:pPr eaLnBrk="1" hangingPunct="1"/>
            <a:r>
              <a:rPr lang="en-US" altLang="en-US" sz="1800" noProof="1">
                <a:cs typeface="Arial" panose="020B0604020202020204" pitchFamily="34" charset="0"/>
                <a:sym typeface="+mn-ea"/>
              </a:rPr>
              <a:t>	{</a:t>
            </a:r>
          </a:p>
          <a:p>
            <a:pPr eaLnBrk="1" hangingPunct="1"/>
            <a:r>
              <a:rPr lang="en-US" altLang="en-US" sz="1800" noProof="1">
                <a:cs typeface="Arial" panose="020B0604020202020204" pitchFamily="34" charset="0"/>
                <a:sym typeface="+mn-ea"/>
              </a:rPr>
              <a:t>		Person::Show();</a:t>
            </a:r>
          </a:p>
          <a:p>
            <a:pPr eaLnBrk="1" hangingPunct="1"/>
            <a:r>
              <a:rPr lang="en-US" altLang="en-US" sz="1800" noProof="1">
                <a:cs typeface="Arial" panose="020B0604020202020204" pitchFamily="34" charset="0"/>
                <a:sym typeface="+mn-ea"/>
              </a:rPr>
              <a:t>		cout&lt;&lt;"title="&lt;&lt;title&lt;&lt;endl;</a:t>
            </a:r>
          </a:p>
          <a:p>
            <a:pPr eaLnBrk="1" hangingPunct="1"/>
            <a:r>
              <a:rPr lang="en-US" altLang="en-US" sz="1800" noProof="1">
                <a:cs typeface="Arial" panose="020B0604020202020204" pitchFamily="34" charset="0"/>
                <a:sym typeface="+mn-ea"/>
              </a:rPr>
              <a:t>		cout&lt;&lt;"wage="&lt;&lt;wage&lt;&lt;endl;</a:t>
            </a:r>
          </a:p>
          <a:p>
            <a:pPr eaLnBrk="1" hangingPunct="1"/>
            <a:r>
              <a:rPr lang="en-US" altLang="en-US" sz="1800" noProof="1">
                <a:cs typeface="Arial" panose="020B0604020202020204" pitchFamily="34" charset="0"/>
                <a:sym typeface="+mn-ea"/>
              </a:rPr>
              <a:t>	}</a:t>
            </a:r>
          </a:p>
          <a:p>
            <a:pPr eaLnBrk="1" hangingPunct="1"/>
            <a:r>
              <a:rPr lang="en-US" altLang="en-US" sz="1800" noProof="1">
                <a:cs typeface="Arial" panose="020B0604020202020204" pitchFamily="34" charset="0"/>
                <a:sym typeface="+mn-ea"/>
              </a:rPr>
              <a:t>     ~Teacher()                            	//</a:t>
            </a:r>
            <a:r>
              <a:rPr lang="zh-CN" altLang="en-US" sz="1800" noProof="1">
                <a:cs typeface="Arial" panose="020B0604020202020204" pitchFamily="34" charset="0"/>
                <a:sym typeface="+mn-ea"/>
              </a:rPr>
              <a:t>派生类析构函数</a:t>
            </a:r>
          </a:p>
          <a:p>
            <a:pPr eaLnBrk="1" hangingPunct="1"/>
            <a:r>
              <a:rPr lang="zh-CN" altLang="en-US" sz="1800" noProof="1">
                <a:cs typeface="Arial" panose="020B0604020202020204" pitchFamily="34" charset="0"/>
                <a:sym typeface="+mn-ea"/>
              </a:rPr>
              <a:t>	{</a:t>
            </a:r>
          </a:p>
          <a:p>
            <a:pPr eaLnBrk="1" hangingPunct="1"/>
            <a:r>
              <a:rPr lang="en-US" altLang="en-US" sz="1800" noProof="1">
                <a:cs typeface="Arial" panose="020B0604020202020204" pitchFamily="34" charset="0"/>
                <a:sym typeface="+mn-ea"/>
              </a:rPr>
              <a:t>		cout&lt;&lt;"Teacher decon!"&lt;&lt;endl;</a:t>
            </a:r>
          </a:p>
          <a:p>
            <a:pPr eaLnBrk="1" hangingPunct="1"/>
            <a:r>
              <a:rPr lang="en-US" altLang="en-US" sz="1800" noProof="1">
                <a:cs typeface="Arial" panose="020B0604020202020204" pitchFamily="34" charset="0"/>
                <a:sym typeface="+mn-ea"/>
              </a:rPr>
              <a:t>	}</a:t>
            </a:r>
          </a:p>
          <a:p>
            <a:pPr eaLnBrk="1" hangingPunct="1"/>
            <a:r>
              <a:rPr lang="en-US" altLang="en-US" sz="1800" noProof="1">
                <a:cs typeface="Arial" panose="020B0604020202020204" pitchFamily="34" charset="0"/>
                <a:sym typeface="+mn-ea"/>
              </a:rPr>
              <a:t>private:                                         </a:t>
            </a:r>
          </a:p>
          <a:p>
            <a:pPr eaLnBrk="1" hangingPunct="1"/>
            <a:r>
              <a:rPr lang="en-US" altLang="en-US" sz="1800" noProof="1">
                <a:cs typeface="Arial" panose="020B0604020202020204" pitchFamily="34" charset="0"/>
                <a:sym typeface="+mn-ea"/>
              </a:rPr>
              <a:t>	string title;</a:t>
            </a:r>
          </a:p>
          <a:p>
            <a:pPr eaLnBrk="1" hangingPunct="1"/>
            <a:r>
              <a:rPr lang="en-US" altLang="en-US" sz="1800" noProof="1">
                <a:cs typeface="Arial" panose="020B0604020202020204" pitchFamily="34" charset="0"/>
                <a:sym typeface="+mn-ea"/>
              </a:rPr>
              <a:t>	double wage;</a:t>
            </a:r>
          </a:p>
          <a:p>
            <a:pPr eaLnBrk="1" hangingPunct="1"/>
            <a:r>
              <a:rPr lang="en-US" altLang="en-US" sz="1800" noProof="1">
                <a:cs typeface="Arial" panose="020B0604020202020204" pitchFamily="34" charset="0"/>
                <a:sym typeface="+mn-ea"/>
              </a:rPr>
              <a:t>};</a:t>
            </a:r>
          </a:p>
          <a:p>
            <a:pPr eaLnBrk="1" hangingPunct="1"/>
            <a:endParaRPr lang="en-US" altLang="en-US" sz="1800" noProof="1">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06497">
            <a:extLst>
              <a:ext uri="{FF2B5EF4-FFF2-40B4-BE49-F238E27FC236}">
                <a16:creationId xmlns:a16="http://schemas.microsoft.com/office/drawing/2014/main" id="{1F8A9482-6C4E-49DE-9363-FCBF24688925}"/>
              </a:ext>
            </a:extLst>
          </p:cNvPr>
          <p:cNvSpPr>
            <a:spLocks noGrp="1" noChangeArrowheads="1"/>
          </p:cNvSpPr>
          <p:nvPr>
            <p:ph idx="1"/>
          </p:nvPr>
        </p:nvSpPr>
        <p:spPr>
          <a:xfrm>
            <a:off x="1981200" y="685800"/>
            <a:ext cx="8001000" cy="5410200"/>
          </a:xfrm>
        </p:spPr>
        <p:txBody>
          <a:bodyPr/>
          <a:lstStyle/>
          <a:p>
            <a:pPr marL="0" indent="0"/>
            <a:r>
              <a:rPr lang="zh-CN" altLang="en-US" sz="2000"/>
              <a:t>        基类比派生类更为抽象和一般化，派生类比基类更为具体和个性化。例如人类具有的属性有姓名、性别、年龄、出生日期、联系电话等，而教师类除了具有人类的所有属性外，还有一些特殊的属性，如职称、工资等；学生类除了具有人类的所有属性外，还有学号、成绩等特殊属性；干部类除了具有人类的所有属性外，还有职务、政治面貌等属性。当我们定义了人类后，就可以人类为基类，定义教师类、学生类和干部类这</a:t>
            </a:r>
            <a:r>
              <a:rPr lang="en-US" altLang="zh-CN" sz="2000"/>
              <a:t>3</a:t>
            </a:r>
            <a:r>
              <a:rPr lang="zh-CN" altLang="en-US" sz="2000"/>
              <a:t>个派生类。这</a:t>
            </a:r>
            <a:r>
              <a:rPr lang="en-US" altLang="zh-CN" sz="2000"/>
              <a:t>3</a:t>
            </a:r>
            <a:r>
              <a:rPr lang="zh-CN" altLang="en-US" sz="2000"/>
              <a:t>个派生类均继承了基类的全部成员，包括属性和方法，并且还定义了各自新增加的成员。在实际情况中，有些教师还担任领导干部职位，所以这类人既具有教师的特性同时又具有干部的特性，这样就产生了教师干部类，它需要将教师类和干部类共同作为自己的基类。</a:t>
            </a:r>
            <a:r>
              <a:rPr lang="zh-CN" altLang="en-US" sz="1800"/>
              <a:t> </a:t>
            </a:r>
          </a:p>
        </p:txBody>
      </p:sp>
      <p:sp>
        <p:nvSpPr>
          <p:cNvPr id="17411" name="矩形 106501">
            <a:extLst>
              <a:ext uri="{FF2B5EF4-FFF2-40B4-BE49-F238E27FC236}">
                <a16:creationId xmlns:a16="http://schemas.microsoft.com/office/drawing/2014/main" id="{FDBCAC17-BD23-44C8-B616-FC959BE438AF}"/>
              </a:ext>
            </a:extLst>
          </p:cNvPr>
          <p:cNvSpPr>
            <a:spLocks noChangeArrowheads="1"/>
          </p:cNvSpPr>
          <p:nvPr/>
        </p:nvSpPr>
        <p:spPr bwMode="auto">
          <a:xfrm>
            <a:off x="1524000" y="2714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2" name="矩形 106502">
            <a:extLst>
              <a:ext uri="{FF2B5EF4-FFF2-40B4-BE49-F238E27FC236}">
                <a16:creationId xmlns:a16="http://schemas.microsoft.com/office/drawing/2014/main" id="{891E970F-2E8F-4265-BAD5-B9B177B33214}"/>
              </a:ext>
            </a:extLst>
          </p:cNvPr>
          <p:cNvSpPr>
            <a:spLocks noChangeArrowheads="1"/>
          </p:cNvSpPr>
          <p:nvPr/>
        </p:nvSpPr>
        <p:spPr bwMode="auto">
          <a:xfrm>
            <a:off x="4860925" y="6032778"/>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a:t>
            </a:r>
            <a:r>
              <a:rPr lang="en-US" altLang="zh-CN"/>
              <a:t>9-1 </a:t>
            </a:r>
            <a:r>
              <a:rPr lang="zh-CN" altLang="en-US"/>
              <a:t>类的继承关系图 </a:t>
            </a:r>
          </a:p>
        </p:txBody>
      </p:sp>
      <p:sp>
        <p:nvSpPr>
          <p:cNvPr id="17413" name="Rectangle 6">
            <a:extLst>
              <a:ext uri="{FF2B5EF4-FFF2-40B4-BE49-F238E27FC236}">
                <a16:creationId xmlns:a16="http://schemas.microsoft.com/office/drawing/2014/main" id="{674D69F9-5138-4F21-8523-E5B4BFC58646}"/>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414" name="对象 2">
            <a:extLst>
              <a:ext uri="{FF2B5EF4-FFF2-40B4-BE49-F238E27FC236}">
                <a16:creationId xmlns:a16="http://schemas.microsoft.com/office/drawing/2014/main" id="{CE03153D-54E0-43DD-BE7E-0551348660DF}"/>
              </a:ext>
            </a:extLst>
          </p:cNvPr>
          <p:cNvGraphicFramePr>
            <a:graphicFrameLocks noChangeAspect="1"/>
          </p:cNvGraphicFramePr>
          <p:nvPr/>
        </p:nvGraphicFramePr>
        <p:xfrm>
          <a:off x="4395789" y="3810000"/>
          <a:ext cx="3062287" cy="2071688"/>
        </p:xfrm>
        <a:graphic>
          <a:graphicData uri="http://schemas.openxmlformats.org/presentationml/2006/ole">
            <mc:AlternateContent xmlns:mc="http://schemas.openxmlformats.org/markup-compatibility/2006">
              <mc:Choice xmlns:v="urn:schemas-microsoft-com:vml" Requires="v">
                <p:oleObj spid="_x0000_s1026" r:id="rId3" imgW="3479760" imgH="2248200" progId="Visio.Drawing.11">
                  <p:embed/>
                </p:oleObj>
              </mc:Choice>
              <mc:Fallback>
                <p:oleObj r:id="rId3" imgW="3479760" imgH="2248200" progId="Visio.Drawing.11">
                  <p:embed/>
                  <p:pic>
                    <p:nvPicPr>
                      <p:cNvPr id="17414" name="对象 2">
                        <a:extLst>
                          <a:ext uri="{FF2B5EF4-FFF2-40B4-BE49-F238E27FC236}">
                            <a16:creationId xmlns:a16="http://schemas.microsoft.com/office/drawing/2014/main" id="{CE03153D-54E0-43DD-BE7E-055134866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836"/>
                      <a:stretch>
                        <a:fillRect/>
                      </a:stretch>
                    </p:blipFill>
                    <p:spPr bwMode="auto">
                      <a:xfrm>
                        <a:off x="4395789" y="3810000"/>
                        <a:ext cx="30622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a:extLst>
              <a:ext uri="{FF2B5EF4-FFF2-40B4-BE49-F238E27FC236}">
                <a16:creationId xmlns:a16="http://schemas.microsoft.com/office/drawing/2014/main" id="{9D60583B-DA0D-47FD-8C93-F8CBAF115C19}"/>
              </a:ext>
            </a:extLst>
          </p:cNvPr>
          <p:cNvSpPr>
            <a:spLocks noGrp="1" noChangeArrowheads="1"/>
          </p:cNvSpPr>
          <p:nvPr>
            <p:ph idx="1"/>
          </p:nvPr>
        </p:nvSpPr>
        <p:spPr>
          <a:xfrm>
            <a:off x="1981200" y="739776"/>
            <a:ext cx="8229600" cy="5641975"/>
          </a:xfrm>
        </p:spPr>
        <p:txBody>
          <a:bodyPr/>
          <a:lstStyle/>
          <a:p>
            <a:pPr eaLnBrk="1" hangingPunct="1"/>
            <a:endParaRPr lang="zh-CN" altLang="en-US" sz="1800"/>
          </a:p>
          <a:p>
            <a:pPr eaLnBrk="1" hangingPunct="1"/>
            <a:r>
              <a:rPr lang="zh-CN" altLang="en-US" sz="1800"/>
              <a:t>int main()</a:t>
            </a:r>
          </a:p>
          <a:p>
            <a:pPr eaLnBrk="1" hangingPunct="1"/>
            <a:r>
              <a:rPr lang="zh-CN" altLang="en-US" sz="1800"/>
              <a:t>{</a:t>
            </a:r>
          </a:p>
          <a:p>
            <a:pPr eaLnBrk="1" hangingPunct="1"/>
            <a:r>
              <a:rPr lang="zh-CN" altLang="en-US" sz="1800"/>
              <a:t>	Teacher t;                           	//定义派生类对象</a:t>
            </a:r>
          </a:p>
          <a:p>
            <a:pPr eaLnBrk="1" hangingPunct="1"/>
            <a:r>
              <a:rPr lang="zh-CN" altLang="en-US" sz="1800"/>
              <a:t>	cout&lt;&lt;"该教师的信息为："&lt;&lt;endl;</a:t>
            </a:r>
          </a:p>
          <a:p>
            <a:pPr eaLnBrk="1" hangingPunct="1"/>
            <a:r>
              <a:rPr lang="zh-CN" altLang="en-US" sz="1800"/>
              <a:t>	t.Show();</a:t>
            </a:r>
          </a:p>
          <a:p>
            <a:pPr eaLnBrk="1" hangingPunct="1"/>
            <a:r>
              <a:rPr lang="zh-CN" altLang="en-US" sz="1800"/>
              <a:t>	return 0;</a:t>
            </a:r>
          </a:p>
          <a:p>
            <a:pPr eaLnBrk="1" hangingPunct="1"/>
            <a:r>
              <a:rPr lang="zh-CN" altLang="en-US" sz="1800"/>
              <a:t>}</a:t>
            </a:r>
          </a:p>
        </p:txBody>
      </p:sp>
      <p:sp>
        <p:nvSpPr>
          <p:cNvPr id="2" name="矩形 1">
            <a:extLst>
              <a:ext uri="{FF2B5EF4-FFF2-40B4-BE49-F238E27FC236}">
                <a16:creationId xmlns:a16="http://schemas.microsoft.com/office/drawing/2014/main" id="{3D6133EC-F26B-40D2-A31A-D1665349B15A}"/>
              </a:ext>
            </a:extLst>
          </p:cNvPr>
          <p:cNvSpPr/>
          <p:nvPr/>
        </p:nvSpPr>
        <p:spPr>
          <a:xfrm>
            <a:off x="2208213" y="3716339"/>
            <a:ext cx="6551612" cy="1939925"/>
          </a:xfrm>
          <a:prstGeom prst="rect">
            <a:avLst/>
          </a:prstGeom>
        </p:spPr>
        <p:txBody>
          <a:bodyPr>
            <a:spAutoFit/>
          </a:bodyPr>
          <a:lstStyle/>
          <a:p>
            <a:pPr>
              <a:defRPr/>
            </a:pPr>
            <a:r>
              <a:rPr lang="zh-CN" altLang="en-US" sz="2000" dirty="0"/>
              <a:t>构造函数的调用顺序如下：</a:t>
            </a:r>
          </a:p>
          <a:p>
            <a:pPr>
              <a:defRPr/>
            </a:pPr>
            <a:r>
              <a:rPr lang="zh-CN" altLang="en-US" sz="2000" dirty="0"/>
              <a:t>（1）执行基类的无参构造函数。</a:t>
            </a:r>
          </a:p>
          <a:p>
            <a:pPr>
              <a:defRPr/>
            </a:pPr>
            <a:r>
              <a:rPr lang="zh-CN" altLang="en-US" sz="2000" dirty="0"/>
              <a:t>（2）执行派生类的构造函数。</a:t>
            </a:r>
          </a:p>
          <a:p>
            <a:pPr>
              <a:defRPr/>
            </a:pPr>
            <a:r>
              <a:rPr lang="zh-CN" altLang="en-US" sz="2000" dirty="0"/>
              <a:t>析构函数的调用顺序如下：</a:t>
            </a:r>
          </a:p>
          <a:p>
            <a:pPr>
              <a:defRPr/>
            </a:pPr>
            <a:r>
              <a:rPr lang="zh-CN" altLang="en-US" sz="2000" dirty="0"/>
              <a:t>（1）执行派生类的析构函数。</a:t>
            </a:r>
          </a:p>
          <a:p>
            <a:pPr>
              <a:defRPr/>
            </a:pPr>
            <a:r>
              <a:rPr lang="zh-CN" altLang="en-US" sz="2000" dirty="0"/>
              <a:t>（2）执行基类的析构函数。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23D8D8F5-8973-48B0-8402-BDF691C76148}"/>
              </a:ext>
            </a:extLst>
          </p:cNvPr>
          <p:cNvSpPr>
            <a:spLocks noGrp="1" noChangeArrowheads="1"/>
          </p:cNvSpPr>
          <p:nvPr>
            <p:ph idx="1"/>
          </p:nvPr>
        </p:nvSpPr>
        <p:spPr>
          <a:xfrm>
            <a:off x="1981200" y="555625"/>
            <a:ext cx="8229600" cy="5570538"/>
          </a:xfrm>
        </p:spPr>
        <p:txBody>
          <a:bodyPr/>
          <a:lstStyle/>
          <a:p>
            <a:pPr eaLnBrk="1" hangingPunct="1"/>
            <a:r>
              <a:rPr lang="zh-CN" altLang="en-US" sz="2000"/>
              <a:t>2．基类的构造函数为有参构造函数</a:t>
            </a:r>
          </a:p>
          <a:p>
            <a:pPr eaLnBrk="1" hangingPunct="1"/>
            <a:r>
              <a:rPr lang="zh-CN" altLang="en-US" sz="2000"/>
              <a:t>            派生类的构造函数必须通过调用基类的构造函数来初始化从基类继承的数据成员。当基类的构造函数只有有参的构造函数时，派生类的构造函数就需要调用基类有参的构造函数，并需要在调用基类有参构造函数的时候给基类构造函数传递参数，此时派生类构造函数的定义格式为</a:t>
            </a:r>
            <a:r>
              <a:rPr lang="en-US" altLang="zh-CN" sz="2000"/>
              <a:t>:</a:t>
            </a:r>
            <a:endParaRPr lang="zh-CN" altLang="en-US" sz="2000"/>
          </a:p>
          <a:p>
            <a:pPr eaLnBrk="1" hangingPunct="1"/>
            <a:endParaRPr lang="zh-CN" altLang="en-US" sz="2000"/>
          </a:p>
          <a:p>
            <a:pPr eaLnBrk="1" hangingPunct="1"/>
            <a:r>
              <a:rPr lang="zh-CN" altLang="en-US" sz="2000"/>
              <a:t>      派生类名(总参数表):基类名(子参数表)</a:t>
            </a:r>
          </a:p>
          <a:p>
            <a:pPr eaLnBrk="1" hangingPunct="1"/>
            <a:r>
              <a:rPr lang="zh-CN" altLang="en-US" sz="2000"/>
              <a:t>      {</a:t>
            </a:r>
          </a:p>
          <a:p>
            <a:pPr eaLnBrk="1" hangingPunct="1"/>
            <a:r>
              <a:rPr lang="zh-CN" altLang="en-US" sz="2000"/>
              <a:t>             派生类中新增成员的初始化语句</a:t>
            </a:r>
          </a:p>
          <a:p>
            <a:pPr eaLnBrk="1" hangingPunct="1"/>
            <a:r>
              <a:rPr lang="zh-CN" altLang="en-US" sz="2000"/>
              <a:t>      };</a:t>
            </a:r>
          </a:p>
          <a:p>
            <a:pPr eaLnBrk="1" hangingPunct="1"/>
            <a:endParaRPr lang="zh-CN" altLang="en-US" sz="2000"/>
          </a:p>
          <a:p>
            <a:pPr eaLnBrk="1" hangingPunct="1"/>
            <a:r>
              <a:rPr lang="zh-CN" altLang="en-US" sz="2000"/>
              <a:t>             派生类构造函数的总参数表中定义的参数个数通常等于基类中构造函数的参数个数和派生类新增数据成员的个数之和。由于析构函数没有参数，因此派生类析构函数的定义同普通类析构函数的定义方式相同</a:t>
            </a:r>
            <a:r>
              <a:rPr lang="zh-CN" altLang="en-US" sz="18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a:extLst>
              <a:ext uri="{FF2B5EF4-FFF2-40B4-BE49-F238E27FC236}">
                <a16:creationId xmlns:a16="http://schemas.microsoft.com/office/drawing/2014/main" id="{C094000E-B0AA-4C15-8A6E-918EB0DE1B1E}"/>
              </a:ext>
            </a:extLst>
          </p:cNvPr>
          <p:cNvSpPr>
            <a:spLocks noGrp="1" noChangeArrowheads="1"/>
          </p:cNvSpPr>
          <p:nvPr>
            <p:ph idx="1"/>
          </p:nvPr>
        </p:nvSpPr>
        <p:spPr>
          <a:xfrm>
            <a:off x="1981200" y="534989"/>
            <a:ext cx="8229600" cy="5591175"/>
          </a:xfrm>
        </p:spPr>
        <p:txBody>
          <a:bodyPr>
            <a:normAutofit lnSpcReduction="10000"/>
          </a:bodyPr>
          <a:lstStyle/>
          <a:p>
            <a:pPr eaLnBrk="1" hangingPunct="1"/>
            <a:r>
              <a:rPr lang="zh-CN" altLang="en-US" sz="1800"/>
              <a:t>【例9.5】分析下面的程序。</a:t>
            </a:r>
          </a:p>
          <a:p>
            <a:pPr eaLnBrk="1" hangingPunct="1"/>
            <a:r>
              <a:rPr lang="zh-CN" altLang="en-US" sz="1800"/>
              <a:t>#include&lt;iostream&gt;</a:t>
            </a:r>
          </a:p>
          <a:p>
            <a:pPr eaLnBrk="1" hangingPunct="1"/>
            <a:r>
              <a:rPr lang="zh-CN" altLang="en-US" sz="1800"/>
              <a:t>#include&lt;string&gt;</a:t>
            </a:r>
          </a:p>
          <a:p>
            <a:pPr eaLnBrk="1" hangingPunct="1"/>
            <a:r>
              <a:rPr lang="zh-CN" altLang="en-US" sz="1800"/>
              <a:t>using namespace std;</a:t>
            </a:r>
          </a:p>
          <a:p>
            <a:pPr eaLnBrk="1" hangingPunct="1"/>
            <a:r>
              <a:rPr lang="zh-CN" altLang="en-US" sz="1800"/>
              <a:t>class Person</a:t>
            </a:r>
          </a:p>
          <a:p>
            <a:pPr eaLnBrk="1" hangingPunct="1"/>
            <a:r>
              <a:rPr lang="zh-CN" altLang="en-US" sz="1800"/>
              <a:t>{</a:t>
            </a:r>
          </a:p>
          <a:p>
            <a:pPr eaLnBrk="1" hangingPunct="1"/>
            <a:r>
              <a:rPr lang="zh-CN" altLang="en-US" sz="1800"/>
              <a:t>public:                                               </a:t>
            </a:r>
          </a:p>
          <a:p>
            <a:pPr eaLnBrk="1" hangingPunct="1"/>
            <a:r>
              <a:rPr lang="zh-CN" altLang="en-US" sz="1800"/>
              <a:t>	Person(string nna,char nsex,string nphonenum): name(nna),sex(nsex), phonenum(nphonenum)                     //基类有参构造函数	</a:t>
            </a:r>
          </a:p>
          <a:p>
            <a:pPr eaLnBrk="1" hangingPunct="1"/>
            <a:r>
              <a:rPr lang="zh-CN" altLang="en-US" sz="1800"/>
              <a:t>     {   cout&lt;&lt;"Person con!"&lt;&lt;endl;  }</a:t>
            </a:r>
          </a:p>
          <a:p>
            <a:pPr eaLnBrk="1" hangingPunct="1"/>
            <a:r>
              <a:rPr lang="zh-CN" altLang="en-US" sz="1800"/>
              <a:t>	void Show()</a:t>
            </a:r>
          </a:p>
          <a:p>
            <a:pPr eaLnBrk="1" hangingPunct="1"/>
            <a:r>
              <a:rPr lang="zh-CN" altLang="en-US" sz="1800"/>
              <a:t>	{</a:t>
            </a:r>
          </a:p>
          <a:p>
            <a:pPr eaLnBrk="1" hangingPunct="1"/>
            <a:r>
              <a:rPr lang="zh-CN" altLang="en-US" sz="1800"/>
              <a:t>	    cout&lt;&lt;"name="&lt;&lt;name&lt;&lt;endl;</a:t>
            </a:r>
          </a:p>
          <a:p>
            <a:pPr eaLnBrk="1" hangingPunct="1"/>
            <a:r>
              <a:rPr lang="zh-CN" altLang="en-US" sz="1800"/>
              <a:t>	    cout&lt;&lt;"sex="&lt;&lt;(sex=='m'?"男":"女")&lt;&lt;endl;</a:t>
            </a:r>
          </a:p>
          <a:p>
            <a:pPr eaLnBrk="1" hangingPunct="1"/>
            <a:r>
              <a:rPr lang="zh-CN" altLang="en-US" sz="1800"/>
              <a:t>	    cout&lt;&lt;"phonenum="&lt;&lt;phonenum&lt;&lt;endl;</a:t>
            </a:r>
          </a:p>
          <a:p>
            <a:pPr eaLnBrk="1" hangingPunct="1"/>
            <a:r>
              <a:rPr lang="zh-CN" altLang="en-US" sz="1800"/>
              <a:t>	}</a:t>
            </a:r>
          </a:p>
          <a:p>
            <a:pPr eaLnBrk="1" hangingPunct="1"/>
            <a:endParaRPr lang="zh-CN"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a:extLst>
              <a:ext uri="{FF2B5EF4-FFF2-40B4-BE49-F238E27FC236}">
                <a16:creationId xmlns:a16="http://schemas.microsoft.com/office/drawing/2014/main" id="{8D3FBD49-322E-4717-8034-F47A33C40812}"/>
              </a:ext>
            </a:extLst>
          </p:cNvPr>
          <p:cNvSpPr>
            <a:spLocks noGrp="1" noChangeArrowheads="1"/>
          </p:cNvSpPr>
          <p:nvPr>
            <p:ph idx="1"/>
          </p:nvPr>
        </p:nvSpPr>
        <p:spPr>
          <a:xfrm>
            <a:off x="1981200" y="534989"/>
            <a:ext cx="8229600" cy="5591175"/>
          </a:xfrm>
        </p:spPr>
        <p:txBody>
          <a:bodyPr>
            <a:normAutofit fontScale="92500" lnSpcReduction="20000"/>
          </a:bodyPr>
          <a:lstStyle/>
          <a:p>
            <a:pPr eaLnBrk="1" hangingPunct="1"/>
            <a:r>
              <a:rPr lang="zh-CN" altLang="en-US" sz="1800"/>
              <a:t>	~Person()                                   //基类析构函数</a:t>
            </a:r>
          </a:p>
          <a:p>
            <a:pPr eaLnBrk="1" hangingPunct="1"/>
            <a:r>
              <a:rPr lang="zh-CN" altLang="en-US" sz="1800"/>
              <a:t>	{</a:t>
            </a:r>
          </a:p>
          <a:p>
            <a:pPr eaLnBrk="1" hangingPunct="1"/>
            <a:r>
              <a:rPr lang="zh-CN" altLang="en-US" sz="1800"/>
              <a:t>		cout&lt;&lt;"Person decon!"&lt;&lt;endl;</a:t>
            </a:r>
          </a:p>
          <a:p>
            <a:pPr eaLnBrk="1" hangingPunct="1"/>
            <a:r>
              <a:rPr lang="zh-CN" altLang="en-US" sz="1800"/>
              <a:t>	}</a:t>
            </a:r>
          </a:p>
          <a:p>
            <a:pPr eaLnBrk="1" hangingPunct="1"/>
            <a:r>
              <a:rPr lang="zh-CN" altLang="en-US" sz="1800"/>
              <a:t>private:                                          </a:t>
            </a:r>
          </a:p>
          <a:p>
            <a:pPr eaLnBrk="1" hangingPunct="1"/>
            <a:r>
              <a:rPr lang="zh-CN" altLang="en-US" sz="1800"/>
              <a:t>	string name;</a:t>
            </a:r>
          </a:p>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r>
              <a:rPr lang="zh-CN" altLang="en-US" sz="1800"/>
              <a:t>class Teacher:public Person                          </a:t>
            </a:r>
          </a:p>
          <a:p>
            <a:pPr eaLnBrk="1" hangingPunct="1"/>
            <a:r>
              <a:rPr lang="zh-CN" altLang="en-US" sz="1800"/>
              <a:t>{</a:t>
            </a:r>
          </a:p>
          <a:p>
            <a:pPr eaLnBrk="1" hangingPunct="1"/>
            <a:r>
              <a:rPr lang="zh-CN" altLang="en-US" sz="1800"/>
              <a:t>public:                                         </a:t>
            </a:r>
          </a:p>
          <a:p>
            <a:pPr eaLnBrk="1" hangingPunct="1"/>
            <a:r>
              <a:rPr lang="zh-CN" altLang="en-US" sz="1800"/>
              <a:t>	Teacher(string nna,char nsex,string nphonenum,string ntitle,double nwage):</a:t>
            </a:r>
          </a:p>
          <a:p>
            <a:pPr eaLnBrk="1" hangingPunct="1"/>
            <a:r>
              <a:rPr lang="zh-CN" altLang="en-US" sz="1800"/>
              <a:t>Person(nna,nsex,nphonenum)                	//派生类有参构造函数</a:t>
            </a:r>
          </a:p>
          <a:p>
            <a:pPr eaLnBrk="1" hangingPunct="1"/>
            <a:r>
              <a:rPr lang="zh-CN" altLang="en-US" sz="1800"/>
              <a:t>{</a:t>
            </a:r>
          </a:p>
          <a:p>
            <a:pPr eaLnBrk="1" hangingPunct="1"/>
            <a:r>
              <a:rPr lang="zh-CN" altLang="en-US" sz="1800"/>
              <a:t>		title=ntitle;</a:t>
            </a:r>
          </a:p>
          <a:p>
            <a:pPr eaLnBrk="1" hangingPunct="1"/>
            <a:r>
              <a:rPr lang="zh-CN" altLang="en-US" sz="1800"/>
              <a:t>		wage=nwage;</a:t>
            </a:r>
          </a:p>
          <a:p>
            <a:pPr eaLnBrk="1" hangingPunct="1"/>
            <a:endParaRPr lang="zh-CN"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a:extLst>
              <a:ext uri="{FF2B5EF4-FFF2-40B4-BE49-F238E27FC236}">
                <a16:creationId xmlns:a16="http://schemas.microsoft.com/office/drawing/2014/main" id="{55916470-FCB5-4161-9CF6-56D6DAEF2FC9}"/>
              </a:ext>
            </a:extLst>
          </p:cNvPr>
          <p:cNvSpPr>
            <a:spLocks noGrp="1" noChangeArrowheads="1"/>
          </p:cNvSpPr>
          <p:nvPr>
            <p:ph idx="1"/>
          </p:nvPr>
        </p:nvSpPr>
        <p:spPr>
          <a:xfrm>
            <a:off x="1949450" y="638176"/>
            <a:ext cx="8229600" cy="5591175"/>
          </a:xfrm>
        </p:spPr>
        <p:txBody>
          <a:bodyPr>
            <a:normAutofit lnSpcReduction="10000"/>
          </a:bodyPr>
          <a:lstStyle/>
          <a:p>
            <a:pPr eaLnBrk="1" hangingPunct="1"/>
            <a:r>
              <a:rPr lang="zh-CN" altLang="en-US" sz="1800"/>
              <a:t>		cout&lt;&lt;"Teacher con!"&lt;&lt;endl;</a:t>
            </a:r>
          </a:p>
          <a:p>
            <a:pPr eaLnBrk="1" hangingPunct="1"/>
            <a:r>
              <a:rPr lang="zh-CN" altLang="en-US" sz="1800"/>
              <a:t>	}</a:t>
            </a:r>
          </a:p>
          <a:p>
            <a:pPr eaLnBrk="1" hangingPunct="1"/>
            <a:r>
              <a:rPr lang="zh-CN" altLang="en-US" sz="1800"/>
              <a:t>     void Show()</a:t>
            </a:r>
          </a:p>
          <a:p>
            <a:pPr eaLnBrk="1" hangingPunct="1"/>
            <a:r>
              <a:rPr lang="zh-CN" altLang="en-US" sz="1800"/>
              <a:t>	{</a:t>
            </a:r>
          </a:p>
          <a:p>
            <a:pPr eaLnBrk="1" hangingPunct="1"/>
            <a:r>
              <a:rPr lang="zh-CN" altLang="en-US" sz="1800"/>
              <a:t>		Person::Show();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	}</a:t>
            </a:r>
          </a:p>
          <a:p>
            <a:pPr eaLnBrk="1" hangingPunct="1"/>
            <a:r>
              <a:rPr lang="zh-CN" altLang="en-US" sz="1800"/>
              <a:t>	~Teacher()                                    	//派生类析构函数</a:t>
            </a:r>
          </a:p>
          <a:p>
            <a:pPr eaLnBrk="1" hangingPunct="1"/>
            <a:r>
              <a:rPr lang="zh-CN" altLang="en-US" sz="1800"/>
              <a:t>	{</a:t>
            </a:r>
          </a:p>
          <a:p>
            <a:pPr eaLnBrk="1" hangingPunct="1"/>
            <a:r>
              <a:rPr lang="zh-CN" altLang="en-US" sz="1800"/>
              <a:t>		cout&lt;&lt;"Teacher decon!"&lt;&lt;endl;</a:t>
            </a:r>
          </a:p>
          <a:p>
            <a:pPr eaLnBrk="1" hangingPunct="1"/>
            <a:r>
              <a:rPr lang="zh-CN" altLang="en-US" sz="1800"/>
              <a:t>	}</a:t>
            </a:r>
          </a:p>
          <a:p>
            <a:pPr eaLnBrk="1" hangingPunct="1"/>
            <a:r>
              <a:rPr lang="zh-CN" altLang="en-US" sz="1800"/>
              <a:t>private:                                      </a:t>
            </a:r>
          </a:p>
          <a:p>
            <a:pPr eaLnBrk="1" hangingPunct="1"/>
            <a:r>
              <a:rPr lang="zh-CN" altLang="en-US" sz="1800"/>
              <a:t>	string title;</a:t>
            </a:r>
          </a:p>
          <a:p>
            <a:pPr eaLnBrk="1" hangingPunct="1"/>
            <a:r>
              <a:rPr lang="zh-CN" altLang="en-US" sz="1800"/>
              <a:t>	double wage;</a:t>
            </a:r>
          </a:p>
          <a:p>
            <a:pPr eaLnBrk="1" hangingPunct="1"/>
            <a:r>
              <a:rPr lang="zh-CN" altLang="en-US" sz="180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2D5DC28E-E811-4BA2-8337-6478785711AB}"/>
              </a:ext>
            </a:extLst>
          </p:cNvPr>
          <p:cNvSpPr>
            <a:spLocks noGrp="1" noChangeArrowheads="1"/>
          </p:cNvSpPr>
          <p:nvPr>
            <p:ph idx="1"/>
          </p:nvPr>
        </p:nvSpPr>
        <p:spPr>
          <a:xfrm>
            <a:off x="1981200" y="523875"/>
            <a:ext cx="8229600" cy="5602288"/>
          </a:xfrm>
        </p:spPr>
        <p:txBody>
          <a:bodyPr/>
          <a:lstStyle/>
          <a:p>
            <a:pPr eaLnBrk="1" hangingPunct="1"/>
            <a:r>
              <a:rPr lang="zh-CN" altLang="en-US" sz="1800"/>
              <a:t>int main()</a:t>
            </a:r>
          </a:p>
          <a:p>
            <a:pPr eaLnBrk="1" hangingPunct="1"/>
            <a:r>
              <a:rPr lang="zh-CN" altLang="en-US" sz="1800"/>
              <a:t>{</a:t>
            </a:r>
          </a:p>
          <a:p>
            <a:pPr eaLnBrk="1" hangingPunct="1"/>
            <a:r>
              <a:rPr lang="zh-CN" altLang="en-US" sz="1800"/>
              <a:t>	Teacher t("李明",'m',"13189783326","教授",5000);    //定义派生类对象</a:t>
            </a:r>
          </a:p>
          <a:p>
            <a:pPr eaLnBrk="1" hangingPunct="1"/>
            <a:r>
              <a:rPr lang="zh-CN" altLang="en-US" sz="1800"/>
              <a:t>	cout&lt;&lt;"该教师的信息为："&lt;&lt;endl;</a:t>
            </a:r>
          </a:p>
          <a:p>
            <a:pPr eaLnBrk="1" hangingPunct="1"/>
            <a:r>
              <a:rPr lang="zh-CN" altLang="en-US" sz="1800"/>
              <a:t>	t.Show();</a:t>
            </a:r>
          </a:p>
          <a:p>
            <a:pPr eaLnBrk="1" hangingPunct="1"/>
            <a:r>
              <a:rPr lang="zh-CN" altLang="en-US" sz="1800"/>
              <a:t>	return 0;</a:t>
            </a:r>
          </a:p>
          <a:p>
            <a:pPr eaLnBrk="1" hangingPunct="1"/>
            <a:r>
              <a:rPr lang="zh-CN" altLang="en-US" sz="180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a:extLst>
              <a:ext uri="{FF2B5EF4-FFF2-40B4-BE49-F238E27FC236}">
                <a16:creationId xmlns:a16="http://schemas.microsoft.com/office/drawing/2014/main" id="{098CB6E6-ED7D-4BCA-B40A-4BC13EEC61D9}"/>
              </a:ext>
            </a:extLst>
          </p:cNvPr>
          <p:cNvSpPr>
            <a:spLocks noGrp="1" noChangeArrowheads="1"/>
          </p:cNvSpPr>
          <p:nvPr>
            <p:ph idx="1"/>
          </p:nvPr>
        </p:nvSpPr>
        <p:spPr>
          <a:xfrm>
            <a:off x="1981200" y="555625"/>
            <a:ext cx="8229600" cy="5570538"/>
          </a:xfrm>
        </p:spPr>
        <p:txBody>
          <a:bodyPr/>
          <a:lstStyle/>
          <a:p>
            <a:pPr eaLnBrk="1" hangingPunct="1">
              <a:defRPr/>
            </a:pPr>
            <a:r>
              <a:rPr lang="zh-CN" altLang="en-US" sz="2400" dirty="0"/>
              <a:t>9.2.2  单继承中子对象的构造函数</a:t>
            </a:r>
          </a:p>
          <a:p>
            <a:pPr marL="0" indent="0">
              <a:defRPr/>
            </a:pPr>
            <a:r>
              <a:rPr lang="zh-CN" altLang="en-US" sz="2000" dirty="0"/>
              <a:t>        如果派生类中包含的数据成员是其他类的对象，就称为子对象，派生类的构造函数还应对这些子对象的数据成员进行初始化。因此，初始化派生类的对象时，要对基类数据成员、新增数据成员和子对象的数据成员进行初始化。在派生类构造函数的定义中，需要调用基类和子对象所属类的构造函数来对它们各自的数据成员进行初始化，然后再对新增普通数据成员进行初始化。派生类构造函数的格式为：</a:t>
            </a:r>
          </a:p>
          <a:p>
            <a:pPr eaLnBrk="1" hangingPunct="1">
              <a:defRPr/>
            </a:pPr>
            <a:r>
              <a:rPr lang="zh-CN" altLang="en-US" sz="2000" dirty="0"/>
              <a:t>     派生类名(总参数表):基类名(子参数表1),子对象名(子参数表2),…,子对象名(子参数表n)</a:t>
            </a:r>
          </a:p>
          <a:p>
            <a:pPr eaLnBrk="1" hangingPunct="1">
              <a:defRPr/>
            </a:pPr>
            <a:r>
              <a:rPr lang="zh-CN" altLang="en-US" sz="2000" dirty="0"/>
              <a:t>     {</a:t>
            </a:r>
          </a:p>
          <a:p>
            <a:pPr eaLnBrk="1" hangingPunct="1">
              <a:defRPr/>
            </a:pPr>
            <a:r>
              <a:rPr lang="zh-CN" altLang="en-US" sz="2000" dirty="0"/>
              <a:t>          派生类中新增成员的初始化语句</a:t>
            </a:r>
          </a:p>
          <a:p>
            <a:pPr eaLnBrk="1" hangingPunct="1">
              <a:defRPr/>
            </a:pPr>
            <a:r>
              <a:rPr lang="zh-CN" altLang="en-US" sz="2000" dirty="0"/>
              <a:t>     };</a:t>
            </a:r>
          </a:p>
          <a:p>
            <a:pPr eaLnBrk="1" hangingPunct="1">
              <a:defRPr/>
            </a:pPr>
            <a:endParaRPr lang="zh-CN" altLang="en-US" sz="2000" dirty="0"/>
          </a:p>
          <a:p>
            <a:pPr marL="0" indent="0">
              <a:defRPr/>
            </a:pPr>
            <a:r>
              <a:rPr lang="zh-CN" altLang="en-US" sz="2000" dirty="0"/>
              <a:t>        派生类构造函数的总参数表中定义的参数个数等于基类中构造函数参数的个数和派生类中新增数据成员的个数之和，新增成员包括普通数据成员和子对象数据成员。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a:extLst>
              <a:ext uri="{FF2B5EF4-FFF2-40B4-BE49-F238E27FC236}">
                <a16:creationId xmlns:a16="http://schemas.microsoft.com/office/drawing/2014/main" id="{FE3F3B99-DEC3-48CA-B394-B4AF89B0A461}"/>
              </a:ext>
            </a:extLst>
          </p:cNvPr>
          <p:cNvSpPr>
            <a:spLocks noGrp="1" noChangeArrowheads="1"/>
          </p:cNvSpPr>
          <p:nvPr>
            <p:ph idx="1"/>
          </p:nvPr>
        </p:nvSpPr>
        <p:spPr>
          <a:xfrm>
            <a:off x="1981200" y="534989"/>
            <a:ext cx="8229600" cy="5591175"/>
          </a:xfrm>
        </p:spPr>
        <p:txBody>
          <a:bodyPr>
            <a:normAutofit fontScale="92500" lnSpcReduction="20000"/>
          </a:bodyPr>
          <a:lstStyle/>
          <a:p>
            <a:pPr eaLnBrk="1" hangingPunct="1"/>
            <a:r>
              <a:rPr lang="zh-CN" altLang="en-US" sz="1800"/>
              <a:t>【例9.6】在例9.5的基础上，使Teacher类再增加一个新数据成员parent（父亲），程序改写如下，请分析结果：</a:t>
            </a:r>
          </a:p>
          <a:p>
            <a:pPr eaLnBrk="1" hangingPunct="1"/>
            <a:r>
              <a:rPr lang="zh-CN" altLang="en-US" sz="1800"/>
              <a:t>#include&lt;iostream&gt;</a:t>
            </a:r>
          </a:p>
          <a:p>
            <a:pPr eaLnBrk="1" hangingPunct="1"/>
            <a:r>
              <a:rPr lang="zh-CN" altLang="en-US" sz="1800"/>
              <a:t>#include&lt;string&gt;</a:t>
            </a:r>
          </a:p>
          <a:p>
            <a:pPr eaLnBrk="1" hangingPunct="1"/>
            <a:r>
              <a:rPr lang="zh-CN" altLang="en-US" sz="1800"/>
              <a:t>using namespace std;</a:t>
            </a:r>
          </a:p>
          <a:p>
            <a:pPr eaLnBrk="1" hangingPunct="1"/>
            <a:r>
              <a:rPr lang="zh-CN" altLang="en-US" sz="1800"/>
              <a:t>class Person</a:t>
            </a:r>
          </a:p>
          <a:p>
            <a:pPr eaLnBrk="1" hangingPunct="1"/>
            <a:r>
              <a:rPr lang="zh-CN" altLang="en-US" sz="1800"/>
              <a:t>{</a:t>
            </a:r>
          </a:p>
          <a:p>
            <a:pPr eaLnBrk="1" hangingPunct="1"/>
            <a:r>
              <a:rPr lang="zh-CN" altLang="en-US" sz="1800"/>
              <a:t>public:                                               </a:t>
            </a:r>
          </a:p>
          <a:p>
            <a:pPr eaLnBrk="1" hangingPunct="1"/>
            <a:r>
              <a:rPr lang="zh-CN" altLang="en-US" sz="1800"/>
              <a:t>	Person(string nna,char nsex,string nphonenum):name(nna),sex(nsex), </a:t>
            </a:r>
          </a:p>
          <a:p>
            <a:pPr eaLnBrk="1" hangingPunct="1"/>
            <a:r>
              <a:rPr lang="zh-CN" altLang="en-US" sz="1800"/>
              <a:t>phonenum(nphonenum)                      //基类有参构造函数</a:t>
            </a:r>
          </a:p>
          <a:p>
            <a:pPr eaLnBrk="1" hangingPunct="1"/>
            <a:r>
              <a:rPr lang="zh-CN" altLang="en-US" sz="1800"/>
              <a:t>{</a:t>
            </a:r>
          </a:p>
          <a:p>
            <a:pPr eaLnBrk="1" hangingPunct="1"/>
            <a:r>
              <a:rPr lang="zh-CN" altLang="en-US" sz="1800"/>
              <a:t>		cout&lt;&lt;"Person con!"&lt;&lt;'\t'&lt;&lt;name&lt;&lt;endl;    	//输出提示信息和name值</a:t>
            </a:r>
          </a:p>
          <a:p>
            <a:pPr eaLnBrk="1" hangingPunct="1"/>
            <a:r>
              <a:rPr lang="zh-CN" altLang="en-US" sz="1800"/>
              <a:t>	}</a:t>
            </a:r>
          </a:p>
          <a:p>
            <a:pPr eaLnBrk="1" hangingPunct="1"/>
            <a:r>
              <a:rPr lang="zh-CN" altLang="en-US" sz="1800"/>
              <a:t>	void Show()</a:t>
            </a:r>
          </a:p>
          <a:p>
            <a:pPr eaLnBrk="1" hangingPunct="1"/>
            <a:r>
              <a:rPr lang="zh-CN" altLang="en-US" sz="1800"/>
              <a:t>	{</a:t>
            </a:r>
          </a:p>
          <a:p>
            <a:pPr eaLnBrk="1" hangingPunct="1"/>
            <a:r>
              <a:rPr lang="zh-CN" altLang="en-US" sz="1800"/>
              <a:t>		cout&lt;&lt;"name="&lt;&lt;name&lt;&lt;endl;</a:t>
            </a:r>
          </a:p>
          <a:p>
            <a:pPr eaLnBrk="1" hangingPunct="1"/>
            <a:r>
              <a:rPr lang="zh-CN" altLang="en-US" sz="1800"/>
              <a:t>	     cout&lt;&lt;"sex="&lt;&lt;(sex=='m'?"男":"女")&lt;&lt;endl;</a:t>
            </a:r>
          </a:p>
          <a:p>
            <a:pPr eaLnBrk="1" hangingPunct="1"/>
            <a:r>
              <a:rPr lang="zh-CN" altLang="en-US" sz="180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C62AB21A-6DCC-4E10-A152-91C0D27520DB}"/>
              </a:ext>
            </a:extLst>
          </p:cNvPr>
          <p:cNvSpPr>
            <a:spLocks noGrp="1" noChangeArrowheads="1"/>
          </p:cNvSpPr>
          <p:nvPr>
            <p:ph idx="1"/>
          </p:nvPr>
        </p:nvSpPr>
        <p:spPr>
          <a:xfrm>
            <a:off x="1981200" y="523875"/>
            <a:ext cx="8229600" cy="5602288"/>
          </a:xfrm>
        </p:spPr>
        <p:txBody>
          <a:bodyPr>
            <a:normAutofit fontScale="92500" lnSpcReduction="10000"/>
          </a:bodyPr>
          <a:lstStyle/>
          <a:p>
            <a:pPr eaLnBrk="1" hangingPunct="1"/>
            <a:r>
              <a:rPr lang="zh-CN" altLang="en-US"/>
              <a:t>        </a:t>
            </a:r>
            <a:r>
              <a:rPr lang="zh-CN" altLang="en-US" sz="1800"/>
              <a:t>cout&lt;&lt;"phonenum="&lt;&lt;phonenum&lt;&lt;endl;</a:t>
            </a:r>
          </a:p>
          <a:p>
            <a:pPr eaLnBrk="1" hangingPunct="1"/>
            <a:r>
              <a:rPr lang="zh-CN" altLang="en-US" sz="1800"/>
              <a:t>	}</a:t>
            </a:r>
          </a:p>
          <a:p>
            <a:pPr eaLnBrk="1" hangingPunct="1"/>
            <a:r>
              <a:rPr lang="zh-CN" altLang="en-US" sz="1800"/>
              <a:t>~Person()</a:t>
            </a:r>
          </a:p>
          <a:p>
            <a:pPr eaLnBrk="1" hangingPunct="1"/>
            <a:r>
              <a:rPr lang="zh-CN" altLang="en-US" sz="1800"/>
              <a:t>	{</a:t>
            </a:r>
          </a:p>
          <a:p>
            <a:pPr eaLnBrk="1" hangingPunct="1"/>
            <a:r>
              <a:rPr lang="zh-CN" altLang="en-US" sz="1800"/>
              <a:t>		cout&lt;&lt;"Person decon!"&lt;&lt;'\t'&lt;&lt;name&lt;&lt;endl; 	//输出提示信息和name值</a:t>
            </a:r>
          </a:p>
          <a:p>
            <a:pPr eaLnBrk="1" hangingPunct="1"/>
            <a:r>
              <a:rPr lang="zh-CN" altLang="en-US" sz="1800"/>
              <a:t>	}</a:t>
            </a:r>
          </a:p>
          <a:p>
            <a:pPr eaLnBrk="1" hangingPunct="1"/>
            <a:r>
              <a:rPr lang="zh-CN" altLang="en-US" sz="1800"/>
              <a:t>private:                                          </a:t>
            </a:r>
          </a:p>
          <a:p>
            <a:pPr eaLnBrk="1" hangingPunct="1"/>
            <a:r>
              <a:rPr lang="zh-CN" altLang="en-US" sz="1800"/>
              <a:t>	string name;</a:t>
            </a:r>
          </a:p>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r>
              <a:rPr lang="zh-CN" altLang="en-US" sz="1800"/>
              <a:t>class Teacher:public Person                               </a:t>
            </a:r>
          </a:p>
          <a:p>
            <a:pPr eaLnBrk="1" hangingPunct="1"/>
            <a:r>
              <a:rPr lang="zh-CN" altLang="en-US" sz="1800"/>
              <a:t>{</a:t>
            </a:r>
          </a:p>
          <a:p>
            <a:pPr eaLnBrk="1" hangingPunct="1"/>
            <a:r>
              <a:rPr lang="zh-CN" altLang="en-US" sz="1800"/>
              <a:t>public:            </a:t>
            </a:r>
          </a:p>
          <a:p>
            <a:pPr eaLnBrk="1" hangingPunct="1"/>
            <a:r>
              <a:rPr lang="zh-CN" altLang="en-US" sz="1800"/>
              <a:t>    Teacher(string nna,char nsex,string nphonenum,string ntitle,double nwage,string n,char s,string 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a:extLst>
              <a:ext uri="{FF2B5EF4-FFF2-40B4-BE49-F238E27FC236}">
                <a16:creationId xmlns:a16="http://schemas.microsoft.com/office/drawing/2014/main" id="{2108E596-ACC6-4BBD-815F-9F4F968D7D56}"/>
              </a:ext>
            </a:extLst>
          </p:cNvPr>
          <p:cNvSpPr>
            <a:spLocks noGrp="1" noChangeArrowheads="1"/>
          </p:cNvSpPr>
          <p:nvPr>
            <p:ph idx="1"/>
          </p:nvPr>
        </p:nvSpPr>
        <p:spPr>
          <a:xfrm>
            <a:off x="1981200" y="523875"/>
            <a:ext cx="8642350" cy="5602288"/>
          </a:xfrm>
        </p:spPr>
        <p:txBody>
          <a:bodyPr>
            <a:normAutofit fontScale="92500" lnSpcReduction="20000"/>
          </a:bodyPr>
          <a:lstStyle/>
          <a:p>
            <a:pPr eaLnBrk="1" hangingPunct="1"/>
            <a:r>
              <a:rPr lang="zh-CN" altLang="en-US" sz="1800"/>
              <a:t>Person(nna,nsex,nphonenum),parent(n,s,p)        //调用子对象parent所属类的构造数</a:t>
            </a:r>
          </a:p>
          <a:p>
            <a:pPr eaLnBrk="1" hangingPunct="1"/>
            <a:r>
              <a:rPr lang="zh-CN" altLang="en-US" sz="1800"/>
              <a:t>     {</a:t>
            </a:r>
          </a:p>
          <a:p>
            <a:pPr eaLnBrk="1" hangingPunct="1"/>
            <a:r>
              <a:rPr lang="zh-CN" altLang="en-US" sz="1800"/>
              <a:t>		title=ntitle;</a:t>
            </a:r>
          </a:p>
          <a:p>
            <a:pPr eaLnBrk="1" hangingPunct="1"/>
            <a:r>
              <a:rPr lang="zh-CN" altLang="en-US" sz="1800"/>
              <a:t>		wage=nwage;</a:t>
            </a:r>
          </a:p>
          <a:p>
            <a:pPr eaLnBrk="1" hangingPunct="1"/>
            <a:r>
              <a:rPr lang="zh-CN" altLang="en-US" sz="1800"/>
              <a:t>		cout&lt;&lt;"Teacher con!"&lt;&lt;endl;</a:t>
            </a:r>
          </a:p>
          <a:p>
            <a:pPr eaLnBrk="1" hangingPunct="1"/>
            <a:r>
              <a:rPr lang="zh-CN" altLang="en-US" sz="1800"/>
              <a:t>	}</a:t>
            </a:r>
          </a:p>
          <a:p>
            <a:pPr eaLnBrk="1" hangingPunct="1"/>
            <a:r>
              <a:rPr lang="zh-CN" altLang="en-US" sz="1800"/>
              <a:t>	void Show()</a:t>
            </a:r>
          </a:p>
          <a:p>
            <a:pPr eaLnBrk="1" hangingPunct="1"/>
            <a:r>
              <a:rPr lang="zh-CN" altLang="en-US" sz="1800"/>
              <a:t>	{</a:t>
            </a:r>
          </a:p>
          <a:p>
            <a:pPr eaLnBrk="1" hangingPunct="1"/>
            <a:r>
              <a:rPr lang="zh-CN" altLang="en-US" sz="1800"/>
              <a:t>		Person::Show();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	     parent.Show();   //输出子对象的数据成员值</a:t>
            </a:r>
          </a:p>
          <a:p>
            <a:pPr eaLnBrk="1" hangingPunct="1"/>
            <a:r>
              <a:rPr lang="zh-CN" altLang="en-US" sz="1800"/>
              <a:t>	}</a:t>
            </a:r>
          </a:p>
          <a:p>
            <a:pPr eaLnBrk="1" hangingPunct="1"/>
            <a:r>
              <a:rPr lang="zh-CN" altLang="en-US" sz="1800"/>
              <a:t>     ~Teacher()</a:t>
            </a:r>
          </a:p>
          <a:p>
            <a:pPr eaLnBrk="1" hangingPunct="1"/>
            <a:r>
              <a:rPr lang="zh-CN" altLang="en-US" sz="1800"/>
              <a:t>	{</a:t>
            </a:r>
          </a:p>
          <a:p>
            <a:pPr eaLnBrk="1" hangingPunct="1"/>
            <a:r>
              <a:rPr lang="zh-CN" altLang="en-US" sz="1800"/>
              <a:t>		cout&lt;&lt;"Teacher decon!"&lt;&lt;endl;</a:t>
            </a:r>
          </a:p>
          <a:p>
            <a:pPr eaLnBrk="1" hangingPunct="1"/>
            <a:r>
              <a:rPr lang="zh-CN" altLang="en-US" sz="18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07521">
            <a:extLst>
              <a:ext uri="{FF2B5EF4-FFF2-40B4-BE49-F238E27FC236}">
                <a16:creationId xmlns:a16="http://schemas.microsoft.com/office/drawing/2014/main" id="{24BCADD6-9441-4A6F-9851-DDA2E44F0FD9}"/>
              </a:ext>
            </a:extLst>
          </p:cNvPr>
          <p:cNvSpPr>
            <a:spLocks noGrp="1" noChangeArrowheads="1"/>
          </p:cNvSpPr>
          <p:nvPr>
            <p:ph idx="1"/>
          </p:nvPr>
        </p:nvSpPr>
        <p:spPr>
          <a:xfrm>
            <a:off x="2133600" y="762000"/>
            <a:ext cx="8001000" cy="5475288"/>
          </a:xfrm>
        </p:spPr>
        <p:txBody>
          <a:bodyPr/>
          <a:lstStyle/>
          <a:p>
            <a:pPr marL="0" indent="0">
              <a:lnSpc>
                <a:spcPct val="95000"/>
              </a:lnSpc>
            </a:pPr>
            <a:r>
              <a:rPr lang="zh-CN" altLang="en-US" sz="1900"/>
              <a:t>        如果派生类只有一个基类，如图</a:t>
            </a:r>
            <a:r>
              <a:rPr lang="en-US" altLang="zh-CN" sz="1900"/>
              <a:t>9-1</a:t>
            </a:r>
            <a:r>
              <a:rPr lang="zh-CN" altLang="en-US" sz="1900"/>
              <a:t>中的派生类教师类、学生类、干部类都只有一个基类，即人类，这种继承关系称为单继承。如果派生类拥有多个基类，如图</a:t>
            </a:r>
            <a:r>
              <a:rPr lang="en-US" altLang="zh-CN" sz="1900"/>
              <a:t>9-1</a:t>
            </a:r>
            <a:r>
              <a:rPr lang="zh-CN" altLang="en-US" sz="1900"/>
              <a:t>中的派生类教师干部类有两个基类，即教师类和干部类，这种继承关系称为多重继承，简称多继承。通常，派生类有两个或两个以上的基类都为多继承。</a:t>
            </a:r>
          </a:p>
        </p:txBody>
      </p:sp>
      <p:sp>
        <p:nvSpPr>
          <p:cNvPr id="18435" name="矩形 107522">
            <a:extLst>
              <a:ext uri="{FF2B5EF4-FFF2-40B4-BE49-F238E27FC236}">
                <a16:creationId xmlns:a16="http://schemas.microsoft.com/office/drawing/2014/main" id="{6726B114-4542-4EDE-B7A7-70DD1429D198}"/>
              </a:ext>
            </a:extLst>
          </p:cNvPr>
          <p:cNvSpPr>
            <a:spLocks noChangeArrowheads="1"/>
          </p:cNvSpPr>
          <p:nvPr/>
        </p:nvSpPr>
        <p:spPr bwMode="auto">
          <a:xfrm>
            <a:off x="1524000" y="2714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a:extLst>
              <a:ext uri="{FF2B5EF4-FFF2-40B4-BE49-F238E27FC236}">
                <a16:creationId xmlns:a16="http://schemas.microsoft.com/office/drawing/2014/main" id="{BB6D58FA-17B8-4598-99B1-F5F11BCBB5C4}"/>
              </a:ext>
            </a:extLst>
          </p:cNvPr>
          <p:cNvSpPr>
            <a:spLocks noGrp="1" noChangeArrowheads="1"/>
          </p:cNvSpPr>
          <p:nvPr>
            <p:ph idx="1"/>
          </p:nvPr>
        </p:nvSpPr>
        <p:spPr>
          <a:xfrm>
            <a:off x="1981200" y="514351"/>
            <a:ext cx="8229600" cy="5611813"/>
          </a:xfrm>
        </p:spPr>
        <p:txBody>
          <a:bodyPr/>
          <a:lstStyle/>
          <a:p>
            <a:pPr eaLnBrk="1" hangingPunct="1"/>
            <a:r>
              <a:rPr lang="zh-CN" altLang="en-US" sz="1800"/>
              <a:t>private:                                      </a:t>
            </a:r>
          </a:p>
          <a:p>
            <a:pPr eaLnBrk="1" hangingPunct="1"/>
            <a:r>
              <a:rPr lang="zh-CN" altLang="en-US" sz="1800"/>
              <a:t>	string title;</a:t>
            </a:r>
          </a:p>
          <a:p>
            <a:pPr eaLnBrk="1" hangingPunct="1"/>
            <a:r>
              <a:rPr lang="zh-CN" altLang="en-US" sz="1800"/>
              <a:t>	double wage;</a:t>
            </a:r>
          </a:p>
          <a:p>
            <a:pPr eaLnBrk="1" hangingPunct="1"/>
            <a:r>
              <a:rPr lang="zh-CN" altLang="en-US" sz="1800"/>
              <a:t>	Person parent;     //声明子对象，增加父亲成员</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Teacher t("李明",'m',"13189783326","教授",5000,"李响",'m',"13356582728");</a:t>
            </a:r>
          </a:p>
          <a:p>
            <a:pPr eaLnBrk="1" hangingPunct="1"/>
            <a:r>
              <a:rPr lang="zh-CN" altLang="en-US" sz="1800"/>
              <a:t>  		//定义派生类对象</a:t>
            </a:r>
          </a:p>
          <a:p>
            <a:pPr eaLnBrk="1" hangingPunct="1"/>
            <a:r>
              <a:rPr lang="zh-CN" altLang="en-US" sz="1800"/>
              <a:t>	cout&lt;&lt;"该教师的信息为："&lt;&lt;endl;</a:t>
            </a:r>
          </a:p>
          <a:p>
            <a:pPr eaLnBrk="1" hangingPunct="1"/>
            <a:r>
              <a:rPr lang="zh-CN" altLang="en-US" sz="1800"/>
              <a:t>	t.Show();</a:t>
            </a:r>
          </a:p>
          <a:p>
            <a:pPr eaLnBrk="1" hangingPunct="1"/>
            <a:r>
              <a:rPr lang="zh-CN" altLang="en-US" sz="1800"/>
              <a:t>	return 0;</a:t>
            </a:r>
          </a:p>
          <a:p>
            <a:pPr eaLnBrk="1" hangingPunct="1"/>
            <a:r>
              <a:rPr lang="zh-CN" altLang="en-US" sz="1800"/>
              <a:t>}</a:t>
            </a:r>
          </a:p>
        </p:txBody>
      </p:sp>
      <p:sp>
        <p:nvSpPr>
          <p:cNvPr id="64515" name="内容占位符 2">
            <a:extLst>
              <a:ext uri="{FF2B5EF4-FFF2-40B4-BE49-F238E27FC236}">
                <a16:creationId xmlns:a16="http://schemas.microsoft.com/office/drawing/2014/main" id="{720C5EE0-D24F-4EAE-8EE0-C509E5C52906}"/>
              </a:ext>
            </a:extLst>
          </p:cNvPr>
          <p:cNvSpPr txBox="1">
            <a:spLocks noChangeArrowheads="1"/>
          </p:cNvSpPr>
          <p:nvPr/>
        </p:nvSpPr>
        <p:spPr bwMode="auto">
          <a:xfrm>
            <a:off x="1981201" y="4443414"/>
            <a:ext cx="48355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en-US"/>
          </a:p>
          <a:p>
            <a:pPr eaLnBrk="1" hangingPunct="1">
              <a:spcBef>
                <a:spcPct val="20000"/>
              </a:spcBef>
            </a:pPr>
            <a:r>
              <a:rPr lang="zh-CN" altLang="en-US"/>
              <a:t>含子对象的派生类构造函数的调用顺序如下。</a:t>
            </a:r>
          </a:p>
          <a:p>
            <a:pPr eaLnBrk="1" hangingPunct="1">
              <a:spcBef>
                <a:spcPct val="20000"/>
              </a:spcBef>
            </a:pPr>
            <a:r>
              <a:rPr lang="zh-CN" altLang="en-US"/>
              <a:t>（1）基类的构造函数。</a:t>
            </a:r>
          </a:p>
          <a:p>
            <a:pPr eaLnBrk="1" hangingPunct="1">
              <a:spcBef>
                <a:spcPct val="20000"/>
              </a:spcBef>
            </a:pPr>
            <a:r>
              <a:rPr lang="zh-CN" altLang="en-US"/>
              <a:t>（2）子对象类的构造函数。</a:t>
            </a:r>
          </a:p>
          <a:p>
            <a:pPr eaLnBrk="1" hangingPunct="1">
              <a:spcBef>
                <a:spcPct val="20000"/>
              </a:spcBef>
            </a:pPr>
            <a:r>
              <a:rPr lang="zh-CN" altLang="en-US"/>
              <a:t>（3）派生类的构造函数。</a:t>
            </a:r>
          </a:p>
          <a:p>
            <a:pPr eaLnBrk="1" hangingPunct="1">
              <a:spcBef>
                <a:spcPct val="20000"/>
              </a:spcBef>
            </a:pP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128001">
            <a:extLst>
              <a:ext uri="{FF2B5EF4-FFF2-40B4-BE49-F238E27FC236}">
                <a16:creationId xmlns:a16="http://schemas.microsoft.com/office/drawing/2014/main" id="{75AD68F6-345C-4E0E-8271-160A382BE42B}"/>
              </a:ext>
            </a:extLst>
          </p:cNvPr>
          <p:cNvSpPr>
            <a:spLocks noGrp="1" noChangeArrowheads="1"/>
          </p:cNvSpPr>
          <p:nvPr>
            <p:ph idx="1"/>
          </p:nvPr>
        </p:nvSpPr>
        <p:spPr>
          <a:xfrm>
            <a:off x="1981200" y="609600"/>
            <a:ext cx="8382000" cy="5867400"/>
          </a:xfrm>
        </p:spPr>
        <p:txBody>
          <a:bodyPr>
            <a:normAutofit fontScale="92500" lnSpcReduction="20000"/>
          </a:bodyPr>
          <a:lstStyle/>
          <a:p>
            <a:pPr eaLnBrk="1" hangingPunct="1">
              <a:lnSpc>
                <a:spcPct val="95000"/>
              </a:lnSpc>
            </a:pPr>
            <a:r>
              <a:rPr lang="zh-CN" altLang="en-GB" sz="1800"/>
              <a:t>        析构函数的调用顺序与构造函数相反，首先调用派生类的析构函数，然后调</a:t>
            </a:r>
          </a:p>
          <a:p>
            <a:pPr eaLnBrk="1" hangingPunct="1">
              <a:lnSpc>
                <a:spcPct val="95000"/>
              </a:lnSpc>
            </a:pPr>
            <a:r>
              <a:rPr lang="zh-CN" altLang="en-GB" sz="1800"/>
              <a:t>用子对象类的析构函数，最后调用基类的析构函数。仅当派生类的构造函数通过</a:t>
            </a:r>
          </a:p>
          <a:p>
            <a:pPr eaLnBrk="1" hangingPunct="1">
              <a:lnSpc>
                <a:spcPct val="95000"/>
              </a:lnSpc>
            </a:pPr>
            <a:r>
              <a:rPr lang="zh-CN" altLang="en-GB" sz="1800"/>
              <a:t>动态内存管理分配内存时，才定义派生类的析构函数。如果派生类的构造函数不</a:t>
            </a:r>
          </a:p>
          <a:p>
            <a:pPr eaLnBrk="1" hangingPunct="1">
              <a:lnSpc>
                <a:spcPct val="95000"/>
              </a:lnSpc>
            </a:pPr>
            <a:r>
              <a:rPr lang="zh-CN" altLang="en-GB" sz="1800"/>
              <a:t>起任何作用或派生类中未添加任何附加数据成员，则派生类的析构函数可以是一</a:t>
            </a:r>
          </a:p>
          <a:p>
            <a:pPr eaLnBrk="1" hangingPunct="1">
              <a:lnSpc>
                <a:spcPct val="95000"/>
              </a:lnSpc>
            </a:pPr>
            <a:r>
              <a:rPr lang="zh-CN" altLang="en-GB" sz="1800"/>
              <a:t>个空函数。</a:t>
            </a:r>
          </a:p>
          <a:p>
            <a:pPr eaLnBrk="1" hangingPunct="1">
              <a:lnSpc>
                <a:spcPct val="95000"/>
              </a:lnSpc>
            </a:pPr>
            <a:r>
              <a:rPr lang="zh-CN" altLang="en-US" sz="1800"/>
              <a:t>【例9.7】多层派生时，单继承中构造函数与析构函数的执行顺序。</a:t>
            </a:r>
          </a:p>
          <a:p>
            <a:pPr eaLnBrk="1" hangingPunct="1">
              <a:lnSpc>
                <a:spcPct val="95000"/>
              </a:lnSpc>
            </a:pPr>
            <a:r>
              <a:rPr lang="zh-CN" altLang="en-US" sz="1800"/>
              <a:t>#include &lt;iostream&gt;</a:t>
            </a:r>
          </a:p>
          <a:p>
            <a:pPr eaLnBrk="1" hangingPunct="1">
              <a:lnSpc>
                <a:spcPct val="95000"/>
              </a:lnSpc>
            </a:pPr>
            <a:r>
              <a:rPr lang="zh-CN" altLang="en-US" sz="1800"/>
              <a:t>using namespace std;</a:t>
            </a:r>
          </a:p>
          <a:p>
            <a:pPr eaLnBrk="1" hangingPunct="1">
              <a:lnSpc>
                <a:spcPct val="95000"/>
              </a:lnSpc>
            </a:pPr>
            <a:r>
              <a:rPr lang="zh-CN" altLang="en-US" sz="1800"/>
              <a:t>class Data</a:t>
            </a:r>
          </a:p>
          <a:p>
            <a:pPr eaLnBrk="1" hangingPunct="1">
              <a:lnSpc>
                <a:spcPct val="95000"/>
              </a:lnSpc>
            </a:pPr>
            <a:r>
              <a:rPr lang="zh-CN" altLang="en-US" sz="1800"/>
              <a:t>{</a:t>
            </a:r>
          </a:p>
          <a:p>
            <a:pPr eaLnBrk="1" hangingPunct="1">
              <a:lnSpc>
                <a:spcPct val="95000"/>
              </a:lnSpc>
            </a:pPr>
            <a:r>
              <a:rPr lang="zh-CN" altLang="en-US" sz="1800"/>
              <a:t>public: </a:t>
            </a:r>
          </a:p>
          <a:p>
            <a:pPr eaLnBrk="1" hangingPunct="1">
              <a:lnSpc>
                <a:spcPct val="95000"/>
              </a:lnSpc>
            </a:pPr>
            <a:r>
              <a:rPr lang="zh-CN" altLang="en-US" sz="1800"/>
              <a:t>    Data(int x)                                    	//类Data的构造函数</a:t>
            </a:r>
          </a:p>
          <a:p>
            <a:pPr eaLnBrk="1" hangingPunct="1">
              <a:lnSpc>
                <a:spcPct val="95000"/>
              </a:lnSpc>
            </a:pPr>
            <a:r>
              <a:rPr lang="zh-CN" altLang="en-US" sz="1800"/>
              <a:t>    {</a:t>
            </a:r>
          </a:p>
          <a:p>
            <a:pPr eaLnBrk="1" hangingPunct="1">
              <a:lnSpc>
                <a:spcPct val="95000"/>
              </a:lnSpc>
            </a:pPr>
            <a:r>
              <a:rPr lang="zh-CN" altLang="en-US" sz="1800"/>
              <a:t>        Data::x=x;</a:t>
            </a:r>
          </a:p>
          <a:p>
            <a:pPr eaLnBrk="1" hangingPunct="1">
              <a:lnSpc>
                <a:spcPct val="95000"/>
              </a:lnSpc>
            </a:pPr>
            <a:r>
              <a:rPr lang="zh-CN" altLang="en-US" sz="1800"/>
              <a:t>        cout&lt;&lt;"Class Data Constructor!"&lt;&lt;endl;</a:t>
            </a:r>
          </a:p>
          <a:p>
            <a:pPr eaLnBrk="1" hangingPunct="1">
              <a:lnSpc>
                <a:spcPct val="95000"/>
              </a:lnSpc>
            </a:pPr>
            <a:r>
              <a:rPr lang="zh-CN" altLang="en-US" sz="1800"/>
              <a:t>    }</a:t>
            </a:r>
          </a:p>
          <a:p>
            <a:pPr eaLnBrk="1" hangingPunct="1">
              <a:lnSpc>
                <a:spcPct val="95000"/>
              </a:lnSpc>
            </a:pPr>
            <a:r>
              <a:rPr lang="zh-CN" altLang="en-US" sz="1800"/>
              <a:t> ~Data(){cout&lt;&lt;"Class Data Destructor!"&lt;&lt;endl;}   	//类Data的析构函数</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a:extLst>
              <a:ext uri="{FF2B5EF4-FFF2-40B4-BE49-F238E27FC236}">
                <a16:creationId xmlns:a16="http://schemas.microsoft.com/office/drawing/2014/main" id="{40B339E8-A5F3-43F1-B466-395ECEB61057}"/>
              </a:ext>
            </a:extLst>
          </p:cNvPr>
          <p:cNvSpPr>
            <a:spLocks noGrp="1" noChangeArrowheads="1"/>
          </p:cNvSpPr>
          <p:nvPr>
            <p:ph idx="1"/>
          </p:nvPr>
        </p:nvSpPr>
        <p:spPr>
          <a:xfrm>
            <a:off x="1981200" y="534988"/>
            <a:ext cx="8229600" cy="6108700"/>
          </a:xfrm>
        </p:spPr>
        <p:txBody>
          <a:bodyPr>
            <a:normAutofit lnSpcReduction="10000"/>
          </a:bodyPr>
          <a:lstStyle/>
          <a:p>
            <a:pPr eaLnBrk="1" hangingPunct="1"/>
            <a:r>
              <a:rPr lang="zh-CN" altLang="en-US" sz="1800"/>
              <a:t>    int getx(){return x;}</a:t>
            </a:r>
          </a:p>
          <a:p>
            <a:pPr eaLnBrk="1" hangingPunct="1"/>
            <a:r>
              <a:rPr lang="zh-CN" altLang="en-US" sz="1800"/>
              <a:t>private:</a:t>
            </a:r>
          </a:p>
          <a:p>
            <a:pPr eaLnBrk="1" hangingPunct="1"/>
            <a:r>
              <a:rPr lang="zh-CN" altLang="en-US" sz="1800"/>
              <a:t>    int x;</a:t>
            </a:r>
          </a:p>
          <a:p>
            <a:pPr eaLnBrk="1" hangingPunct="1"/>
            <a:r>
              <a:rPr lang="zh-CN" altLang="en-US" sz="1800"/>
              <a:t>};</a:t>
            </a:r>
          </a:p>
          <a:p>
            <a:pPr eaLnBrk="1" hangingPunct="1"/>
            <a:r>
              <a:rPr lang="zh-CN" altLang="en-US" sz="1800"/>
              <a:t>class A</a:t>
            </a:r>
          </a:p>
          <a:p>
            <a:pPr eaLnBrk="1" hangingPunct="1"/>
            <a:r>
              <a:rPr lang="zh-CN" altLang="en-US" sz="1800"/>
              <a:t>{   </a:t>
            </a:r>
          </a:p>
          <a:p>
            <a:pPr eaLnBrk="1" hangingPunct="1"/>
            <a:r>
              <a:rPr lang="zh-CN" altLang="en-US" sz="1800"/>
              <a:t>public:</a:t>
            </a:r>
          </a:p>
          <a:p>
            <a:pPr eaLnBrk="1" hangingPunct="1"/>
            <a:r>
              <a:rPr lang="zh-CN" altLang="en-US" sz="1800"/>
              <a:t>    A(int x):d1(x){ cout&lt;&lt;"Class A Constructor!"&lt;&lt;endl;} //类A的构造函数</a:t>
            </a:r>
          </a:p>
          <a:p>
            <a:pPr eaLnBrk="1" hangingPunct="1"/>
            <a:r>
              <a:rPr lang="zh-CN" altLang="en-US" sz="1800"/>
              <a:t>    ~A(){cout&lt;&lt;"Class A Destructor!"&lt;&lt;endl;}  			 //类A的析构函数</a:t>
            </a:r>
          </a:p>
          <a:p>
            <a:pPr eaLnBrk="1" hangingPunct="1"/>
            <a:r>
              <a:rPr lang="zh-CN" altLang="en-US" sz="1800"/>
              <a:t>    int getdataa(){return d1.getx();}</a:t>
            </a:r>
          </a:p>
          <a:p>
            <a:pPr eaLnBrk="1" hangingPunct="1"/>
            <a:r>
              <a:rPr lang="zh-CN" altLang="en-US" sz="1800"/>
              <a:t>private:</a:t>
            </a:r>
          </a:p>
          <a:p>
            <a:pPr eaLnBrk="1" hangingPunct="1"/>
            <a:r>
              <a:rPr lang="zh-CN" altLang="en-US" sz="1800"/>
              <a:t>    Data d1;</a:t>
            </a:r>
          </a:p>
          <a:p>
            <a:pPr eaLnBrk="1" hangingPunct="1"/>
            <a:r>
              <a:rPr lang="zh-CN" altLang="en-US" sz="1800"/>
              <a:t>};</a:t>
            </a:r>
          </a:p>
          <a:p>
            <a:pPr eaLnBrk="1" hangingPunct="1"/>
            <a:r>
              <a:rPr lang="zh-CN" altLang="en-US" sz="1800"/>
              <a:t>class B:public A</a:t>
            </a:r>
          </a:p>
          <a:p>
            <a:pPr eaLnBrk="1" hangingPunct="1"/>
            <a:r>
              <a:rPr lang="zh-CN" altLang="en-US" sz="1800"/>
              <a:t>{   </a:t>
            </a:r>
          </a:p>
          <a:p>
            <a:pPr eaLnBrk="1" hangingPunct="1"/>
            <a:r>
              <a:rPr lang="zh-CN" altLang="en-US" sz="1800"/>
              <a:t>public:</a:t>
            </a:r>
          </a:p>
          <a:p>
            <a:pPr eaLnBrk="1" hangingPunct="1"/>
            <a:r>
              <a:rPr lang="zh-CN" altLang="en-US" sz="1800"/>
              <a:t>       </a:t>
            </a:r>
            <a:r>
              <a:rPr lang="zh-CN" altLang="en-US" sz="1800">
                <a:sym typeface="宋体" panose="02010600030101010101" pitchFamily="2" charset="-122"/>
              </a:rPr>
              <a:t>B(int x):A(x),d2(x)  { cout&lt;&lt;"class B Constructor!"&lt;&lt;endl;} //类B的构造函数</a:t>
            </a:r>
            <a:endParaRPr lang="zh-CN" altLang="en-US" sz="1800"/>
          </a:p>
          <a:p>
            <a:pPr eaLnBrk="1" hangingPunct="1"/>
            <a:endParaRPr lang="zh-CN" altLang="en-US"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a:extLst>
              <a:ext uri="{FF2B5EF4-FFF2-40B4-BE49-F238E27FC236}">
                <a16:creationId xmlns:a16="http://schemas.microsoft.com/office/drawing/2014/main" id="{BC8460DA-1ECB-43BF-9C3E-16ADA45AC158}"/>
              </a:ext>
            </a:extLst>
          </p:cNvPr>
          <p:cNvSpPr>
            <a:spLocks noGrp="1" noChangeArrowheads="1"/>
          </p:cNvSpPr>
          <p:nvPr>
            <p:ph idx="1"/>
          </p:nvPr>
        </p:nvSpPr>
        <p:spPr>
          <a:xfrm>
            <a:off x="1981201" y="514351"/>
            <a:ext cx="8435975" cy="6621463"/>
          </a:xfrm>
        </p:spPr>
        <p:txBody>
          <a:bodyPr>
            <a:normAutofit lnSpcReduction="10000"/>
          </a:bodyPr>
          <a:lstStyle/>
          <a:p>
            <a:pPr eaLnBrk="1" hangingPunct="1"/>
            <a:r>
              <a:rPr lang="zh-CN" altLang="en-US"/>
              <a:t>    </a:t>
            </a:r>
            <a:r>
              <a:rPr lang="zh-CN" altLang="en-US" sz="1800"/>
              <a:t>~B(){cout&lt;&lt;"Class B Destructor!"&lt;&lt;endl;}                  //类B的析构函数</a:t>
            </a:r>
          </a:p>
          <a:p>
            <a:pPr eaLnBrk="1" hangingPunct="1"/>
            <a:r>
              <a:rPr lang="zh-CN" altLang="en-US" sz="1800"/>
              <a:t>       int getdatab(){return d2.getx();}</a:t>
            </a:r>
          </a:p>
          <a:p>
            <a:pPr eaLnBrk="1" hangingPunct="1"/>
            <a:r>
              <a:rPr lang="zh-CN" altLang="en-US" sz="1800"/>
              <a:t>private:	</a:t>
            </a:r>
          </a:p>
          <a:p>
            <a:pPr eaLnBrk="1" hangingPunct="1"/>
            <a:r>
              <a:rPr lang="zh-CN" altLang="en-US" sz="1800"/>
              <a:t>    Data d2;</a:t>
            </a:r>
          </a:p>
          <a:p>
            <a:pPr eaLnBrk="1" hangingPunct="1"/>
            <a:r>
              <a:rPr lang="zh-CN" altLang="en-US" sz="1800"/>
              <a:t>};</a:t>
            </a:r>
          </a:p>
          <a:p>
            <a:pPr eaLnBrk="1" hangingPunct="1"/>
            <a:r>
              <a:rPr lang="zh-CN" altLang="en-US" sz="1800"/>
              <a:t>class C:public B</a:t>
            </a:r>
          </a:p>
          <a:p>
            <a:pPr eaLnBrk="1" hangingPunct="1"/>
            <a:r>
              <a:rPr lang="zh-CN" altLang="en-US" sz="1800"/>
              <a:t>{ </a:t>
            </a:r>
          </a:p>
          <a:p>
            <a:pPr eaLnBrk="1" hangingPunct="1"/>
            <a:r>
              <a:rPr lang="zh-CN" altLang="en-US" sz="1800"/>
              <a:t>public:</a:t>
            </a:r>
          </a:p>
          <a:p>
            <a:pPr eaLnBrk="1" hangingPunct="1"/>
            <a:r>
              <a:rPr lang="zh-CN" altLang="en-US" sz="1800"/>
              <a:t>    C(int x):B(x) {cout&lt;&lt;"class C Constructor!"&lt;&lt;endl;}   //类C的构造函数</a:t>
            </a:r>
          </a:p>
          <a:p>
            <a:pPr eaLnBrk="1" hangingPunct="1"/>
            <a:r>
              <a:rPr lang="zh-CN" altLang="en-US" sz="1800"/>
              <a:t>    ~C(){cout&lt;&lt;"class C Destructor!"&lt;&lt;endl;}            	   //类C的析构函数</a:t>
            </a:r>
          </a:p>
          <a:p>
            <a:pPr eaLnBrk="1" hangingPunct="1"/>
            <a:r>
              <a:rPr lang="zh-CN" altLang="en-US" sz="1800"/>
              <a:t>}; </a:t>
            </a:r>
          </a:p>
          <a:p>
            <a:pPr eaLnBrk="1" hangingPunct="1"/>
            <a:r>
              <a:rPr lang="zh-CN" altLang="en-US" sz="1800"/>
              <a:t>int main()</a:t>
            </a:r>
          </a:p>
          <a:p>
            <a:pPr eaLnBrk="1" hangingPunct="1"/>
            <a:r>
              <a:rPr lang="zh-CN" altLang="en-US" sz="1800"/>
              <a:t>{   </a:t>
            </a:r>
          </a:p>
          <a:p>
            <a:pPr eaLnBrk="1" hangingPunct="1"/>
            <a:r>
              <a:rPr lang="zh-CN" altLang="en-US" sz="1800"/>
              <a:t>    C c1(100);</a:t>
            </a:r>
          </a:p>
          <a:p>
            <a:pPr eaLnBrk="1" hangingPunct="1"/>
            <a:r>
              <a:rPr lang="zh-CN" altLang="en-US" sz="1800"/>
              <a:t>    cout&lt;&lt;c1.getdataa()&lt;&lt;"\t"&lt;&lt;c1.getdatab()&lt;&lt;endl; </a:t>
            </a:r>
          </a:p>
          <a:p>
            <a:pPr eaLnBrk="1" hangingPunct="1"/>
            <a:r>
              <a:rPr lang="zh-CN" altLang="en-US" sz="1800"/>
              <a:t>    cout&lt;&lt;"In main()!"&lt;&lt;endl;</a:t>
            </a:r>
          </a:p>
          <a:p>
            <a:pPr eaLnBrk="1" hangingPunct="1"/>
            <a:r>
              <a:rPr lang="zh-CN" altLang="en-US" sz="1800"/>
              <a:t>    return 0;</a:t>
            </a:r>
          </a:p>
          <a:p>
            <a:pPr eaLnBrk="1" hangingPunct="1"/>
            <a:r>
              <a:rPr lang="zh-CN" altLang="en-US" sz="180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90113">
            <a:extLst>
              <a:ext uri="{FF2B5EF4-FFF2-40B4-BE49-F238E27FC236}">
                <a16:creationId xmlns:a16="http://schemas.microsoft.com/office/drawing/2014/main" id="{A05251FF-EEF6-4577-99F2-36CCF2C9A398}"/>
              </a:ext>
            </a:extLst>
          </p:cNvPr>
          <p:cNvSpPr>
            <a:spLocks noGrp="1" noChangeArrowheads="1"/>
          </p:cNvSpPr>
          <p:nvPr>
            <p:ph idx="1"/>
          </p:nvPr>
        </p:nvSpPr>
        <p:spPr>
          <a:xfrm>
            <a:off x="1981200" y="2057400"/>
            <a:ext cx="8001000" cy="2819400"/>
          </a:xfrm>
        </p:spPr>
        <p:txBody>
          <a:bodyPr/>
          <a:lstStyle/>
          <a:p>
            <a:pPr eaLnBrk="1" hangingPunct="1"/>
            <a:r>
              <a:rPr lang="zh-CN" altLang="en-US" u="sng">
                <a:solidFill>
                  <a:srgbClr val="3C8C93"/>
                </a:solidFill>
              </a:rPr>
              <a:t>9.3.1  多继承的构造函数和析构函数</a:t>
            </a:r>
          </a:p>
          <a:p>
            <a:pPr eaLnBrk="1" hangingPunct="1"/>
            <a:r>
              <a:rPr lang="zh-CN" altLang="en-US" u="sng">
                <a:solidFill>
                  <a:srgbClr val="3C8C93"/>
                </a:solidFill>
              </a:rPr>
              <a:t>9.3.2  二义性问题</a:t>
            </a:r>
          </a:p>
        </p:txBody>
      </p:sp>
      <p:sp>
        <p:nvSpPr>
          <p:cNvPr id="68611" name="标题 90114">
            <a:extLst>
              <a:ext uri="{FF2B5EF4-FFF2-40B4-BE49-F238E27FC236}">
                <a16:creationId xmlns:a16="http://schemas.microsoft.com/office/drawing/2014/main" id="{F31E409A-50DC-4F46-8203-54D7C24427BD}"/>
              </a:ext>
            </a:extLst>
          </p:cNvPr>
          <p:cNvSpPr>
            <a:spLocks noGrp="1" noChangeArrowheads="1"/>
          </p:cNvSpPr>
          <p:nvPr>
            <p:ph type="title"/>
          </p:nvPr>
        </p:nvSpPr>
        <p:spPr>
          <a:xfrm>
            <a:off x="1981200" y="533400"/>
            <a:ext cx="8229600" cy="1143000"/>
          </a:xfrm>
        </p:spPr>
        <p:txBody>
          <a:bodyPr/>
          <a:lstStyle/>
          <a:p>
            <a:pPr eaLnBrk="1" hangingPunct="1"/>
            <a:r>
              <a:rPr lang="en-US" altLang="zh-CN" sz="4000"/>
              <a:t>9.3  </a:t>
            </a:r>
            <a:r>
              <a:rPr lang="zh-CN" altLang="zh-CN" sz="4000"/>
              <a:t>多</a:t>
            </a:r>
            <a:r>
              <a:rPr lang="zh-CN" altLang="en-US" sz="4000"/>
              <a:t>继承</a:t>
            </a:r>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a:extLst>
              <a:ext uri="{FF2B5EF4-FFF2-40B4-BE49-F238E27FC236}">
                <a16:creationId xmlns:a16="http://schemas.microsoft.com/office/drawing/2014/main" id="{8DEFA9E7-BB3E-4AA3-9FD2-BA84441D43E5}"/>
              </a:ext>
            </a:extLst>
          </p:cNvPr>
          <p:cNvSpPr>
            <a:spLocks noGrp="1" noChangeArrowheads="1"/>
          </p:cNvSpPr>
          <p:nvPr>
            <p:ph idx="1"/>
          </p:nvPr>
        </p:nvSpPr>
        <p:spPr>
          <a:xfrm>
            <a:off x="1981200" y="555625"/>
            <a:ext cx="8229600" cy="5570538"/>
          </a:xfrm>
        </p:spPr>
        <p:txBody>
          <a:bodyPr/>
          <a:lstStyle/>
          <a:p>
            <a:pPr marL="0" indent="0" algn="just">
              <a:defRPr/>
            </a:pPr>
            <a:r>
              <a:rPr lang="zh-CN" altLang="en-US" sz="2000" dirty="0"/>
              <a:t>       在派生类的声明中，基类名可以有一个，也可以有多个。如果基类名有多个，即一个派生类可以有多个直接基类，则这种继承方式称为多继承，或称为多重继承。这时的派生类同时得到了多个已有类的特征。多继承中派生类与每个基类之间的关系仍可看作是一个单继承关系，满足单继承的规则，可以把单继承看作是多继承的一个最简单的特例。多继承可以看作是多个单继承的组合，它们之间的很多特性是相同的。</a:t>
            </a:r>
          </a:p>
          <a:p>
            <a:pPr marL="0" indent="0" algn="just">
              <a:defRPr/>
            </a:pPr>
            <a:r>
              <a:rPr lang="zh-CN" altLang="en-US" sz="2000" dirty="0"/>
              <a:t> </a:t>
            </a:r>
            <a:endParaRPr lang="en-US" altLang="zh-CN" sz="2000" dirty="0"/>
          </a:p>
          <a:p>
            <a:pPr marL="0" indent="0" algn="just">
              <a:defRPr/>
            </a:pPr>
            <a:r>
              <a:rPr lang="zh-CN" altLang="en-US" sz="2000" dirty="0"/>
              <a:t>多继承派生类声明的格式为：</a:t>
            </a:r>
          </a:p>
          <a:p>
            <a:pPr eaLnBrk="1" hangingPunct="1">
              <a:defRPr/>
            </a:pPr>
            <a:r>
              <a:rPr lang="zh-CN" altLang="en-US" sz="2000" dirty="0"/>
              <a:t>class 派生类名:继承方式  基类名1,继承方式  基类名2,…,继承方式  基类名n</a:t>
            </a:r>
          </a:p>
          <a:p>
            <a:pPr eaLnBrk="1" hangingPunct="1">
              <a:defRPr/>
            </a:pPr>
            <a:r>
              <a:rPr lang="zh-CN" altLang="en-US" sz="2000" dirty="0"/>
              <a:t>{</a:t>
            </a:r>
          </a:p>
          <a:p>
            <a:pPr eaLnBrk="1" hangingPunct="1">
              <a:defRPr/>
            </a:pPr>
            <a:r>
              <a:rPr lang="zh-CN" altLang="en-US" sz="2000" dirty="0"/>
              <a:t>    派生类新增成员;</a:t>
            </a:r>
          </a:p>
          <a:p>
            <a:pPr eaLnBrk="1" hangingPunct="1">
              <a:defRPr/>
            </a:pPr>
            <a:r>
              <a:rPr lang="zh-CN" altLang="en-US" sz="2000" dirty="0"/>
              <a:t>};</a:t>
            </a:r>
          </a:p>
          <a:p>
            <a:pPr eaLnBrk="1" hangingPunct="1">
              <a:defRPr/>
            </a:pP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137217">
            <a:extLst>
              <a:ext uri="{FF2B5EF4-FFF2-40B4-BE49-F238E27FC236}">
                <a16:creationId xmlns:a16="http://schemas.microsoft.com/office/drawing/2014/main" id="{7D4B88AD-5B41-44DC-9C25-0A534FF8BB6A}"/>
              </a:ext>
            </a:extLst>
          </p:cNvPr>
          <p:cNvSpPr>
            <a:spLocks noGrp="1" noChangeArrowheads="1"/>
          </p:cNvSpPr>
          <p:nvPr>
            <p:ph idx="1"/>
          </p:nvPr>
        </p:nvSpPr>
        <p:spPr>
          <a:xfrm>
            <a:off x="1981200" y="609600"/>
            <a:ext cx="8001000" cy="6415088"/>
          </a:xfrm>
        </p:spPr>
        <p:txBody>
          <a:bodyPr>
            <a:normAutofit fontScale="77500" lnSpcReduction="20000"/>
          </a:bodyPr>
          <a:lstStyle/>
          <a:p>
            <a:pPr eaLnBrk="1" hangingPunct="1">
              <a:lnSpc>
                <a:spcPct val="80000"/>
              </a:lnSpc>
            </a:pPr>
            <a:r>
              <a:rPr lang="zh-CN" altLang="en-US" sz="1600"/>
              <a:t>【例9.8】分析下面的程序。</a:t>
            </a:r>
          </a:p>
          <a:p>
            <a:pPr eaLnBrk="1" hangingPunct="1">
              <a:lnSpc>
                <a:spcPct val="80000"/>
              </a:lnSpc>
            </a:pPr>
            <a:r>
              <a:rPr lang="zh-CN" altLang="en-US" sz="1600"/>
              <a:t>#include&lt;iostream&gt;</a:t>
            </a:r>
          </a:p>
          <a:p>
            <a:pPr eaLnBrk="1" hangingPunct="1">
              <a:lnSpc>
                <a:spcPct val="80000"/>
              </a:lnSpc>
            </a:pPr>
            <a:r>
              <a:rPr lang="zh-CN" altLang="en-US" sz="1600"/>
              <a:t>using namespace std;</a:t>
            </a:r>
          </a:p>
          <a:p>
            <a:pPr eaLnBrk="1" hangingPunct="1">
              <a:lnSpc>
                <a:spcPct val="80000"/>
              </a:lnSpc>
            </a:pPr>
            <a:r>
              <a:rPr lang="zh-CN" altLang="en-US" sz="1600"/>
              <a:t>class A</a:t>
            </a:r>
          </a:p>
          <a:p>
            <a:pPr eaLnBrk="1" hangingPunct="1">
              <a:lnSpc>
                <a:spcPct val="80000"/>
              </a:lnSpc>
            </a:pPr>
            <a:r>
              <a:rPr lang="zh-CN" altLang="en-US" sz="1600"/>
              <a:t>{</a:t>
            </a:r>
          </a:p>
          <a:p>
            <a:pPr eaLnBrk="1" hangingPunct="1">
              <a:lnSpc>
                <a:spcPct val="80000"/>
              </a:lnSpc>
            </a:pPr>
            <a:r>
              <a:rPr lang="zh-CN" altLang="en-US" sz="1600"/>
              <a:t>public:</a:t>
            </a:r>
          </a:p>
          <a:p>
            <a:pPr eaLnBrk="1" hangingPunct="1">
              <a:lnSpc>
                <a:spcPct val="80000"/>
              </a:lnSpc>
            </a:pPr>
            <a:r>
              <a:rPr lang="zh-CN" altLang="en-US" sz="1600"/>
              <a:t>    void printA(){cout&lt;&lt;"Hello ";}</a:t>
            </a:r>
          </a:p>
          <a:p>
            <a:pPr eaLnBrk="1" hangingPunct="1">
              <a:lnSpc>
                <a:spcPct val="80000"/>
              </a:lnSpc>
            </a:pPr>
            <a:r>
              <a:rPr lang="zh-CN" altLang="en-US" sz="1600"/>
              <a:t>};</a:t>
            </a:r>
          </a:p>
          <a:p>
            <a:pPr eaLnBrk="1" hangingPunct="1">
              <a:lnSpc>
                <a:spcPct val="80000"/>
              </a:lnSpc>
            </a:pPr>
            <a:r>
              <a:rPr lang="zh-CN" altLang="en-US" sz="1600"/>
              <a:t>class B</a:t>
            </a:r>
          </a:p>
          <a:p>
            <a:pPr eaLnBrk="1" hangingPunct="1">
              <a:lnSpc>
                <a:spcPct val="80000"/>
              </a:lnSpc>
            </a:pPr>
            <a:r>
              <a:rPr lang="zh-CN" altLang="en-US" sz="1600"/>
              <a:t>{</a:t>
            </a:r>
          </a:p>
          <a:p>
            <a:pPr eaLnBrk="1" hangingPunct="1">
              <a:lnSpc>
                <a:spcPct val="80000"/>
              </a:lnSpc>
            </a:pPr>
            <a:r>
              <a:rPr lang="zh-CN" altLang="en-US" sz="1600"/>
              <a:t>public:</a:t>
            </a:r>
          </a:p>
          <a:p>
            <a:pPr eaLnBrk="1" hangingPunct="1">
              <a:lnSpc>
                <a:spcPct val="80000"/>
              </a:lnSpc>
            </a:pPr>
            <a:r>
              <a:rPr lang="zh-CN" altLang="en-US" sz="1600"/>
              <a:t>    void printB(){cout&lt;&lt;"C++ ";}</a:t>
            </a:r>
          </a:p>
          <a:p>
            <a:pPr eaLnBrk="1" hangingPunct="1">
              <a:lnSpc>
                <a:spcPct val="80000"/>
              </a:lnSpc>
            </a:pPr>
            <a:r>
              <a:rPr lang="zh-CN" altLang="en-US" sz="1600"/>
              <a:t>};</a:t>
            </a:r>
          </a:p>
          <a:p>
            <a:pPr eaLnBrk="1" hangingPunct="1">
              <a:lnSpc>
                <a:spcPct val="80000"/>
              </a:lnSpc>
            </a:pPr>
            <a:r>
              <a:rPr lang="zh-CN" altLang="en-US" sz="1600"/>
              <a:t>class C: public A,public B</a:t>
            </a:r>
          </a:p>
          <a:p>
            <a:pPr eaLnBrk="1" hangingPunct="1">
              <a:lnSpc>
                <a:spcPct val="80000"/>
              </a:lnSpc>
            </a:pPr>
            <a:r>
              <a:rPr lang="zh-CN" altLang="en-US" sz="1600"/>
              <a:t>{</a:t>
            </a:r>
          </a:p>
          <a:p>
            <a:pPr eaLnBrk="1" hangingPunct="1">
              <a:lnSpc>
                <a:spcPct val="80000"/>
              </a:lnSpc>
            </a:pPr>
            <a:r>
              <a:rPr lang="zh-CN" altLang="en-US" sz="1600"/>
              <a:t>public:</a:t>
            </a:r>
          </a:p>
          <a:p>
            <a:pPr eaLnBrk="1" hangingPunct="1">
              <a:lnSpc>
                <a:spcPct val="80000"/>
              </a:lnSpc>
            </a:pPr>
            <a:r>
              <a:rPr lang="zh-CN" altLang="en-US" sz="1600"/>
              <a:t>    void printC(){cout&lt;&lt;"World!\n";}</a:t>
            </a:r>
          </a:p>
          <a:p>
            <a:pPr eaLnBrk="1" hangingPunct="1">
              <a:lnSpc>
                <a:spcPct val="80000"/>
              </a:lnSpc>
            </a:pPr>
            <a:r>
              <a:rPr lang="zh-CN" altLang="en-US" sz="1600"/>
              <a:t>};</a:t>
            </a:r>
          </a:p>
          <a:p>
            <a:pPr eaLnBrk="1" hangingPunct="1">
              <a:lnSpc>
                <a:spcPct val="80000"/>
              </a:lnSpc>
            </a:pPr>
            <a:r>
              <a:rPr lang="zh-CN" altLang="en-US" sz="1600"/>
              <a:t>int main()</a:t>
            </a:r>
          </a:p>
          <a:p>
            <a:pPr eaLnBrk="1" hangingPunct="1">
              <a:lnSpc>
                <a:spcPct val="80000"/>
              </a:lnSpc>
            </a:pPr>
            <a:r>
              <a:rPr lang="zh-CN" altLang="en-US" sz="1600"/>
              <a:t>{</a:t>
            </a:r>
          </a:p>
          <a:p>
            <a:pPr eaLnBrk="1" hangingPunct="1">
              <a:lnSpc>
                <a:spcPct val="80000"/>
              </a:lnSpc>
            </a:pPr>
            <a:r>
              <a:rPr lang="zh-CN" altLang="en-US" sz="1600"/>
              <a:t>    C obj;</a:t>
            </a:r>
          </a:p>
          <a:p>
            <a:pPr eaLnBrk="1" hangingPunct="1">
              <a:lnSpc>
                <a:spcPct val="80000"/>
              </a:lnSpc>
            </a:pPr>
            <a:r>
              <a:rPr lang="zh-CN" altLang="en-US" sz="1600"/>
              <a:t>    obj.printA();			//调用对象obj的基类A的成员函数printA()</a:t>
            </a:r>
          </a:p>
          <a:p>
            <a:pPr eaLnBrk="1" hangingPunct="1">
              <a:lnSpc>
                <a:spcPct val="80000"/>
              </a:lnSpc>
            </a:pPr>
            <a:r>
              <a:rPr lang="zh-CN" altLang="en-US" sz="1600"/>
              <a:t>    obj.printB();			//调用对象obj的基类B的成员函数printB()</a:t>
            </a:r>
          </a:p>
          <a:p>
            <a:pPr eaLnBrk="1" hangingPunct="1">
              <a:lnSpc>
                <a:spcPct val="80000"/>
              </a:lnSpc>
            </a:pPr>
            <a:r>
              <a:rPr lang="zh-CN" altLang="en-US" sz="1600"/>
              <a:t>    obj.printC();			//调用对象obj所属类C的成员函数printC()</a:t>
            </a:r>
          </a:p>
          <a:p>
            <a:pPr eaLnBrk="1" hangingPunct="1">
              <a:lnSpc>
                <a:spcPct val="80000"/>
              </a:lnSpc>
            </a:pPr>
            <a:r>
              <a:rPr lang="zh-CN" altLang="en-US" sz="1600"/>
              <a:t>    return 0;</a:t>
            </a:r>
          </a:p>
          <a:p>
            <a:pPr eaLnBrk="1" hangingPunct="1">
              <a:lnSpc>
                <a:spcPct val="80000"/>
              </a:lnSpc>
            </a:pPr>
            <a:r>
              <a:rPr lang="zh-CN" altLang="en-US" sz="1600"/>
              <a:t>}</a:t>
            </a:r>
          </a:p>
        </p:txBody>
      </p:sp>
      <p:sp>
        <p:nvSpPr>
          <p:cNvPr id="137221" name="矩形 137220">
            <a:extLst>
              <a:ext uri="{FF2B5EF4-FFF2-40B4-BE49-F238E27FC236}">
                <a16:creationId xmlns:a16="http://schemas.microsoft.com/office/drawing/2014/main" id="{B5DF1E13-6FEA-4FC0-997B-FBBAD3945D11}"/>
              </a:ext>
            </a:extLst>
          </p:cNvPr>
          <p:cNvSpPr>
            <a:spLocks noChangeArrowheads="1"/>
          </p:cNvSpPr>
          <p:nvPr/>
        </p:nvSpPr>
        <p:spPr bwMode="auto">
          <a:xfrm>
            <a:off x="6172200" y="3200401"/>
            <a:ext cx="3200400"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程序执行结果为：</a:t>
            </a:r>
          </a:p>
          <a:p>
            <a:pPr eaLnBrk="1" hangingPunct="1"/>
            <a:r>
              <a:rPr lang="en-US" altLang="zh-CN" sz="2000"/>
              <a:t>Hello C++ World!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blinds(horizontal)">
                                      <p:cBhvr>
                                        <p:cTn id="7"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a:extLst>
              <a:ext uri="{FF2B5EF4-FFF2-40B4-BE49-F238E27FC236}">
                <a16:creationId xmlns:a16="http://schemas.microsoft.com/office/drawing/2014/main" id="{3B50FD02-B0BB-4615-B19C-28E9C764E9A1}"/>
              </a:ext>
            </a:extLst>
          </p:cNvPr>
          <p:cNvSpPr>
            <a:spLocks noGrp="1" noChangeArrowheads="1"/>
          </p:cNvSpPr>
          <p:nvPr>
            <p:ph idx="1"/>
          </p:nvPr>
        </p:nvSpPr>
        <p:spPr>
          <a:xfrm>
            <a:off x="1981200" y="555625"/>
            <a:ext cx="8229600" cy="5570538"/>
          </a:xfrm>
        </p:spPr>
        <p:txBody>
          <a:bodyPr/>
          <a:lstStyle/>
          <a:p>
            <a:pPr eaLnBrk="1" hangingPunct="1">
              <a:defRPr/>
            </a:pPr>
            <a:r>
              <a:rPr lang="zh-CN" altLang="en-US" sz="2400" dirty="0"/>
              <a:t>9.3.1  多继承的构造函数和析构函数</a:t>
            </a:r>
          </a:p>
          <a:p>
            <a:pPr marL="0" indent="0" algn="just">
              <a:defRPr/>
            </a:pPr>
            <a:r>
              <a:rPr lang="zh-CN" altLang="en-US" sz="2000" dirty="0"/>
              <a:t>       因为在多继承中派生类有多个基类，故在定义派生类对象时，需要分别调用各个基类的构造函数为基类的数据成员初始化。特别需要注意的是，当一个派生类同时有多个基类时，对于所有需要对参数进行初始化的基类，都要显式地给出基类名和参数表。对于使用默认构造函数的基类，可以不给出类名。同样，对于子对象成员，如果是使用默认构造函数，也不需要写出子对象名和参数表。</a:t>
            </a:r>
            <a:endParaRPr lang="en-US" altLang="zh-CN" sz="2000" dirty="0"/>
          </a:p>
          <a:p>
            <a:pPr marL="0" indent="0" algn="just">
              <a:defRPr/>
            </a:pPr>
            <a:endParaRPr lang="zh-CN" altLang="en-US" sz="2000" dirty="0"/>
          </a:p>
          <a:p>
            <a:pPr eaLnBrk="1" hangingPunct="1">
              <a:defRPr/>
            </a:pPr>
            <a:r>
              <a:rPr lang="zh-CN" altLang="en-US" sz="2000" dirty="0"/>
              <a:t>多继承派生类的构造函数格式为：</a:t>
            </a:r>
          </a:p>
          <a:p>
            <a:pPr eaLnBrk="1" hangingPunct="1">
              <a:defRPr/>
            </a:pPr>
            <a:r>
              <a:rPr lang="zh-CN" altLang="en-US" sz="2000" dirty="0"/>
              <a:t>派生类名(总参数表):基类名1(子参数表1),基类名2(子参数表2),···</a:t>
            </a:r>
          </a:p>
          <a:p>
            <a:pPr eaLnBrk="1" hangingPunct="1">
              <a:defRPr/>
            </a:pPr>
            <a:r>
              <a:rPr lang="zh-CN" altLang="en-US" sz="2000" dirty="0"/>
              <a:t>{</a:t>
            </a:r>
          </a:p>
          <a:p>
            <a:pPr eaLnBrk="1" hangingPunct="1">
              <a:defRPr/>
            </a:pPr>
            <a:r>
              <a:rPr lang="zh-CN" altLang="en-US" sz="2000" dirty="0"/>
              <a:t>    派生类中新增成员的初始化语句</a:t>
            </a:r>
          </a:p>
          <a:p>
            <a:pPr eaLnBrk="1" hangingPunct="1">
              <a:defRPr/>
            </a:pPr>
            <a:r>
              <a:rPr lang="zh-CN" altLang="en-US" sz="20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a:extLst>
              <a:ext uri="{FF2B5EF4-FFF2-40B4-BE49-F238E27FC236}">
                <a16:creationId xmlns:a16="http://schemas.microsoft.com/office/drawing/2014/main" id="{242964D4-A277-477F-A89F-AAE5D3D4ADA2}"/>
              </a:ext>
            </a:extLst>
          </p:cNvPr>
          <p:cNvSpPr>
            <a:spLocks noGrp="1" noChangeArrowheads="1"/>
          </p:cNvSpPr>
          <p:nvPr>
            <p:ph idx="1"/>
          </p:nvPr>
        </p:nvSpPr>
        <p:spPr>
          <a:xfrm>
            <a:off x="1981200" y="738189"/>
            <a:ext cx="8229600" cy="5570537"/>
          </a:xfrm>
        </p:spPr>
        <p:txBody>
          <a:bodyPr/>
          <a:lstStyle/>
          <a:p>
            <a:pPr eaLnBrk="1" hangingPunct="1">
              <a:defRPr/>
            </a:pPr>
            <a:r>
              <a:rPr lang="zh-CN" altLang="en-US" sz="2000" dirty="0"/>
              <a:t>多继承下，派生类构造函数的执行顺序如下：</a:t>
            </a:r>
          </a:p>
          <a:p>
            <a:pPr eaLnBrk="1" hangingPunct="1">
              <a:defRPr/>
            </a:pPr>
            <a:r>
              <a:rPr lang="zh-CN" altLang="en-US" sz="2000" dirty="0"/>
              <a:t>（1）按照在派生类中声明的顺序（从左到右）依次调用各基类的构造函数；</a:t>
            </a:r>
          </a:p>
          <a:p>
            <a:pPr eaLnBrk="1" hangingPunct="1">
              <a:defRPr/>
            </a:pPr>
            <a:r>
              <a:rPr lang="zh-CN" altLang="en-US" sz="2000" dirty="0"/>
              <a:t>（2） 若派生类中含有子对象，则按照子对象声明的顺序依次调用子对象成员的构造函数；</a:t>
            </a:r>
          </a:p>
          <a:p>
            <a:pPr eaLnBrk="1" hangingPunct="1">
              <a:defRPr/>
            </a:pPr>
            <a:r>
              <a:rPr lang="zh-CN" altLang="en-US" sz="2000" dirty="0"/>
              <a:t>（3）执行派生类构造函数的函数体。</a:t>
            </a:r>
            <a:endParaRPr lang="en-US" altLang="zh-CN" sz="2000" dirty="0"/>
          </a:p>
          <a:p>
            <a:pPr eaLnBrk="1" hangingPunct="1">
              <a:defRPr/>
            </a:pPr>
            <a:endParaRPr lang="zh-CN" altLang="en-US" sz="2000" dirty="0"/>
          </a:p>
          <a:p>
            <a:pPr marL="0" indent="0">
              <a:defRPr/>
            </a:pPr>
            <a:r>
              <a:rPr lang="zh-CN" altLang="en-US" sz="2000" dirty="0"/>
              <a:t>多重继承的析构函数的执行顺序与多重继承的构造函数的执行顺序相反，具体如下：</a:t>
            </a:r>
          </a:p>
          <a:p>
            <a:pPr eaLnBrk="1" hangingPunct="1">
              <a:defRPr/>
            </a:pPr>
            <a:r>
              <a:rPr lang="zh-CN" altLang="en-US" sz="2000" dirty="0"/>
              <a:t>（1）执行派生类的析构函数；</a:t>
            </a:r>
          </a:p>
          <a:p>
            <a:pPr eaLnBrk="1" hangingPunct="1">
              <a:defRPr/>
            </a:pPr>
            <a:r>
              <a:rPr lang="zh-CN" altLang="en-US" sz="2000" dirty="0"/>
              <a:t>（2）按照子对象声明的相反顺序依次调用子对象的析构函数；</a:t>
            </a:r>
          </a:p>
          <a:p>
            <a:pPr eaLnBrk="1" hangingPunct="1">
              <a:defRPr/>
            </a:pPr>
            <a:r>
              <a:rPr lang="zh-CN" altLang="en-US" sz="2000" dirty="0"/>
              <a:t>（3）按照基类声明的相反顺序依次调用各基类的析构函数。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a:extLst>
              <a:ext uri="{FF2B5EF4-FFF2-40B4-BE49-F238E27FC236}">
                <a16:creationId xmlns:a16="http://schemas.microsoft.com/office/drawing/2014/main" id="{D887BD38-47E3-4674-9549-F0BF4E693364}"/>
              </a:ext>
            </a:extLst>
          </p:cNvPr>
          <p:cNvSpPr>
            <a:spLocks noGrp="1" noChangeArrowheads="1"/>
          </p:cNvSpPr>
          <p:nvPr>
            <p:ph idx="1"/>
          </p:nvPr>
        </p:nvSpPr>
        <p:spPr>
          <a:xfrm>
            <a:off x="1981200" y="565150"/>
            <a:ext cx="8229600" cy="6078538"/>
          </a:xfrm>
        </p:spPr>
        <p:txBody>
          <a:bodyPr>
            <a:normAutofit fontScale="92500" lnSpcReduction="20000"/>
          </a:bodyPr>
          <a:lstStyle/>
          <a:p>
            <a:pPr eaLnBrk="1" hangingPunct="1">
              <a:lnSpc>
                <a:spcPct val="90000"/>
              </a:lnSpc>
            </a:pPr>
            <a:r>
              <a:rPr lang="zh-CN" altLang="en-US" sz="1800"/>
              <a:t>【例9.9】分析下列程序的输出结果。</a:t>
            </a:r>
          </a:p>
          <a:p>
            <a:pPr eaLnBrk="1" hangingPunct="1">
              <a:lnSpc>
                <a:spcPct val="90000"/>
              </a:lnSpc>
            </a:pPr>
            <a:r>
              <a:rPr lang="zh-CN" altLang="en-US" sz="1800"/>
              <a:t>#include&lt;iostream&gt;</a:t>
            </a:r>
          </a:p>
          <a:p>
            <a:pPr eaLnBrk="1" hangingPunct="1">
              <a:lnSpc>
                <a:spcPct val="90000"/>
              </a:lnSpc>
            </a:pPr>
            <a:r>
              <a:rPr lang="zh-CN" altLang="en-US" sz="1800"/>
              <a:t>#include&lt;string&gt;</a:t>
            </a:r>
          </a:p>
          <a:p>
            <a:pPr eaLnBrk="1" hangingPunct="1">
              <a:lnSpc>
                <a:spcPct val="90000"/>
              </a:lnSpc>
            </a:pPr>
            <a:r>
              <a:rPr lang="zh-CN" altLang="en-US" sz="1800"/>
              <a:t>using namespace std;</a:t>
            </a:r>
          </a:p>
          <a:p>
            <a:pPr eaLnBrk="1" hangingPunct="1">
              <a:lnSpc>
                <a:spcPct val="90000"/>
              </a:lnSpc>
            </a:pPr>
            <a:r>
              <a:rPr lang="zh-CN" altLang="en-US" sz="1800"/>
              <a:t>class Person</a:t>
            </a:r>
          </a:p>
          <a:p>
            <a:pPr eaLnBrk="1" hangingPunct="1">
              <a:lnSpc>
                <a:spcPct val="90000"/>
              </a:lnSpc>
            </a:pPr>
            <a:r>
              <a:rPr lang="zh-CN" altLang="en-US" sz="1800"/>
              <a:t>{</a:t>
            </a:r>
          </a:p>
          <a:p>
            <a:pPr eaLnBrk="1" hangingPunct="1">
              <a:lnSpc>
                <a:spcPct val="90000"/>
              </a:lnSpc>
            </a:pPr>
            <a:r>
              <a:rPr lang="zh-CN" altLang="en-US" sz="1800"/>
              <a:t>public:</a:t>
            </a:r>
          </a:p>
          <a:p>
            <a:pPr eaLnBrk="1" hangingPunct="1">
              <a:lnSpc>
                <a:spcPct val="90000"/>
              </a:lnSpc>
            </a:pPr>
            <a:r>
              <a:rPr lang="zh-CN" altLang="en-US" sz="1800"/>
              <a:t>	Person(string nna,char nsex,string nphonenum): name(nna),sex(nsex), phonenum(nphonenum)[和上面的public对齐]  								      //基类有参构造函数</a:t>
            </a:r>
          </a:p>
          <a:p>
            <a:pPr eaLnBrk="1" hangingPunct="1">
              <a:lnSpc>
                <a:spcPct val="90000"/>
              </a:lnSpc>
            </a:pPr>
            <a:r>
              <a:rPr lang="zh-CN" altLang="en-US" sz="1800"/>
              <a:t>	{</a:t>
            </a:r>
          </a:p>
          <a:p>
            <a:pPr eaLnBrk="1" hangingPunct="1">
              <a:lnSpc>
                <a:spcPct val="90000"/>
              </a:lnSpc>
            </a:pPr>
            <a:r>
              <a:rPr lang="zh-CN" altLang="en-US" sz="1800"/>
              <a:t>		cout&lt;&lt;"Person con!"&lt;&lt;'\t'&lt;&lt;name&lt;&lt;endl;       //输出提示信息和name值</a:t>
            </a:r>
          </a:p>
          <a:p>
            <a:pPr eaLnBrk="1" hangingPunct="1">
              <a:lnSpc>
                <a:spcPct val="90000"/>
              </a:lnSpc>
            </a:pPr>
            <a:r>
              <a:rPr lang="zh-CN" altLang="en-US" sz="1800"/>
              <a:t>	}</a:t>
            </a:r>
          </a:p>
          <a:p>
            <a:pPr eaLnBrk="1" hangingPunct="1">
              <a:lnSpc>
                <a:spcPct val="90000"/>
              </a:lnSpc>
            </a:pPr>
            <a:r>
              <a:rPr lang="zh-CN" altLang="en-US" sz="1800"/>
              <a:t>	void Show()</a:t>
            </a:r>
          </a:p>
          <a:p>
            <a:pPr eaLnBrk="1" hangingPunct="1">
              <a:lnSpc>
                <a:spcPct val="90000"/>
              </a:lnSpc>
            </a:pPr>
            <a:r>
              <a:rPr lang="zh-CN" altLang="en-US" sz="1800"/>
              <a:t>      {</a:t>
            </a:r>
          </a:p>
          <a:p>
            <a:pPr eaLnBrk="1" hangingPunct="1">
              <a:lnSpc>
                <a:spcPct val="90000"/>
              </a:lnSpc>
            </a:pPr>
            <a:r>
              <a:rPr lang="zh-CN" altLang="en-US" sz="1800"/>
              <a:t>		cout&lt;&lt;"name="&lt;&lt;name&lt;&lt;endl;</a:t>
            </a:r>
          </a:p>
          <a:p>
            <a:pPr eaLnBrk="1" hangingPunct="1">
              <a:lnSpc>
                <a:spcPct val="90000"/>
              </a:lnSpc>
            </a:pPr>
            <a:r>
              <a:rPr lang="zh-CN" altLang="en-US" sz="1800"/>
              <a:t>		cout&lt;&lt;"sex="&lt;&lt;(sex=='m'?"男":"女")&lt;&lt;endl;</a:t>
            </a:r>
          </a:p>
          <a:p>
            <a:pPr eaLnBrk="1" hangingPunct="1">
              <a:lnSpc>
                <a:spcPct val="90000"/>
              </a:lnSpc>
            </a:pPr>
            <a:r>
              <a:rPr lang="zh-CN" altLang="en-US" sz="1800"/>
              <a:t>		cout&lt;&lt;"phonenum="&lt;&lt;phonenum&lt;&lt;endl;</a:t>
            </a:r>
          </a:p>
          <a:p>
            <a:pPr eaLnBrk="1" hangingPunct="1">
              <a:lnSpc>
                <a:spcPct val="90000"/>
              </a:lnSpc>
            </a:pPr>
            <a:r>
              <a:rPr lang="zh-CN" altLang="en-US" sz="1800"/>
              <a:t>	}</a:t>
            </a:r>
          </a:p>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05473">
            <a:extLst>
              <a:ext uri="{FF2B5EF4-FFF2-40B4-BE49-F238E27FC236}">
                <a16:creationId xmlns:a16="http://schemas.microsoft.com/office/drawing/2014/main" id="{549FEBAD-90F5-403E-8EC2-18AB2A461990}"/>
              </a:ext>
            </a:extLst>
          </p:cNvPr>
          <p:cNvSpPr>
            <a:spLocks noGrp="1" noChangeArrowheads="1"/>
          </p:cNvSpPr>
          <p:nvPr>
            <p:ph idx="1"/>
          </p:nvPr>
        </p:nvSpPr>
        <p:spPr>
          <a:xfrm>
            <a:off x="1981200" y="1524000"/>
            <a:ext cx="8001000" cy="4648200"/>
          </a:xfrm>
        </p:spPr>
        <p:txBody>
          <a:bodyPr>
            <a:normAutofit lnSpcReduction="10000"/>
          </a:bodyPr>
          <a:lstStyle/>
          <a:p>
            <a:pPr eaLnBrk="1" hangingPunct="1"/>
            <a:r>
              <a:rPr lang="en-US" altLang="zh-CN" sz="2000" b="1"/>
              <a:t>1.</a:t>
            </a:r>
            <a:r>
              <a:rPr lang="zh-CN" altLang="zh-CN" sz="2000" b="1"/>
              <a:t>单继承下派生类的定义</a:t>
            </a:r>
          </a:p>
          <a:p>
            <a:pPr eaLnBrk="1" hangingPunct="1"/>
            <a:r>
              <a:rPr lang="zh-CN" altLang="zh-CN" sz="2000"/>
              <a:t>单继承的情况下，</a:t>
            </a:r>
            <a:r>
              <a:rPr lang="en-US" altLang="zh-CN" sz="2000"/>
              <a:t>C++</a:t>
            </a:r>
            <a:r>
              <a:rPr lang="zh-CN" altLang="zh-CN" sz="2000"/>
              <a:t>中派生类的定义格式为</a:t>
            </a:r>
            <a:r>
              <a:rPr lang="en-US" altLang="zh-CN" sz="2000"/>
              <a:t> :</a:t>
            </a:r>
            <a:endParaRPr lang="zh-CN" altLang="zh-CN" sz="2000"/>
          </a:p>
          <a:p>
            <a:pPr eaLnBrk="1" hangingPunct="1"/>
            <a:r>
              <a:rPr lang="en-US" altLang="zh-CN" sz="2000"/>
              <a:t> </a:t>
            </a:r>
            <a:endParaRPr lang="zh-CN" altLang="zh-CN" sz="2000"/>
          </a:p>
          <a:p>
            <a:pPr eaLnBrk="1" hangingPunct="1"/>
            <a:r>
              <a:rPr lang="en-US" altLang="zh-CN" sz="2000"/>
              <a:t>class </a:t>
            </a:r>
            <a:r>
              <a:rPr lang="zh-CN" altLang="zh-CN" sz="2000"/>
              <a:t>派生类名</a:t>
            </a:r>
            <a:r>
              <a:rPr lang="en-US" altLang="zh-CN" sz="2000"/>
              <a:t>:</a:t>
            </a:r>
            <a:r>
              <a:rPr lang="zh-CN" altLang="zh-CN" sz="2000"/>
              <a:t>继承方式</a:t>
            </a:r>
            <a:r>
              <a:rPr lang="en-US" altLang="zh-CN" sz="2000"/>
              <a:t>  </a:t>
            </a:r>
            <a:r>
              <a:rPr lang="zh-CN" altLang="zh-CN" sz="2000"/>
              <a:t>基类名</a:t>
            </a:r>
          </a:p>
          <a:p>
            <a:pPr eaLnBrk="1" hangingPunct="1"/>
            <a:r>
              <a:rPr lang="en-US" altLang="zh-CN" sz="2000"/>
              <a:t>{</a:t>
            </a:r>
            <a:endParaRPr lang="zh-CN" altLang="zh-CN" sz="2000"/>
          </a:p>
          <a:p>
            <a:pPr eaLnBrk="1" hangingPunct="1"/>
            <a:r>
              <a:rPr lang="en-US" altLang="zh-CN" sz="2000"/>
              <a:t>private: </a:t>
            </a:r>
            <a:endParaRPr lang="zh-CN" altLang="zh-CN" sz="2000"/>
          </a:p>
          <a:p>
            <a:pPr eaLnBrk="1" hangingPunct="1"/>
            <a:r>
              <a:rPr lang="en-US" altLang="zh-CN" sz="2000"/>
              <a:t>    </a:t>
            </a:r>
            <a:r>
              <a:rPr lang="zh-CN" altLang="zh-CN" sz="2000"/>
              <a:t>新增数据成员和成员函数声明</a:t>
            </a:r>
            <a:r>
              <a:rPr lang="en-US" altLang="zh-CN" sz="2000"/>
              <a:t>;</a:t>
            </a:r>
            <a:endParaRPr lang="zh-CN" altLang="zh-CN" sz="2000"/>
          </a:p>
          <a:p>
            <a:pPr eaLnBrk="1" hangingPunct="1"/>
            <a:r>
              <a:rPr lang="en-US" altLang="zh-CN" sz="2000"/>
              <a:t>public:</a:t>
            </a:r>
            <a:endParaRPr lang="zh-CN" altLang="zh-CN" sz="2000"/>
          </a:p>
          <a:p>
            <a:pPr eaLnBrk="1" hangingPunct="1"/>
            <a:r>
              <a:rPr lang="en-US" altLang="zh-CN" sz="2000"/>
              <a:t>    </a:t>
            </a:r>
            <a:r>
              <a:rPr lang="zh-CN" altLang="zh-CN" sz="2000"/>
              <a:t>新增数据成员和成员函数声明</a:t>
            </a:r>
            <a:r>
              <a:rPr lang="en-US" altLang="zh-CN" sz="2000"/>
              <a:t>;</a:t>
            </a:r>
            <a:endParaRPr lang="zh-CN" altLang="zh-CN" sz="2000"/>
          </a:p>
          <a:p>
            <a:pPr eaLnBrk="1" hangingPunct="1"/>
            <a:r>
              <a:rPr lang="en-US" altLang="zh-CN" sz="2000"/>
              <a:t>protected:</a:t>
            </a:r>
            <a:endParaRPr lang="zh-CN" altLang="zh-CN" sz="2000"/>
          </a:p>
          <a:p>
            <a:pPr eaLnBrk="1" hangingPunct="1"/>
            <a:r>
              <a:rPr lang="en-US" altLang="zh-CN" sz="2000"/>
              <a:t>    </a:t>
            </a:r>
            <a:r>
              <a:rPr lang="zh-CN" altLang="zh-CN" sz="2000"/>
              <a:t>新增数据成员和成员函数声明</a:t>
            </a:r>
            <a:r>
              <a:rPr lang="en-US" altLang="zh-CN" sz="2000"/>
              <a:t>;</a:t>
            </a:r>
            <a:endParaRPr lang="zh-CN" altLang="zh-CN" sz="2000"/>
          </a:p>
          <a:p>
            <a:pPr eaLnBrk="1" hangingPunct="1"/>
            <a:r>
              <a:rPr lang="en-US" altLang="zh-CN" sz="2000"/>
              <a:t>};</a:t>
            </a:r>
            <a:r>
              <a:rPr lang="zh-CN" altLang="zh-CN" sz="2000"/>
              <a:t> </a:t>
            </a:r>
            <a:r>
              <a:rPr lang="en-US" altLang="zh-CN" sz="2000"/>
              <a:t> </a:t>
            </a:r>
            <a:endParaRPr lang="zh-CN" altLang="zh-CN" sz="2000"/>
          </a:p>
        </p:txBody>
      </p:sp>
      <p:sp>
        <p:nvSpPr>
          <p:cNvPr id="19459" name="标题 105474">
            <a:extLst>
              <a:ext uri="{FF2B5EF4-FFF2-40B4-BE49-F238E27FC236}">
                <a16:creationId xmlns:a16="http://schemas.microsoft.com/office/drawing/2014/main" id="{98110ED1-B75A-40BC-9492-0F8F424ECA09}"/>
              </a:ext>
            </a:extLst>
          </p:cNvPr>
          <p:cNvSpPr>
            <a:spLocks noGrp="1" noChangeArrowheads="1"/>
          </p:cNvSpPr>
          <p:nvPr>
            <p:ph type="title"/>
          </p:nvPr>
        </p:nvSpPr>
        <p:spPr>
          <a:xfrm>
            <a:off x="1981200" y="533400"/>
            <a:ext cx="8229600" cy="914400"/>
          </a:xfrm>
        </p:spPr>
        <p:txBody>
          <a:bodyPr/>
          <a:lstStyle/>
          <a:p>
            <a:pPr eaLnBrk="1" hangingPunct="1"/>
            <a:r>
              <a:rPr lang="en-US" altLang="zh-CN" sz="3200"/>
              <a:t>9.1.2  </a:t>
            </a:r>
            <a:r>
              <a:rPr lang="zh-CN" altLang="en-US" sz="3200"/>
              <a:t>派生类的定义</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占位符 139265">
            <a:extLst>
              <a:ext uri="{FF2B5EF4-FFF2-40B4-BE49-F238E27FC236}">
                <a16:creationId xmlns:a16="http://schemas.microsoft.com/office/drawing/2014/main" id="{4C98F5A9-5119-4F63-AC16-1DFEC012224D}"/>
              </a:ext>
            </a:extLst>
          </p:cNvPr>
          <p:cNvSpPr>
            <a:spLocks noGrp="1" noChangeArrowheads="1"/>
          </p:cNvSpPr>
          <p:nvPr>
            <p:ph idx="1"/>
          </p:nvPr>
        </p:nvSpPr>
        <p:spPr>
          <a:xfrm>
            <a:off x="1981200" y="609600"/>
            <a:ext cx="8001000" cy="5867400"/>
          </a:xfrm>
        </p:spPr>
        <p:txBody>
          <a:bodyPr>
            <a:normAutofit fontScale="77500" lnSpcReduction="20000"/>
          </a:bodyPr>
          <a:lstStyle/>
          <a:p>
            <a:pPr eaLnBrk="1" hangingPunct="1">
              <a:lnSpc>
                <a:spcPct val="80000"/>
              </a:lnSpc>
            </a:pPr>
            <a:r>
              <a:rPr lang="en-US" altLang="zh-CN" sz="1600"/>
              <a:t>	~Person()</a:t>
            </a:r>
          </a:p>
          <a:p>
            <a:pPr eaLnBrk="1" hangingPunct="1">
              <a:lnSpc>
                <a:spcPct val="80000"/>
              </a:lnSpc>
            </a:pPr>
            <a:r>
              <a:rPr lang="en-US" altLang="zh-CN" sz="1600"/>
              <a:t>	{</a:t>
            </a:r>
          </a:p>
          <a:p>
            <a:pPr eaLnBrk="1" hangingPunct="1">
              <a:lnSpc>
                <a:spcPct val="80000"/>
              </a:lnSpc>
            </a:pPr>
            <a:r>
              <a:rPr lang="en-US" altLang="zh-CN" sz="1600"/>
              <a:t>		cout&lt;&lt;"Person decon!"&lt;&lt;'\t'&lt;&lt;name&lt;&lt;endl;    //输出提示信息和name值</a:t>
            </a:r>
          </a:p>
          <a:p>
            <a:pPr eaLnBrk="1" hangingPunct="1">
              <a:lnSpc>
                <a:spcPct val="80000"/>
              </a:lnSpc>
            </a:pPr>
            <a:r>
              <a:rPr lang="en-US" altLang="zh-CN" sz="1600"/>
              <a:t>	}</a:t>
            </a:r>
          </a:p>
          <a:p>
            <a:pPr eaLnBrk="1" hangingPunct="1">
              <a:lnSpc>
                <a:spcPct val="80000"/>
              </a:lnSpc>
            </a:pPr>
            <a:r>
              <a:rPr lang="en-US" altLang="zh-CN" sz="1600"/>
              <a:t>private:                                          </a:t>
            </a:r>
          </a:p>
          <a:p>
            <a:pPr eaLnBrk="1" hangingPunct="1">
              <a:lnSpc>
                <a:spcPct val="80000"/>
              </a:lnSpc>
            </a:pPr>
            <a:r>
              <a:rPr lang="en-US" altLang="zh-CN" sz="1600"/>
              <a:t>	string name;</a:t>
            </a:r>
          </a:p>
          <a:p>
            <a:pPr eaLnBrk="1" hangingPunct="1">
              <a:lnSpc>
                <a:spcPct val="80000"/>
              </a:lnSpc>
            </a:pPr>
            <a:r>
              <a:rPr lang="en-US" altLang="zh-CN" sz="1600"/>
              <a:t>	char sex;</a:t>
            </a:r>
          </a:p>
          <a:p>
            <a:pPr eaLnBrk="1" hangingPunct="1">
              <a:lnSpc>
                <a:spcPct val="80000"/>
              </a:lnSpc>
            </a:pPr>
            <a:r>
              <a:rPr lang="en-US" altLang="zh-CN" sz="1600"/>
              <a:t>	string phonenum;</a:t>
            </a:r>
          </a:p>
          <a:p>
            <a:pPr eaLnBrk="1" hangingPunct="1">
              <a:lnSpc>
                <a:spcPct val="80000"/>
              </a:lnSpc>
            </a:pPr>
            <a:r>
              <a:rPr lang="en-US" altLang="zh-CN" sz="1600"/>
              <a:t>};</a:t>
            </a:r>
          </a:p>
          <a:p>
            <a:pPr eaLnBrk="1" hangingPunct="1">
              <a:lnSpc>
                <a:spcPct val="80000"/>
              </a:lnSpc>
            </a:pPr>
            <a:r>
              <a:rPr lang="en-US" altLang="zh-CN" sz="1600"/>
              <a:t>class Teacher:public Person</a:t>
            </a:r>
          </a:p>
          <a:p>
            <a:pPr eaLnBrk="1" hangingPunct="1">
              <a:lnSpc>
                <a:spcPct val="80000"/>
              </a:lnSpc>
            </a:pPr>
            <a:r>
              <a:rPr lang="en-US" altLang="zh-CN" sz="1600"/>
              <a:t>{</a:t>
            </a:r>
          </a:p>
          <a:p>
            <a:pPr eaLnBrk="1" hangingPunct="1">
              <a:lnSpc>
                <a:spcPct val="80000"/>
              </a:lnSpc>
            </a:pPr>
            <a:r>
              <a:rPr lang="en-US" altLang="zh-CN" sz="1600"/>
              <a:t>public:</a:t>
            </a:r>
          </a:p>
          <a:p>
            <a:pPr eaLnBrk="1" hangingPunct="1">
              <a:lnSpc>
                <a:spcPct val="80000"/>
              </a:lnSpc>
            </a:pPr>
            <a:r>
              <a:rPr lang="en-US" altLang="zh-CN" sz="1600"/>
              <a:t>	Teacher(string nna,char nsex,string nphonenum,string ntitle,double nwage,string n,char s,string p):</a:t>
            </a:r>
          </a:p>
          <a:p>
            <a:pPr eaLnBrk="1" hangingPunct="1">
              <a:lnSpc>
                <a:spcPct val="80000"/>
              </a:lnSpc>
            </a:pPr>
            <a:r>
              <a:rPr lang="en-US" altLang="zh-CN" sz="1600"/>
              <a:t>Person(nna,nsex,nphonenum),parent(n,s,p)  //调用子对象parent所属类的构造函数</a:t>
            </a:r>
          </a:p>
          <a:p>
            <a:pPr eaLnBrk="1" hangingPunct="1">
              <a:lnSpc>
                <a:spcPct val="80000"/>
              </a:lnSpc>
            </a:pPr>
            <a:r>
              <a:rPr lang="en-US" altLang="zh-CN" sz="1600"/>
              <a:t>	{</a:t>
            </a:r>
          </a:p>
          <a:p>
            <a:pPr eaLnBrk="1" hangingPunct="1">
              <a:lnSpc>
                <a:spcPct val="80000"/>
              </a:lnSpc>
            </a:pPr>
            <a:r>
              <a:rPr lang="en-US" altLang="zh-CN" sz="1600"/>
              <a:t>		title=ntitle;</a:t>
            </a:r>
          </a:p>
          <a:p>
            <a:pPr eaLnBrk="1" hangingPunct="1">
              <a:lnSpc>
                <a:spcPct val="80000"/>
              </a:lnSpc>
            </a:pPr>
            <a:r>
              <a:rPr lang="en-US" altLang="zh-CN" sz="1600"/>
              <a:t>		wage=nwage;</a:t>
            </a:r>
          </a:p>
          <a:p>
            <a:pPr eaLnBrk="1" hangingPunct="1">
              <a:lnSpc>
                <a:spcPct val="80000"/>
              </a:lnSpc>
            </a:pPr>
            <a:r>
              <a:rPr lang="en-US" altLang="zh-CN" sz="1600"/>
              <a:t>		cout&lt;&lt;"Teacher con!"&lt;&lt;endl;</a:t>
            </a:r>
          </a:p>
          <a:p>
            <a:pPr eaLnBrk="1" hangingPunct="1">
              <a:lnSpc>
                <a:spcPct val="80000"/>
              </a:lnSpc>
            </a:pPr>
            <a:r>
              <a:rPr lang="en-US" altLang="zh-CN" sz="1600"/>
              <a:t>	}</a:t>
            </a:r>
          </a:p>
          <a:p>
            <a:pPr eaLnBrk="1" hangingPunct="1">
              <a:lnSpc>
                <a:spcPct val="80000"/>
              </a:lnSpc>
            </a:pPr>
            <a:r>
              <a:rPr lang="en-US" altLang="zh-CN" sz="1600"/>
              <a:t>void Show()</a:t>
            </a:r>
          </a:p>
          <a:p>
            <a:pPr eaLnBrk="1" hangingPunct="1">
              <a:lnSpc>
                <a:spcPct val="80000"/>
              </a:lnSpc>
            </a:pPr>
            <a:r>
              <a:rPr lang="en-US" altLang="zh-CN" sz="1600"/>
              <a:t>	{</a:t>
            </a:r>
          </a:p>
          <a:p>
            <a:pPr eaLnBrk="1" hangingPunct="1">
              <a:lnSpc>
                <a:spcPct val="80000"/>
              </a:lnSpc>
            </a:pPr>
            <a:r>
              <a:rPr lang="en-US" altLang="zh-CN" sz="1600"/>
              <a:t>		Person::Show();</a:t>
            </a:r>
          </a:p>
          <a:p>
            <a:pPr eaLnBrk="1" hangingPunct="1">
              <a:lnSpc>
                <a:spcPct val="80000"/>
              </a:lnSpc>
            </a:pPr>
            <a:r>
              <a:rPr lang="en-US" altLang="zh-CN" sz="1600"/>
              <a:t>		cout&lt;&lt;"title="&lt;&lt;title&lt;&lt;endl;</a:t>
            </a:r>
          </a:p>
          <a:p>
            <a:pPr eaLnBrk="1" hangingPunct="1">
              <a:lnSpc>
                <a:spcPct val="80000"/>
              </a:lnSpc>
            </a:pPr>
            <a:r>
              <a:rPr lang="en-US" altLang="zh-CN" sz="1600"/>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a:extLst>
              <a:ext uri="{FF2B5EF4-FFF2-40B4-BE49-F238E27FC236}">
                <a16:creationId xmlns:a16="http://schemas.microsoft.com/office/drawing/2014/main" id="{5C122992-0061-4F07-923C-659F4A3BA8A6}"/>
              </a:ext>
            </a:extLst>
          </p:cNvPr>
          <p:cNvSpPr>
            <a:spLocks noGrp="1" noChangeArrowheads="1"/>
          </p:cNvSpPr>
          <p:nvPr>
            <p:ph idx="1"/>
          </p:nvPr>
        </p:nvSpPr>
        <p:spPr>
          <a:xfrm>
            <a:off x="1981200" y="523875"/>
            <a:ext cx="8229600" cy="6357938"/>
          </a:xfrm>
        </p:spPr>
        <p:txBody>
          <a:bodyPr>
            <a:normAutofit fontScale="92500" lnSpcReduction="20000"/>
          </a:bodyPr>
          <a:lstStyle/>
          <a:p>
            <a:pPr eaLnBrk="1" hangingPunct="1">
              <a:lnSpc>
                <a:spcPct val="80000"/>
              </a:lnSpc>
            </a:pPr>
            <a:r>
              <a:rPr lang="en-US" altLang="zh-CN" sz="1600"/>
              <a:t>                cout&lt;&lt;"wage="&lt;&lt;wage&lt;&lt;endl;</a:t>
            </a:r>
          </a:p>
          <a:p>
            <a:pPr eaLnBrk="1" hangingPunct="1">
              <a:lnSpc>
                <a:spcPct val="80000"/>
              </a:lnSpc>
            </a:pPr>
            <a:r>
              <a:rPr lang="en-US" altLang="zh-CN" sz="1600"/>
              <a:t>		parent.Show();                        //输出子对象的数据成员值</a:t>
            </a:r>
          </a:p>
          <a:p>
            <a:pPr eaLnBrk="1" hangingPunct="1">
              <a:lnSpc>
                <a:spcPct val="80000"/>
              </a:lnSpc>
            </a:pPr>
            <a:r>
              <a:rPr lang="en-US" altLang="zh-CN" sz="1600"/>
              <a:t>	}</a:t>
            </a:r>
          </a:p>
          <a:p>
            <a:pPr eaLnBrk="1" hangingPunct="1"/>
            <a:r>
              <a:rPr lang="zh-CN" altLang="en-US" sz="1600"/>
              <a:t>	~Teacher()</a:t>
            </a:r>
          </a:p>
          <a:p>
            <a:pPr eaLnBrk="1" hangingPunct="1"/>
            <a:r>
              <a:rPr lang="zh-CN" altLang="en-US" sz="1600"/>
              <a:t>	{</a:t>
            </a:r>
          </a:p>
          <a:p>
            <a:pPr eaLnBrk="1" hangingPunct="1"/>
            <a:r>
              <a:rPr lang="zh-CN" altLang="en-US" sz="1600"/>
              <a:t>		cout&lt;&lt;"Teacher decon!"&lt;&lt;endl;</a:t>
            </a:r>
          </a:p>
          <a:p>
            <a:pPr eaLnBrk="1" hangingPunct="1"/>
            <a:r>
              <a:rPr lang="zh-CN" altLang="en-US" sz="1600"/>
              <a:t>	}</a:t>
            </a:r>
          </a:p>
          <a:p>
            <a:pPr eaLnBrk="1" hangingPunct="1"/>
            <a:r>
              <a:rPr lang="zh-CN" altLang="en-US" sz="1600"/>
              <a:t>private:                                      </a:t>
            </a:r>
          </a:p>
          <a:p>
            <a:pPr eaLnBrk="1" hangingPunct="1"/>
            <a:r>
              <a:rPr lang="zh-CN" altLang="en-US" sz="1600"/>
              <a:t>	string title;</a:t>
            </a:r>
          </a:p>
          <a:p>
            <a:pPr eaLnBrk="1" hangingPunct="1"/>
            <a:r>
              <a:rPr lang="zh-CN" altLang="en-US" sz="1600"/>
              <a:t>	double wage;</a:t>
            </a:r>
          </a:p>
          <a:p>
            <a:pPr eaLnBrk="1" hangingPunct="1"/>
            <a:r>
              <a:rPr lang="zh-CN" altLang="en-US" sz="1600"/>
              <a:t>	Person parent;                           	//声明子对象，增加父亲成员</a:t>
            </a:r>
          </a:p>
          <a:p>
            <a:pPr eaLnBrk="1" hangingPunct="1"/>
            <a:r>
              <a:rPr lang="zh-CN" altLang="en-US" sz="1600"/>
              <a:t>};</a:t>
            </a:r>
          </a:p>
          <a:p>
            <a:pPr eaLnBrk="1" hangingPunct="1"/>
            <a:r>
              <a:rPr lang="zh-CN" altLang="en-US" sz="1600"/>
              <a:t>class Cadre:public Person                 	//干部类</a:t>
            </a:r>
          </a:p>
          <a:p>
            <a:pPr eaLnBrk="1" hangingPunct="1"/>
            <a:r>
              <a:rPr lang="zh-CN" altLang="en-US" sz="1600"/>
              <a:t>{</a:t>
            </a:r>
          </a:p>
          <a:p>
            <a:pPr eaLnBrk="1" hangingPunct="1"/>
            <a:r>
              <a:rPr lang="zh-CN" altLang="en-US" sz="1600"/>
              <a:t>public:                                            </a:t>
            </a:r>
          </a:p>
          <a:p>
            <a:pPr eaLnBrk="1" hangingPunct="1"/>
            <a:r>
              <a:rPr lang="zh-CN" altLang="en-US" sz="1600"/>
              <a:t>	Cadre(string nna,char nsex,string nphonenum,string npost,string npolitical):</a:t>
            </a:r>
          </a:p>
          <a:p>
            <a:pPr eaLnBrk="1" hangingPunct="1"/>
            <a:r>
              <a:rPr lang="zh-CN" altLang="en-US" sz="1600"/>
              <a:t>Person(nna,nsex,nphonenum)</a:t>
            </a:r>
          </a:p>
          <a:p>
            <a:pPr eaLnBrk="1" hangingPunct="1"/>
            <a:r>
              <a:rPr lang="zh-CN" altLang="en-US" sz="1600"/>
              <a:t>	{</a:t>
            </a:r>
          </a:p>
          <a:p>
            <a:pPr eaLnBrk="1" hangingPunct="1"/>
            <a:r>
              <a:rPr lang="zh-CN" altLang="en-US" sz="1600"/>
              <a:t>		post=npost;</a:t>
            </a:r>
          </a:p>
          <a:p>
            <a:pPr eaLnBrk="1" hangingPunct="1"/>
            <a:r>
              <a:rPr lang="zh-CN" altLang="en-US" sz="1600"/>
              <a:t>		political=npolitical;</a:t>
            </a:r>
          </a:p>
          <a:p>
            <a:pPr eaLnBrk="1" hangingPunct="1"/>
            <a:r>
              <a:rPr lang="zh-CN" altLang="en-US" sz="1600"/>
              <a:t>		cout&lt;&lt;"Cadre con!"&lt;&lt;endl;</a:t>
            </a:r>
          </a:p>
          <a:p>
            <a:pPr eaLnBrk="1" hangingPunct="1"/>
            <a:r>
              <a:rPr lang="zh-CN" altLang="en-US" sz="160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a:extLst>
              <a:ext uri="{FF2B5EF4-FFF2-40B4-BE49-F238E27FC236}">
                <a16:creationId xmlns:a16="http://schemas.microsoft.com/office/drawing/2014/main" id="{986ACBA0-02A9-4DFF-97F1-D032A2643551}"/>
              </a:ext>
            </a:extLst>
          </p:cNvPr>
          <p:cNvSpPr>
            <a:spLocks noGrp="1" noChangeArrowheads="1"/>
          </p:cNvSpPr>
          <p:nvPr>
            <p:ph idx="1"/>
          </p:nvPr>
        </p:nvSpPr>
        <p:spPr>
          <a:xfrm>
            <a:off x="1981200" y="523875"/>
            <a:ext cx="8229600" cy="5602288"/>
          </a:xfrm>
        </p:spPr>
        <p:txBody>
          <a:bodyPr>
            <a:normAutofit fontScale="92500" lnSpcReduction="20000"/>
          </a:bodyPr>
          <a:lstStyle/>
          <a:p>
            <a:pPr eaLnBrk="1" hangingPunct="1"/>
            <a:r>
              <a:rPr lang="zh-CN" altLang="en-US" sz="1600"/>
              <a:t>	void Show()</a:t>
            </a:r>
          </a:p>
          <a:p>
            <a:pPr eaLnBrk="1" hangingPunct="1"/>
            <a:r>
              <a:rPr lang="zh-CN" altLang="en-US" sz="1600"/>
              <a:t>	{</a:t>
            </a:r>
          </a:p>
          <a:p>
            <a:pPr eaLnBrk="1" hangingPunct="1"/>
            <a:r>
              <a:rPr lang="zh-CN" altLang="en-US" sz="1600"/>
              <a:t>		Person::Show();</a:t>
            </a:r>
          </a:p>
          <a:p>
            <a:pPr eaLnBrk="1" hangingPunct="1"/>
            <a:r>
              <a:rPr lang="zh-CN" altLang="en-US" sz="1600"/>
              <a:t>		cout&lt;&lt;"post="&lt;&lt;post&lt;&lt;endl;</a:t>
            </a:r>
          </a:p>
          <a:p>
            <a:pPr eaLnBrk="1" hangingPunct="1"/>
            <a:r>
              <a:rPr lang="zh-CN" altLang="en-US" sz="1600"/>
              <a:t>		cout&lt;&lt;"political="&lt;&lt;political&lt;&lt;endl;</a:t>
            </a:r>
          </a:p>
          <a:p>
            <a:pPr eaLnBrk="1" hangingPunct="1"/>
            <a:r>
              <a:rPr lang="zh-CN" altLang="en-US" sz="1600"/>
              <a:t>	}</a:t>
            </a:r>
          </a:p>
          <a:p>
            <a:pPr eaLnBrk="1" hangingPunct="1"/>
            <a:r>
              <a:rPr lang="zh-CN" altLang="en-US" sz="1600"/>
              <a:t>	~Cadre()</a:t>
            </a:r>
          </a:p>
          <a:p>
            <a:pPr eaLnBrk="1" hangingPunct="1"/>
            <a:r>
              <a:rPr lang="zh-CN" altLang="en-US" sz="1600"/>
              <a:t>	{</a:t>
            </a:r>
          </a:p>
          <a:p>
            <a:pPr eaLnBrk="1" hangingPunct="1"/>
            <a:r>
              <a:rPr lang="zh-CN" altLang="en-US" sz="1600"/>
              <a:t>		cout&lt;&lt;"Cadre decon!"&lt;&lt;endl;</a:t>
            </a:r>
          </a:p>
          <a:p>
            <a:pPr eaLnBrk="1" hangingPunct="1"/>
            <a:r>
              <a:rPr lang="zh-CN" altLang="en-US" sz="1600"/>
              <a:t>	}</a:t>
            </a:r>
          </a:p>
          <a:p>
            <a:pPr eaLnBrk="1" hangingPunct="1"/>
            <a:r>
              <a:rPr lang="zh-CN" altLang="en-US" sz="1600"/>
              <a:t>private:                                           </a:t>
            </a:r>
          </a:p>
          <a:p>
            <a:pPr eaLnBrk="1" hangingPunct="1"/>
            <a:r>
              <a:rPr lang="zh-CN" altLang="en-US" sz="1600"/>
              <a:t>	string post;             		//职务</a:t>
            </a:r>
          </a:p>
          <a:p>
            <a:pPr eaLnBrk="1" hangingPunct="1"/>
            <a:r>
              <a:rPr lang="zh-CN" altLang="en-US" sz="1600"/>
              <a:t>	string political;          	//政治面貌</a:t>
            </a:r>
          </a:p>
          <a:p>
            <a:pPr eaLnBrk="1" hangingPunct="1"/>
            <a:r>
              <a:rPr lang="zh-CN" altLang="en-US" sz="1600"/>
              <a:t>};</a:t>
            </a:r>
          </a:p>
          <a:p>
            <a:pPr eaLnBrk="1" hangingPunct="1"/>
            <a:r>
              <a:rPr lang="zh-CN" altLang="en-US" sz="1600"/>
              <a:t>class Tea_Ca:public Teacher,public Cadre 	//多继承，同时继承Teacher和Cadre类</a:t>
            </a:r>
          </a:p>
          <a:p>
            <a:pPr eaLnBrk="1" hangingPunct="1"/>
            <a:r>
              <a:rPr lang="zh-CN" altLang="en-US" sz="1600"/>
              <a:t>{</a:t>
            </a:r>
          </a:p>
          <a:p>
            <a:pPr eaLnBrk="1" hangingPunct="1"/>
            <a:r>
              <a:rPr lang="zh-CN" altLang="en-US" sz="1600"/>
              <a:t>public:</a:t>
            </a:r>
          </a:p>
          <a:p>
            <a:pPr eaLnBrk="1" hangingPunct="1"/>
            <a:r>
              <a:rPr lang="zh-CN" altLang="en-US" sz="1600"/>
              <a:t>Tea_Ca(string nna,char nsex,string nphonenum,string ntitle,double nwage, string n,char s,string p,string npost,string npolitical):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a:extLst>
              <a:ext uri="{FF2B5EF4-FFF2-40B4-BE49-F238E27FC236}">
                <a16:creationId xmlns:a16="http://schemas.microsoft.com/office/drawing/2014/main" id="{8946E09A-1870-4238-8507-7E266E24C3A2}"/>
              </a:ext>
            </a:extLst>
          </p:cNvPr>
          <p:cNvSpPr>
            <a:spLocks noGrp="1" noChangeArrowheads="1"/>
          </p:cNvSpPr>
          <p:nvPr>
            <p:ph idx="1"/>
          </p:nvPr>
        </p:nvSpPr>
        <p:spPr>
          <a:xfrm>
            <a:off x="1981200" y="523875"/>
            <a:ext cx="8229600" cy="5602288"/>
          </a:xfrm>
        </p:spPr>
        <p:txBody>
          <a:bodyPr/>
          <a:lstStyle/>
          <a:p>
            <a:pPr eaLnBrk="1" hangingPunct="1"/>
            <a:r>
              <a:rPr lang="zh-CN" altLang="en-US" sz="1600"/>
              <a:t>Teacher(nna,nsex, nphonenum,ntitle,nwage,n,s,p), Cadre(nna,nsex,nphonenum,npost,npolitical)	//多继承派生类的构造函数的定义[整体缩进到下面左大括号的位置。第二行开始和上面的public对齐。]</a:t>
            </a:r>
          </a:p>
          <a:p>
            <a:pPr eaLnBrk="1" hangingPunct="1"/>
            <a:r>
              <a:rPr lang="zh-CN" altLang="en-US" sz="1600"/>
              <a:t>	{</a:t>
            </a:r>
          </a:p>
          <a:p>
            <a:pPr eaLnBrk="1" hangingPunct="1"/>
            <a:r>
              <a:rPr lang="zh-CN" altLang="en-US" sz="1600"/>
              <a:t>		cout&lt;&lt;"Tea_Ca con!"&lt;&lt;endl;</a:t>
            </a:r>
          </a:p>
          <a:p>
            <a:pPr eaLnBrk="1" hangingPunct="1"/>
            <a:r>
              <a:rPr lang="zh-CN" altLang="en-US" sz="1600"/>
              <a:t>	}</a:t>
            </a:r>
          </a:p>
          <a:p>
            <a:pPr eaLnBrk="1" hangingPunct="1"/>
            <a:r>
              <a:rPr lang="zh-CN" altLang="en-US" sz="1600"/>
              <a:t>	~Tea_Ca()</a:t>
            </a:r>
          </a:p>
          <a:p>
            <a:pPr eaLnBrk="1" hangingPunct="1"/>
            <a:r>
              <a:rPr lang="zh-CN" altLang="en-US" sz="1600"/>
              <a:t>	{</a:t>
            </a:r>
          </a:p>
          <a:p>
            <a:pPr eaLnBrk="1" hangingPunct="1"/>
            <a:r>
              <a:rPr lang="zh-CN" altLang="en-US" sz="1600"/>
              <a:t>		cout&lt;&lt;"Tea_Ca decon!"&lt;&lt;endl;</a:t>
            </a:r>
          </a:p>
          <a:p>
            <a:pPr eaLnBrk="1" hangingPunct="1"/>
            <a:r>
              <a:rPr lang="zh-CN" altLang="en-US" sz="1600"/>
              <a:t>	}</a:t>
            </a:r>
          </a:p>
          <a:p>
            <a:pPr eaLnBrk="1" hangingPunct="1"/>
            <a:r>
              <a:rPr lang="zh-CN" altLang="en-US" sz="1600"/>
              <a:t>};</a:t>
            </a:r>
          </a:p>
          <a:p>
            <a:pPr eaLnBrk="1" hangingPunct="1"/>
            <a:r>
              <a:rPr lang="zh-CN" altLang="en-US" sz="1600"/>
              <a:t>int main()</a:t>
            </a:r>
          </a:p>
          <a:p>
            <a:pPr eaLnBrk="1" hangingPunct="1"/>
            <a:r>
              <a:rPr lang="zh-CN" altLang="en-US" sz="1600"/>
              <a:t>{</a:t>
            </a:r>
          </a:p>
          <a:p>
            <a:pPr eaLnBrk="1" hangingPunct="1"/>
            <a:r>
              <a:rPr lang="zh-CN" altLang="en-US" sz="1600"/>
              <a:t>	Tea_Ca tc("李明",'m',"13189783326","教授",5000,"李响",'m', "13356582728", "主任","党员");  //定义派生类对象</a:t>
            </a:r>
          </a:p>
          <a:p>
            <a:pPr eaLnBrk="1" hangingPunct="1"/>
            <a:r>
              <a:rPr lang="zh-CN" altLang="en-US" sz="1600"/>
              <a:t>	return 0;</a:t>
            </a:r>
          </a:p>
          <a:p>
            <a:pPr eaLnBrk="1" hangingPunct="1"/>
            <a:r>
              <a:rPr lang="zh-CN" altLang="en-US" sz="160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内容占位符 2">
            <a:extLst>
              <a:ext uri="{FF2B5EF4-FFF2-40B4-BE49-F238E27FC236}">
                <a16:creationId xmlns:a16="http://schemas.microsoft.com/office/drawing/2014/main" id="{3977DBA8-17F3-4A1C-97FC-CA9CDB2B3C3A}"/>
              </a:ext>
            </a:extLst>
          </p:cNvPr>
          <p:cNvSpPr>
            <a:spLocks noGrp="1" noChangeArrowheads="1"/>
          </p:cNvSpPr>
          <p:nvPr>
            <p:ph idx="1"/>
          </p:nvPr>
        </p:nvSpPr>
        <p:spPr>
          <a:xfrm>
            <a:off x="1981200" y="595314"/>
            <a:ext cx="8229600" cy="5570537"/>
          </a:xfrm>
        </p:spPr>
        <p:txBody>
          <a:bodyPr/>
          <a:lstStyle/>
          <a:p>
            <a:pPr eaLnBrk="1" hangingPunct="1">
              <a:defRPr/>
            </a:pPr>
            <a:r>
              <a:rPr lang="zh-CN" altLang="en-US" sz="2400" dirty="0"/>
              <a:t>9.3.2  二义性问题</a:t>
            </a:r>
          </a:p>
          <a:p>
            <a:pPr marL="0" indent="0">
              <a:defRPr/>
            </a:pPr>
            <a:r>
              <a:rPr lang="zh-CN" altLang="en-US" sz="2000" dirty="0"/>
              <a:t>       在派生过程中，派生出来的新类同样也可以作为基类再派生新的类。一般来说，在派生类中对基类成员的访问应该是唯一的。但由于多继承有多个基类，在这些基类中可能会有同名的数据成员或成员函数，这样派生类中就具有从不同基类继承的同名成员，在引用时产生二义性。另外，如果是多继承，低层的派生类有可能从不同的路径继承同一个基类的成员多次，也会产生二义性。</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内容占位符 2">
            <a:extLst>
              <a:ext uri="{FF2B5EF4-FFF2-40B4-BE49-F238E27FC236}">
                <a16:creationId xmlns:a16="http://schemas.microsoft.com/office/drawing/2014/main" id="{18B6CA79-2C7C-47C0-9BC5-136710264919}"/>
              </a:ext>
            </a:extLst>
          </p:cNvPr>
          <p:cNvSpPr>
            <a:spLocks noGrp="1" noChangeArrowheads="1"/>
          </p:cNvSpPr>
          <p:nvPr>
            <p:ph idx="1"/>
          </p:nvPr>
        </p:nvSpPr>
        <p:spPr>
          <a:xfrm>
            <a:off x="1981200" y="555626"/>
            <a:ext cx="8229600" cy="6088063"/>
          </a:xfrm>
        </p:spPr>
        <p:txBody>
          <a:bodyPr>
            <a:normAutofit lnSpcReduction="10000"/>
          </a:bodyPr>
          <a:lstStyle/>
          <a:p>
            <a:pPr eaLnBrk="1" hangingPunct="1">
              <a:defRPr/>
            </a:pPr>
            <a:r>
              <a:rPr lang="zh-CN" altLang="en-US" sz="1800" dirty="0"/>
              <a:t>1．基类有同名成员引起的二义性</a:t>
            </a:r>
          </a:p>
          <a:p>
            <a:pPr marL="0" indent="0">
              <a:defRPr/>
            </a:pPr>
            <a:r>
              <a:rPr lang="zh-CN" altLang="en-US" sz="2000" dirty="0"/>
              <a:t>       在多继承情况下，当两个基类有相同名称的数据成员或成员函数时，编译器将不知道使用哪个函数，出现对基类成员访问不唯一的情况，称为对基类成员访问的二义性问题。例如：</a:t>
            </a:r>
          </a:p>
          <a:p>
            <a:pPr eaLnBrk="1" hangingPunct="1">
              <a:defRPr/>
            </a:pPr>
            <a:endParaRPr lang="zh-CN" altLang="en-US" sz="1800" dirty="0"/>
          </a:p>
          <a:p>
            <a:pPr eaLnBrk="1" hangingPunct="1">
              <a:defRPr/>
            </a:pPr>
            <a:r>
              <a:rPr lang="zh-CN" altLang="en-US" sz="1800" dirty="0"/>
              <a:t>class Alpha</a:t>
            </a:r>
          </a:p>
          <a:p>
            <a:pPr eaLnBrk="1" hangingPunct="1">
              <a:defRPr/>
            </a:pPr>
            <a:r>
              <a:rPr lang="zh-CN" altLang="en-US" sz="1800" dirty="0"/>
              <a:t>{</a:t>
            </a:r>
          </a:p>
          <a:p>
            <a:pPr eaLnBrk="1" hangingPunct="1">
              <a:defRPr/>
            </a:pPr>
            <a:r>
              <a:rPr lang="zh-CN" altLang="en-US" sz="1800" dirty="0"/>
              <a:t>public: </a:t>
            </a:r>
          </a:p>
          <a:p>
            <a:pPr eaLnBrk="1" hangingPunct="1">
              <a:defRPr/>
            </a:pPr>
            <a:r>
              <a:rPr lang="zh-CN" altLang="en-US" sz="1800" dirty="0"/>
              <a:t>    void display();</a:t>
            </a:r>
          </a:p>
          <a:p>
            <a:pPr eaLnBrk="1" hangingPunct="1">
              <a:defRPr/>
            </a:pPr>
            <a:r>
              <a:rPr lang="zh-CN" altLang="en-US" sz="1800" dirty="0"/>
              <a:t>};</a:t>
            </a:r>
          </a:p>
          <a:p>
            <a:pPr eaLnBrk="1" hangingPunct="1">
              <a:defRPr/>
            </a:pPr>
            <a:r>
              <a:rPr lang="zh-CN" altLang="en-US" sz="1800" dirty="0"/>
              <a:t>class Beta</a:t>
            </a:r>
          </a:p>
          <a:p>
            <a:pPr eaLnBrk="1" hangingPunct="1">
              <a:defRPr/>
            </a:pPr>
            <a:r>
              <a:rPr lang="zh-CN" altLang="en-US" sz="1800" dirty="0"/>
              <a:t>{</a:t>
            </a:r>
          </a:p>
          <a:p>
            <a:pPr eaLnBrk="1" hangingPunct="1">
              <a:defRPr/>
            </a:pPr>
            <a:r>
              <a:rPr lang="zh-CN" altLang="en-US" sz="1800" dirty="0"/>
              <a:t>public:</a:t>
            </a:r>
          </a:p>
          <a:p>
            <a:pPr eaLnBrk="1" hangingPunct="1">
              <a:defRPr/>
            </a:pPr>
            <a:r>
              <a:rPr lang="zh-CN" altLang="en-US" sz="1800" dirty="0"/>
              <a:t>    void display();</a:t>
            </a:r>
          </a:p>
          <a:p>
            <a:pPr eaLnBrk="1" hangingPunct="1">
              <a:defRPr/>
            </a:pPr>
            <a:r>
              <a:rPr lang="zh-CN" altLang="en-US" sz="1800" dirty="0"/>
              <a:t>};</a:t>
            </a:r>
          </a:p>
          <a:p>
            <a:pPr eaLnBrk="1" hangingPunct="1">
              <a:defRPr/>
            </a:pPr>
            <a:r>
              <a:rPr lang="zh-CN" altLang="en-US" sz="1800" dirty="0"/>
              <a:t>class Gamma: public Alpha,public Beta</a:t>
            </a:r>
          </a:p>
          <a:p>
            <a:pPr eaLnBrk="1" hangingPunct="1">
              <a:defRPr/>
            </a:pPr>
            <a:r>
              <a:rPr lang="zh-CN" altLang="en-US" sz="1800" dirty="0"/>
              <a:t>{</a:t>
            </a:r>
          </a:p>
          <a:p>
            <a:pPr eaLnBrk="1" hangingPunct="1">
              <a:defRPr/>
            </a:pPr>
            <a:r>
              <a:rPr lang="zh-CN" altLang="en-US" sz="1800" dirty="0"/>
              <a:t>};</a:t>
            </a:r>
          </a:p>
          <a:p>
            <a:pPr eaLnBrk="1" hangingPunct="1">
              <a:defRPr/>
            </a:pPr>
            <a:endParaRPr lang="zh-CN" alt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a:extLst>
              <a:ext uri="{FF2B5EF4-FFF2-40B4-BE49-F238E27FC236}">
                <a16:creationId xmlns:a16="http://schemas.microsoft.com/office/drawing/2014/main" id="{3DACD7EF-6846-4BCA-86B2-AEC2869D690B}"/>
              </a:ext>
            </a:extLst>
          </p:cNvPr>
          <p:cNvSpPr>
            <a:spLocks noGrp="1" noChangeArrowheads="1"/>
          </p:cNvSpPr>
          <p:nvPr>
            <p:ph idx="1"/>
          </p:nvPr>
        </p:nvSpPr>
        <p:spPr>
          <a:xfrm>
            <a:off x="1981200" y="555625"/>
            <a:ext cx="8229600" cy="6046788"/>
          </a:xfrm>
        </p:spPr>
        <p:txBody>
          <a:bodyPr/>
          <a:lstStyle/>
          <a:p>
            <a:pPr eaLnBrk="1" hangingPunct="1">
              <a:defRPr/>
            </a:pPr>
            <a:r>
              <a:rPr lang="zh-CN" altLang="en-US" sz="1800" dirty="0"/>
              <a:t>int main()</a:t>
            </a:r>
          </a:p>
          <a:p>
            <a:pPr eaLnBrk="1" hangingPunct="1">
              <a:defRPr/>
            </a:pPr>
            <a:r>
              <a:rPr lang="zh-CN" altLang="en-US" sz="1800" dirty="0"/>
              <a:t>{</a:t>
            </a:r>
          </a:p>
          <a:p>
            <a:pPr eaLnBrk="1" hangingPunct="1">
              <a:defRPr/>
            </a:pPr>
            <a:r>
              <a:rPr lang="zh-CN" altLang="en-US" sz="1800" dirty="0"/>
              <a:t>  Gamma obj;</a:t>
            </a:r>
          </a:p>
          <a:p>
            <a:pPr eaLnBrk="1" hangingPunct="1">
              <a:defRPr/>
            </a:pPr>
            <a:r>
              <a:rPr lang="zh-CN" altLang="en-US" sz="1800" dirty="0"/>
              <a:t>  obj.display();                   //含义模糊，编译不能通过</a:t>
            </a:r>
          </a:p>
          <a:p>
            <a:pPr eaLnBrk="1" hangingPunct="1">
              <a:defRPr/>
            </a:pPr>
            <a:r>
              <a:rPr lang="zh-CN" altLang="en-US" sz="1800" dirty="0"/>
              <a:t>  return 0;</a:t>
            </a:r>
          </a:p>
          <a:p>
            <a:pPr eaLnBrk="1" hangingPunct="1">
              <a:defRPr/>
            </a:pPr>
            <a:r>
              <a:rPr lang="zh-CN" altLang="en-US" sz="1800" dirty="0"/>
              <a:t>}</a:t>
            </a:r>
          </a:p>
          <a:p>
            <a:pPr eaLnBrk="1" hangingPunct="1">
              <a:defRPr/>
            </a:pPr>
            <a:r>
              <a:rPr lang="zh-CN" altLang="en-US" sz="1800" dirty="0"/>
              <a:t>若要访问正确的数据成员或成员函数，需要使用作用域运算符“::”。例如：</a:t>
            </a:r>
          </a:p>
          <a:p>
            <a:pPr eaLnBrk="1" hangingPunct="1">
              <a:defRPr/>
            </a:pPr>
            <a:r>
              <a:rPr lang="zh-CN" altLang="en-US" sz="1800" dirty="0"/>
              <a:t>obj.Alpha::display();	</a:t>
            </a:r>
          </a:p>
          <a:p>
            <a:pPr eaLnBrk="1" hangingPunct="1">
              <a:defRPr/>
            </a:pPr>
            <a:r>
              <a:rPr lang="zh-CN" altLang="en-US" sz="1800" dirty="0"/>
              <a:t>obj.Beta::display();	</a:t>
            </a:r>
          </a:p>
          <a:p>
            <a:pPr marL="0" indent="0">
              <a:defRPr/>
            </a:pPr>
            <a:r>
              <a:rPr lang="zh-CN" altLang="en-US" sz="1800" dirty="0"/>
              <a:t>       应当由编程人员来避免此类冲突和二义性。在编程时，通过在派生类中定义一个新函数display()可以解决这个问题。例如：</a:t>
            </a:r>
          </a:p>
          <a:p>
            <a:pPr eaLnBrk="1" hangingPunct="1">
              <a:defRPr/>
            </a:pPr>
            <a:r>
              <a:rPr lang="zh-CN" altLang="en-US" sz="1800" dirty="0"/>
              <a:t>void Gamma::display()</a:t>
            </a:r>
          </a:p>
          <a:p>
            <a:pPr eaLnBrk="1" hangingPunct="1">
              <a:defRPr/>
            </a:pPr>
            <a:r>
              <a:rPr lang="zh-CN" altLang="en-US" sz="1800" dirty="0"/>
              <a:t>{</a:t>
            </a:r>
          </a:p>
          <a:p>
            <a:pPr eaLnBrk="1" hangingPunct="1">
              <a:defRPr/>
            </a:pPr>
            <a:r>
              <a:rPr lang="zh-CN" altLang="en-US" sz="1800" dirty="0"/>
              <a:t>    Alpha::display();</a:t>
            </a:r>
          </a:p>
          <a:p>
            <a:pPr eaLnBrk="1" hangingPunct="1">
              <a:defRPr/>
            </a:pPr>
            <a:r>
              <a:rPr lang="zh-CN" altLang="en-US" sz="1800" dirty="0"/>
              <a:t>    Beta::display();</a:t>
            </a:r>
          </a:p>
          <a:p>
            <a:pPr eaLnBrk="1" hangingPunct="1">
              <a:defRPr/>
            </a:pPr>
            <a:r>
              <a:rPr lang="zh-CN" altLang="en-US" sz="1800"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145409">
            <a:extLst>
              <a:ext uri="{FF2B5EF4-FFF2-40B4-BE49-F238E27FC236}">
                <a16:creationId xmlns:a16="http://schemas.microsoft.com/office/drawing/2014/main" id="{53395B18-AF15-465E-B341-DBA49B2E8BF1}"/>
              </a:ext>
            </a:extLst>
          </p:cNvPr>
          <p:cNvSpPr>
            <a:spLocks noGrp="1" noChangeArrowheads="1"/>
          </p:cNvSpPr>
          <p:nvPr>
            <p:ph idx="1"/>
          </p:nvPr>
        </p:nvSpPr>
        <p:spPr>
          <a:xfrm>
            <a:off x="1981200" y="685800"/>
            <a:ext cx="8077200" cy="6148388"/>
          </a:xfrm>
        </p:spPr>
        <p:txBody>
          <a:bodyPr>
            <a:normAutofit fontScale="92500" lnSpcReduction="20000"/>
          </a:bodyPr>
          <a:lstStyle/>
          <a:p>
            <a:pPr eaLnBrk="1" hangingPunct="1">
              <a:lnSpc>
                <a:spcPct val="80000"/>
              </a:lnSpc>
            </a:pPr>
            <a:r>
              <a:rPr lang="en-US" altLang="zh-CN" sz="1800"/>
              <a:t>2</a:t>
            </a:r>
            <a:r>
              <a:rPr lang="zh-CN" altLang="en-US" sz="1800"/>
              <a:t>．从多个路径继承同一个基类引起的二义性</a:t>
            </a:r>
          </a:p>
          <a:p>
            <a:pPr eaLnBrk="1" hangingPunct="1">
              <a:lnSpc>
                <a:spcPct val="80000"/>
              </a:lnSpc>
            </a:pPr>
            <a:r>
              <a:rPr lang="zh-CN" altLang="en-US" sz="1800"/>
              <a:t>【例9.10】改写例9.9，分析程序的输出结果。</a:t>
            </a:r>
          </a:p>
          <a:p>
            <a:pPr eaLnBrk="1" hangingPunct="1">
              <a:lnSpc>
                <a:spcPct val="80000"/>
              </a:lnSpc>
            </a:pPr>
            <a:r>
              <a:rPr lang="zh-CN" altLang="en-US" sz="1800"/>
              <a:t>#include&lt;iostream&gt;</a:t>
            </a:r>
          </a:p>
          <a:p>
            <a:pPr eaLnBrk="1" hangingPunct="1">
              <a:lnSpc>
                <a:spcPct val="80000"/>
              </a:lnSpc>
            </a:pPr>
            <a:r>
              <a:rPr lang="zh-CN" altLang="en-US" sz="1800"/>
              <a:t>#include&lt;string&gt;</a:t>
            </a:r>
          </a:p>
          <a:p>
            <a:pPr eaLnBrk="1" hangingPunct="1">
              <a:lnSpc>
                <a:spcPct val="80000"/>
              </a:lnSpc>
            </a:pPr>
            <a:r>
              <a:rPr lang="zh-CN" altLang="en-US" sz="1800"/>
              <a:t>using namespace std;</a:t>
            </a:r>
          </a:p>
          <a:p>
            <a:pPr eaLnBrk="1" hangingPunct="1">
              <a:lnSpc>
                <a:spcPct val="80000"/>
              </a:lnSpc>
            </a:pPr>
            <a:r>
              <a:rPr lang="zh-CN" altLang="en-US" sz="1800"/>
              <a:t>class Person</a:t>
            </a:r>
          </a:p>
          <a:p>
            <a:pPr eaLnBrk="1" hangingPunct="1">
              <a:lnSpc>
                <a:spcPct val="80000"/>
              </a:lnSpc>
            </a:pPr>
            <a:r>
              <a:rPr lang="zh-CN" altLang="en-US" sz="1800"/>
              <a:t>{</a:t>
            </a:r>
          </a:p>
          <a:p>
            <a:pPr eaLnBrk="1" hangingPunct="1">
              <a:lnSpc>
                <a:spcPct val="80000"/>
              </a:lnSpc>
            </a:pPr>
            <a:r>
              <a:rPr lang="zh-CN" altLang="en-US" sz="1800"/>
              <a:t>public:                                               </a:t>
            </a:r>
          </a:p>
          <a:p>
            <a:pPr eaLnBrk="1" hangingPunct="1">
              <a:lnSpc>
                <a:spcPct val="80000"/>
              </a:lnSpc>
            </a:pPr>
            <a:r>
              <a:rPr lang="zh-CN" altLang="en-US" sz="1800"/>
              <a:t>	Person(string nna,char nsex,string nphonenum): name(nna),sex(nsex), phonenum(nphonenum){ }[和上面的public对齐]</a:t>
            </a:r>
          </a:p>
          <a:p>
            <a:pPr eaLnBrk="1" hangingPunct="1">
              <a:lnSpc>
                <a:spcPct val="80000"/>
              </a:lnSpc>
            </a:pPr>
            <a:r>
              <a:rPr lang="zh-CN" altLang="en-US" sz="1800"/>
              <a:t>	void Show()                   //基类Show()函数</a:t>
            </a:r>
          </a:p>
          <a:p>
            <a:pPr eaLnBrk="1" hangingPunct="1">
              <a:lnSpc>
                <a:spcPct val="80000"/>
              </a:lnSpc>
            </a:pPr>
            <a:r>
              <a:rPr lang="zh-CN" altLang="en-US" sz="1800"/>
              <a:t>	{</a:t>
            </a:r>
          </a:p>
          <a:p>
            <a:pPr eaLnBrk="1" hangingPunct="1">
              <a:lnSpc>
                <a:spcPct val="80000"/>
              </a:lnSpc>
            </a:pPr>
            <a:r>
              <a:rPr lang="zh-CN" altLang="en-US" sz="1800"/>
              <a:t>		cout&lt;&lt;"name="&lt;&lt;name&lt;&lt;endl;</a:t>
            </a:r>
          </a:p>
          <a:p>
            <a:pPr eaLnBrk="1" hangingPunct="1">
              <a:lnSpc>
                <a:spcPct val="80000"/>
              </a:lnSpc>
            </a:pPr>
            <a:r>
              <a:rPr lang="zh-CN" altLang="en-US" sz="1800"/>
              <a:t>		cout&lt;&lt;"sex="&lt;&lt;(sex=='m'?"男":"女")&lt;&lt;endl;</a:t>
            </a:r>
          </a:p>
          <a:p>
            <a:pPr eaLnBrk="1" hangingPunct="1">
              <a:lnSpc>
                <a:spcPct val="80000"/>
              </a:lnSpc>
            </a:pPr>
            <a:r>
              <a:rPr lang="zh-CN" altLang="en-US" sz="1800"/>
              <a:t>		cout&lt;&lt;"phonenum="&lt;&lt;phonenum&lt;&lt;endl;</a:t>
            </a:r>
          </a:p>
          <a:p>
            <a:pPr eaLnBrk="1" hangingPunct="1">
              <a:lnSpc>
                <a:spcPct val="80000"/>
              </a:lnSpc>
            </a:pPr>
            <a:r>
              <a:rPr lang="zh-CN" altLang="en-US" sz="1800"/>
              <a:t>	}</a:t>
            </a:r>
          </a:p>
          <a:p>
            <a:pPr eaLnBrk="1" hangingPunct="1">
              <a:lnSpc>
                <a:spcPct val="80000"/>
              </a:lnSpc>
            </a:pPr>
            <a:r>
              <a:rPr lang="zh-CN" altLang="en-US" sz="1800"/>
              <a:t>	~Person(){ }</a:t>
            </a:r>
          </a:p>
          <a:p>
            <a:pPr eaLnBrk="1" hangingPunct="1">
              <a:lnSpc>
                <a:spcPct val="80000"/>
              </a:lnSpc>
            </a:pPr>
            <a:r>
              <a:rPr lang="zh-CN" altLang="en-US" sz="1800"/>
              <a:t>private:                                          </a:t>
            </a:r>
          </a:p>
          <a:p>
            <a:pPr eaLnBrk="1" hangingPunct="1">
              <a:lnSpc>
                <a:spcPct val="80000"/>
              </a:lnSpc>
            </a:pPr>
            <a:r>
              <a:rPr lang="zh-CN" altLang="en-US" sz="1800"/>
              <a:t>	string name;</a:t>
            </a:r>
          </a:p>
          <a:p>
            <a:pPr eaLnBrk="1" hangingPunct="1">
              <a:lnSpc>
                <a:spcPct val="80000"/>
              </a:lnSpc>
            </a:pPr>
            <a:r>
              <a:rPr lang="zh-CN" altLang="en-US" sz="1800"/>
              <a:t>	char sex;</a:t>
            </a:r>
          </a:p>
          <a:p>
            <a:pPr eaLnBrk="1" hangingPunct="1">
              <a:lnSpc>
                <a:spcPct val="80000"/>
              </a:lnSpc>
            </a:pPr>
            <a:r>
              <a:rPr lang="zh-CN" altLang="en-US" sz="1800"/>
              <a:t>	string phonenum;</a:t>
            </a:r>
          </a:p>
          <a:p>
            <a:pPr eaLnBrk="1" hangingPunct="1">
              <a:lnSpc>
                <a:spcPct val="80000"/>
              </a:lnSpc>
            </a:pPr>
            <a:r>
              <a:rPr lang="zh-CN" altLang="en-US" sz="1800"/>
              <a:t>};</a:t>
            </a:r>
          </a:p>
          <a:p>
            <a:pPr eaLnBrk="1" hangingPunct="1">
              <a:lnSpc>
                <a:spcPct val="80000"/>
              </a:lnSpc>
            </a:pPr>
            <a:endParaRPr lang="zh-CN" altLang="en-US" sz="18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占位符 146433">
            <a:extLst>
              <a:ext uri="{FF2B5EF4-FFF2-40B4-BE49-F238E27FC236}">
                <a16:creationId xmlns:a16="http://schemas.microsoft.com/office/drawing/2014/main" id="{6FBE5F1C-43DD-4CD9-927A-0D5CAD74B830}"/>
              </a:ext>
            </a:extLst>
          </p:cNvPr>
          <p:cNvSpPr>
            <a:spLocks noGrp="1" noChangeArrowheads="1"/>
          </p:cNvSpPr>
          <p:nvPr>
            <p:ph idx="1"/>
          </p:nvPr>
        </p:nvSpPr>
        <p:spPr>
          <a:xfrm>
            <a:off x="1981200" y="762000"/>
            <a:ext cx="8077200" cy="5715000"/>
          </a:xfrm>
        </p:spPr>
        <p:txBody>
          <a:bodyPr>
            <a:normAutofit fontScale="85000" lnSpcReduction="20000"/>
          </a:bodyPr>
          <a:lstStyle/>
          <a:p>
            <a:pPr eaLnBrk="1" hangingPunct="1">
              <a:lnSpc>
                <a:spcPct val="80000"/>
              </a:lnSpc>
            </a:pPr>
            <a:r>
              <a:rPr lang="zh-CN" altLang="en-US" sz="1600"/>
              <a:t>class Teacher:public Person                               </a:t>
            </a:r>
          </a:p>
          <a:p>
            <a:pPr eaLnBrk="1" hangingPunct="1">
              <a:lnSpc>
                <a:spcPct val="80000"/>
              </a:lnSpc>
            </a:pPr>
            <a:r>
              <a:rPr lang="zh-CN" altLang="en-US" sz="1600"/>
              <a:t>{</a:t>
            </a:r>
          </a:p>
          <a:p>
            <a:pPr eaLnBrk="1" hangingPunct="1">
              <a:lnSpc>
                <a:spcPct val="80000"/>
              </a:lnSpc>
            </a:pPr>
            <a:r>
              <a:rPr lang="zh-CN" altLang="en-US" sz="1600"/>
              <a:t>public:                                         </a:t>
            </a:r>
          </a:p>
          <a:p>
            <a:pPr eaLnBrk="1" hangingPunct="1">
              <a:lnSpc>
                <a:spcPct val="80000"/>
              </a:lnSpc>
            </a:pPr>
            <a:r>
              <a:rPr lang="zh-CN" altLang="en-US" sz="1600"/>
              <a:t>	Teacher(string nna,char nsex,string nphonenum,string ntitle,double nwage):</a:t>
            </a:r>
          </a:p>
          <a:p>
            <a:pPr eaLnBrk="1" hangingPunct="1">
              <a:lnSpc>
                <a:spcPct val="80000"/>
              </a:lnSpc>
            </a:pPr>
            <a:r>
              <a:rPr lang="zh-CN" altLang="en-US" sz="1600"/>
              <a:t>Person(nna,nsex,nphonenum)</a:t>
            </a:r>
          </a:p>
          <a:p>
            <a:pPr eaLnBrk="1" hangingPunct="1">
              <a:lnSpc>
                <a:spcPct val="80000"/>
              </a:lnSpc>
            </a:pPr>
            <a:r>
              <a:rPr lang="zh-CN" altLang="en-US" sz="1600"/>
              <a:t>	{</a:t>
            </a:r>
          </a:p>
          <a:p>
            <a:pPr eaLnBrk="1" hangingPunct="1">
              <a:lnSpc>
                <a:spcPct val="80000"/>
              </a:lnSpc>
            </a:pPr>
            <a:r>
              <a:rPr lang="zh-CN" altLang="en-US" sz="1600"/>
              <a:t>		title=ntitle;</a:t>
            </a:r>
          </a:p>
          <a:p>
            <a:pPr eaLnBrk="1" hangingPunct="1">
              <a:lnSpc>
                <a:spcPct val="80000"/>
              </a:lnSpc>
            </a:pPr>
            <a:r>
              <a:rPr lang="zh-CN" altLang="en-US" sz="1600"/>
              <a:t>		wage=nwage;</a:t>
            </a:r>
          </a:p>
          <a:p>
            <a:pPr eaLnBrk="1" hangingPunct="1">
              <a:lnSpc>
                <a:spcPct val="80000"/>
              </a:lnSpc>
            </a:pPr>
            <a:r>
              <a:rPr lang="zh-CN" altLang="en-US" sz="1600"/>
              <a:t>	}</a:t>
            </a:r>
          </a:p>
          <a:p>
            <a:pPr eaLnBrk="1" hangingPunct="1">
              <a:lnSpc>
                <a:spcPct val="80000"/>
              </a:lnSpc>
            </a:pPr>
            <a:r>
              <a:rPr lang="en-US" altLang="zh-CN" sz="1600"/>
              <a:t>void Show()                    //Teacher类的Show()函数</a:t>
            </a:r>
          </a:p>
          <a:p>
            <a:pPr eaLnBrk="1" hangingPunct="1">
              <a:lnSpc>
                <a:spcPct val="80000"/>
              </a:lnSpc>
            </a:pPr>
            <a:r>
              <a:rPr lang="en-US" altLang="zh-CN" sz="1600"/>
              <a:t>	{</a:t>
            </a:r>
          </a:p>
          <a:p>
            <a:pPr eaLnBrk="1" hangingPunct="1">
              <a:lnSpc>
                <a:spcPct val="80000"/>
              </a:lnSpc>
            </a:pPr>
            <a:r>
              <a:rPr lang="en-US" altLang="zh-CN" sz="1600"/>
              <a:t>		Person::Show();</a:t>
            </a:r>
          </a:p>
          <a:p>
            <a:pPr eaLnBrk="1" hangingPunct="1">
              <a:lnSpc>
                <a:spcPct val="80000"/>
              </a:lnSpc>
            </a:pPr>
            <a:r>
              <a:rPr lang="en-US" altLang="zh-CN" sz="1600"/>
              <a:t>		cout&lt;&lt;"title="&lt;&lt;title&lt;&lt;endl;</a:t>
            </a:r>
          </a:p>
          <a:p>
            <a:pPr eaLnBrk="1" hangingPunct="1">
              <a:lnSpc>
                <a:spcPct val="80000"/>
              </a:lnSpc>
            </a:pPr>
            <a:r>
              <a:rPr lang="en-US" altLang="zh-CN" sz="1600"/>
              <a:t>		cout&lt;&lt;"wage="&lt;&lt;wage&lt;&lt;endl;</a:t>
            </a:r>
          </a:p>
          <a:p>
            <a:pPr eaLnBrk="1" hangingPunct="1">
              <a:lnSpc>
                <a:spcPct val="80000"/>
              </a:lnSpc>
            </a:pPr>
            <a:r>
              <a:rPr lang="en-US" altLang="zh-CN" sz="1600"/>
              <a:t>	}</a:t>
            </a:r>
          </a:p>
          <a:p>
            <a:pPr eaLnBrk="1" hangingPunct="1">
              <a:lnSpc>
                <a:spcPct val="80000"/>
              </a:lnSpc>
            </a:pPr>
            <a:r>
              <a:rPr lang="en-US" altLang="zh-CN" sz="1600"/>
              <a:t>	~Teacher(){  }</a:t>
            </a:r>
          </a:p>
          <a:p>
            <a:pPr eaLnBrk="1" hangingPunct="1">
              <a:lnSpc>
                <a:spcPct val="80000"/>
              </a:lnSpc>
            </a:pPr>
            <a:r>
              <a:rPr lang="en-US" altLang="zh-CN" sz="1600"/>
              <a:t>private:                                      </a:t>
            </a:r>
          </a:p>
          <a:p>
            <a:pPr eaLnBrk="1" hangingPunct="1">
              <a:lnSpc>
                <a:spcPct val="80000"/>
              </a:lnSpc>
            </a:pPr>
            <a:r>
              <a:rPr lang="en-US" altLang="zh-CN" sz="1600"/>
              <a:t>	string title;</a:t>
            </a:r>
          </a:p>
          <a:p>
            <a:pPr eaLnBrk="1" hangingPunct="1">
              <a:lnSpc>
                <a:spcPct val="80000"/>
              </a:lnSpc>
            </a:pPr>
            <a:r>
              <a:rPr lang="en-US" altLang="zh-CN" sz="1600"/>
              <a:t>	double wage;</a:t>
            </a:r>
          </a:p>
          <a:p>
            <a:pPr eaLnBrk="1" hangingPunct="1">
              <a:lnSpc>
                <a:spcPct val="80000"/>
              </a:lnSpc>
            </a:pPr>
            <a:r>
              <a:rPr lang="en-US" altLang="zh-CN" sz="1600"/>
              <a:t>};</a:t>
            </a:r>
          </a:p>
          <a:p>
            <a:pPr eaLnBrk="1" hangingPunct="1">
              <a:lnSpc>
                <a:spcPct val="80000"/>
              </a:lnSpc>
            </a:pPr>
            <a:r>
              <a:rPr lang="en-US" altLang="zh-CN" sz="1600"/>
              <a:t>class Cadre:public Person                          </a:t>
            </a:r>
          </a:p>
          <a:p>
            <a:pPr eaLnBrk="1" hangingPunct="1">
              <a:lnSpc>
                <a:spcPct val="80000"/>
              </a:lnSpc>
            </a:pPr>
            <a:r>
              <a:rPr lang="en-US" altLang="zh-CN" sz="1600"/>
              <a:t>{</a:t>
            </a:r>
          </a:p>
          <a:p>
            <a:pPr eaLnBrk="1" hangingPunct="1">
              <a:lnSpc>
                <a:spcPct val="80000"/>
              </a:lnSpc>
            </a:pPr>
            <a:endParaRPr lang="en-US" altLang="zh-CN" sz="16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a:extLst>
              <a:ext uri="{FF2B5EF4-FFF2-40B4-BE49-F238E27FC236}">
                <a16:creationId xmlns:a16="http://schemas.microsoft.com/office/drawing/2014/main" id="{D8B45013-627D-4616-AF40-4AD6F0D1637E}"/>
              </a:ext>
            </a:extLst>
          </p:cNvPr>
          <p:cNvSpPr>
            <a:spLocks noGrp="1" noChangeArrowheads="1"/>
          </p:cNvSpPr>
          <p:nvPr>
            <p:ph idx="1"/>
          </p:nvPr>
        </p:nvSpPr>
        <p:spPr>
          <a:xfrm>
            <a:off x="1981200" y="523875"/>
            <a:ext cx="8229600" cy="5994400"/>
          </a:xfrm>
        </p:spPr>
        <p:txBody>
          <a:bodyPr>
            <a:normAutofit fontScale="92500" lnSpcReduction="20000"/>
          </a:bodyPr>
          <a:lstStyle/>
          <a:p>
            <a:pPr eaLnBrk="1" hangingPunct="1"/>
            <a:r>
              <a:rPr lang="zh-CN" altLang="en-US" sz="1600"/>
              <a:t>public:                                         </a:t>
            </a:r>
          </a:p>
          <a:p>
            <a:pPr eaLnBrk="1" hangingPunct="1"/>
            <a:r>
              <a:rPr lang="zh-CN" altLang="en-US" sz="1600"/>
              <a:t>	Teacher(string nna,char nsex,string nphonenum,string ntitle,double nwage):</a:t>
            </a:r>
          </a:p>
          <a:p>
            <a:pPr eaLnBrk="1" hangingPunct="1"/>
            <a:r>
              <a:rPr lang="zh-CN" altLang="en-US" sz="1600"/>
              <a:t>Person(nna,nsex,nphonenum)</a:t>
            </a:r>
          </a:p>
          <a:p>
            <a:pPr eaLnBrk="1" hangingPunct="1"/>
            <a:r>
              <a:rPr lang="zh-CN" altLang="en-US" sz="1600"/>
              <a:t>	{</a:t>
            </a:r>
          </a:p>
          <a:p>
            <a:pPr eaLnBrk="1" hangingPunct="1"/>
            <a:r>
              <a:rPr lang="zh-CN" altLang="en-US" sz="1600"/>
              <a:t>		title=ntitle;</a:t>
            </a:r>
          </a:p>
          <a:p>
            <a:pPr eaLnBrk="1" hangingPunct="1"/>
            <a:r>
              <a:rPr lang="zh-CN" altLang="en-US" sz="1600"/>
              <a:t>		wage=nwage;</a:t>
            </a:r>
          </a:p>
          <a:p>
            <a:pPr eaLnBrk="1" hangingPunct="1"/>
            <a:r>
              <a:rPr lang="zh-CN" altLang="en-US" sz="1600"/>
              <a:t>	}</a:t>
            </a:r>
          </a:p>
          <a:p>
            <a:pPr eaLnBrk="1" hangingPunct="1"/>
            <a:r>
              <a:rPr lang="zh-CN" altLang="en-US" sz="1600"/>
              <a:t>	void Show()                    //Teacher类的Show()函数</a:t>
            </a:r>
          </a:p>
          <a:p>
            <a:pPr eaLnBrk="1" hangingPunct="1"/>
            <a:r>
              <a:rPr lang="zh-CN" altLang="en-US" sz="1600"/>
              <a:t>	{</a:t>
            </a:r>
          </a:p>
          <a:p>
            <a:pPr eaLnBrk="1" hangingPunct="1"/>
            <a:r>
              <a:rPr lang="zh-CN" altLang="en-US" sz="1600"/>
              <a:t>		Person::Show();</a:t>
            </a:r>
          </a:p>
          <a:p>
            <a:pPr eaLnBrk="1" hangingPunct="1"/>
            <a:r>
              <a:rPr lang="zh-CN" altLang="en-US" sz="1600"/>
              <a:t>		cout&lt;&lt;"title="&lt;&lt;title&lt;&lt;endl;</a:t>
            </a:r>
          </a:p>
          <a:p>
            <a:pPr eaLnBrk="1" hangingPunct="1"/>
            <a:r>
              <a:rPr lang="zh-CN" altLang="en-US" sz="1600"/>
              <a:t>		cout&lt;&lt;"wage="&lt;&lt;wage&lt;&lt;endl;</a:t>
            </a:r>
          </a:p>
          <a:p>
            <a:pPr eaLnBrk="1" hangingPunct="1"/>
            <a:r>
              <a:rPr lang="zh-CN" altLang="en-US" sz="1600"/>
              <a:t>	}</a:t>
            </a:r>
          </a:p>
          <a:p>
            <a:pPr eaLnBrk="1" hangingPunct="1"/>
            <a:r>
              <a:rPr lang="zh-CN" altLang="en-US" sz="1600"/>
              <a:t>	~Teacher(){  }</a:t>
            </a:r>
          </a:p>
          <a:p>
            <a:pPr eaLnBrk="1" hangingPunct="1"/>
            <a:r>
              <a:rPr lang="zh-CN" altLang="en-US" sz="1600"/>
              <a:t>private:                                      </a:t>
            </a:r>
          </a:p>
          <a:p>
            <a:pPr eaLnBrk="1" hangingPunct="1"/>
            <a:r>
              <a:rPr lang="zh-CN" altLang="en-US" sz="1600"/>
              <a:t>	string title;</a:t>
            </a:r>
          </a:p>
          <a:p>
            <a:pPr eaLnBrk="1" hangingPunct="1"/>
            <a:r>
              <a:rPr lang="zh-CN" altLang="en-US" sz="1600"/>
              <a:t>	double wage;</a:t>
            </a:r>
          </a:p>
          <a:p>
            <a:pPr eaLnBrk="1" hangingPunct="1"/>
            <a:r>
              <a:rPr lang="zh-CN" altLang="en-US" sz="1600"/>
              <a:t>};</a:t>
            </a:r>
          </a:p>
          <a:p>
            <a:pPr eaLnBrk="1" hangingPunct="1"/>
            <a:r>
              <a:rPr lang="zh-CN" altLang="en-US" sz="1600"/>
              <a:t>class Cadre:public Person                          </a:t>
            </a:r>
          </a:p>
          <a:p>
            <a:pPr eaLnBrk="1" hangingPunct="1"/>
            <a:r>
              <a:rPr lang="zh-CN" altLang="en-US" sz="16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09569">
            <a:extLst>
              <a:ext uri="{FF2B5EF4-FFF2-40B4-BE49-F238E27FC236}">
                <a16:creationId xmlns:a16="http://schemas.microsoft.com/office/drawing/2014/main" id="{A9B1D20A-CCE9-4464-8AF1-13405BBFB841}"/>
              </a:ext>
            </a:extLst>
          </p:cNvPr>
          <p:cNvSpPr>
            <a:spLocks noGrp="1" noChangeArrowheads="1"/>
          </p:cNvSpPr>
          <p:nvPr>
            <p:ph idx="1"/>
          </p:nvPr>
        </p:nvSpPr>
        <p:spPr>
          <a:xfrm>
            <a:off x="2438400" y="1143000"/>
            <a:ext cx="7543800" cy="4800600"/>
          </a:xfrm>
        </p:spPr>
        <p:txBody>
          <a:bodyPr/>
          <a:lstStyle/>
          <a:p>
            <a:pPr marL="0" indent="0" algn="just">
              <a:lnSpc>
                <a:spcPct val="110000"/>
              </a:lnSpc>
            </a:pPr>
            <a:r>
              <a:rPr lang="zh-CN" altLang="en-US" sz="2000"/>
              <a:t>        其中，“派生类名”是一个标识符，命名需要满足标识符的命名规则。“基类名”是派生类所继承的类的名字。这里的“继承方式”是指派生类按照指定的继承方式继承基类，用于说明从基类继承来的成员在派生类中的访问控制权限。继承方式有</a:t>
            </a:r>
            <a:r>
              <a:rPr lang="en-US" altLang="zh-CN" sz="2000"/>
              <a:t>3</a:t>
            </a:r>
            <a:r>
              <a:rPr lang="zh-CN" altLang="en-US" sz="2000"/>
              <a:t>种，分别为</a:t>
            </a:r>
            <a:r>
              <a:rPr lang="en-US" altLang="zh-CN" sz="2000"/>
              <a:t>pubic</a:t>
            </a:r>
            <a:r>
              <a:rPr lang="zh-CN" altLang="en-US" sz="2000"/>
              <a:t>、</a:t>
            </a:r>
            <a:r>
              <a:rPr lang="en-US" altLang="zh-CN" sz="2000"/>
              <a:t>private</a:t>
            </a:r>
            <a:r>
              <a:rPr lang="zh-CN" altLang="en-US" sz="2000"/>
              <a:t>和</a:t>
            </a:r>
            <a:r>
              <a:rPr lang="en-US" altLang="zh-CN" sz="2000"/>
              <a:t>protected</a:t>
            </a:r>
            <a:r>
              <a:rPr lang="zh-CN" altLang="en-US" sz="2000"/>
              <a:t>，分别表示公有继承、私有继承和保护继承。继承方式也可以省略，省略后默认为私有继承</a:t>
            </a:r>
            <a:r>
              <a:rPr lang="en-US" altLang="zh-CN" sz="2000"/>
              <a:t>private</a:t>
            </a:r>
            <a:r>
              <a:rPr lang="zh-CN" altLang="en-US" sz="2000"/>
              <a:t>。派生类中新定义的成员在花括号内声明，其中还包括对基类一些成员的重定义，这部分内容将在后续章节中详细介绍。</a:t>
            </a: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D1D26832-F0D8-4903-B12F-D870332BDEAE}"/>
              </a:ext>
            </a:extLst>
          </p:cNvPr>
          <p:cNvSpPr>
            <a:spLocks noGrp="1" noChangeArrowheads="1"/>
          </p:cNvSpPr>
          <p:nvPr>
            <p:ph idx="1"/>
          </p:nvPr>
        </p:nvSpPr>
        <p:spPr>
          <a:xfrm>
            <a:off x="1981200" y="555626"/>
            <a:ext cx="8229600" cy="6003925"/>
          </a:xfrm>
        </p:spPr>
        <p:txBody>
          <a:bodyPr>
            <a:normAutofit fontScale="92500" lnSpcReduction="20000"/>
          </a:bodyPr>
          <a:lstStyle/>
          <a:p>
            <a:pPr eaLnBrk="1" hangingPunct="1"/>
            <a:r>
              <a:rPr lang="zh-CN" altLang="en-US" sz="1600"/>
              <a:t>public:                                            </a:t>
            </a:r>
          </a:p>
          <a:p>
            <a:pPr eaLnBrk="1" hangingPunct="1"/>
            <a:r>
              <a:rPr lang="zh-CN" altLang="en-US" sz="1600"/>
              <a:t>	Cadre(string nna,char nsex,string nphonenum,string npost,string npolitical):</a:t>
            </a:r>
          </a:p>
          <a:p>
            <a:pPr eaLnBrk="1" hangingPunct="1"/>
            <a:r>
              <a:rPr lang="zh-CN" altLang="en-US" sz="1600"/>
              <a:t>Person(nna,nsex,nphonenum)[和上面的public对齐]</a:t>
            </a:r>
          </a:p>
          <a:p>
            <a:pPr eaLnBrk="1" hangingPunct="1"/>
            <a:r>
              <a:rPr lang="zh-CN" altLang="en-US" sz="1600"/>
              <a:t>	{</a:t>
            </a:r>
          </a:p>
          <a:p>
            <a:pPr eaLnBrk="1" hangingPunct="1"/>
            <a:r>
              <a:rPr lang="zh-CN" altLang="en-US" sz="1600"/>
              <a:t>		post=npost;</a:t>
            </a:r>
          </a:p>
          <a:p>
            <a:pPr eaLnBrk="1" hangingPunct="1"/>
            <a:r>
              <a:rPr lang="zh-CN" altLang="en-US" sz="1600"/>
              <a:t>		political=npolitical;</a:t>
            </a:r>
          </a:p>
          <a:p>
            <a:pPr eaLnBrk="1" hangingPunct="1"/>
            <a:r>
              <a:rPr lang="zh-CN" altLang="en-US" sz="1600"/>
              <a:t>	}</a:t>
            </a:r>
          </a:p>
          <a:p>
            <a:pPr eaLnBrk="1" hangingPunct="1"/>
            <a:r>
              <a:rPr lang="zh-CN" altLang="en-US" sz="1600"/>
              <a:t>	void Show()           	//Cadre类的Show()函数</a:t>
            </a:r>
          </a:p>
          <a:p>
            <a:pPr eaLnBrk="1" hangingPunct="1"/>
            <a:r>
              <a:rPr lang="zh-CN" altLang="en-US" sz="1600"/>
              <a:t>	{</a:t>
            </a:r>
          </a:p>
          <a:p>
            <a:pPr eaLnBrk="1" hangingPunct="1"/>
            <a:r>
              <a:rPr lang="zh-CN" altLang="en-US" sz="1600"/>
              <a:t>		Person::Show();</a:t>
            </a:r>
          </a:p>
          <a:p>
            <a:pPr eaLnBrk="1" hangingPunct="1"/>
            <a:r>
              <a:rPr lang="zh-CN" altLang="en-US" sz="1600"/>
              <a:t>		cout&lt;&lt;"post="&lt;&lt;post&lt;&lt;endl;</a:t>
            </a:r>
          </a:p>
          <a:p>
            <a:pPr eaLnBrk="1" hangingPunct="1"/>
            <a:r>
              <a:rPr lang="zh-CN" altLang="en-US" sz="1600"/>
              <a:t>		cout&lt;&lt;"political="&lt;&lt;political&lt;&lt;endl;</a:t>
            </a:r>
          </a:p>
          <a:p>
            <a:pPr eaLnBrk="1" hangingPunct="1"/>
            <a:r>
              <a:rPr lang="zh-CN" altLang="en-US" sz="1600"/>
              <a:t>	}</a:t>
            </a:r>
          </a:p>
          <a:p>
            <a:pPr eaLnBrk="1" hangingPunct="1"/>
            <a:r>
              <a:rPr lang="zh-CN" altLang="en-US" sz="1600"/>
              <a:t>	~Cadre(){ }</a:t>
            </a:r>
          </a:p>
          <a:p>
            <a:pPr eaLnBrk="1" hangingPunct="1"/>
            <a:r>
              <a:rPr lang="zh-CN" altLang="en-US" sz="1600"/>
              <a:t>private:                                           </a:t>
            </a:r>
          </a:p>
          <a:p>
            <a:pPr eaLnBrk="1" hangingPunct="1"/>
            <a:r>
              <a:rPr lang="zh-CN" altLang="en-US" sz="1600"/>
              <a:t>	string post;        		//职务</a:t>
            </a:r>
          </a:p>
          <a:p>
            <a:pPr eaLnBrk="1" hangingPunct="1"/>
            <a:r>
              <a:rPr lang="zh-CN" altLang="en-US" sz="1600"/>
              <a:t>	string political;  		//政治面貌</a:t>
            </a:r>
          </a:p>
          <a:p>
            <a:pPr eaLnBrk="1" hangingPunct="1"/>
            <a:r>
              <a:rPr lang="zh-CN" altLang="en-US" sz="1600"/>
              <a:t>};</a:t>
            </a:r>
          </a:p>
          <a:p>
            <a:pPr eaLnBrk="1" hangingPunct="1"/>
            <a:r>
              <a:rPr lang="zh-CN" altLang="en-US" sz="1600"/>
              <a:t>class Tea_Ca:public Teacher,public Cadre</a:t>
            </a:r>
          </a:p>
          <a:p>
            <a:pPr eaLnBrk="1" hangingPunct="1"/>
            <a:r>
              <a:rPr lang="zh-CN" altLang="en-US" sz="160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a:extLst>
              <a:ext uri="{FF2B5EF4-FFF2-40B4-BE49-F238E27FC236}">
                <a16:creationId xmlns:a16="http://schemas.microsoft.com/office/drawing/2014/main" id="{A9FAFC25-E904-40E5-86DD-0DD4582818AA}"/>
              </a:ext>
            </a:extLst>
          </p:cNvPr>
          <p:cNvSpPr>
            <a:spLocks noGrp="1" noChangeArrowheads="1"/>
          </p:cNvSpPr>
          <p:nvPr>
            <p:ph idx="1"/>
          </p:nvPr>
        </p:nvSpPr>
        <p:spPr>
          <a:xfrm>
            <a:off x="1981200" y="576263"/>
            <a:ext cx="8229600" cy="5549900"/>
          </a:xfrm>
        </p:spPr>
        <p:txBody>
          <a:bodyPr>
            <a:normAutofit fontScale="92500" lnSpcReduction="20000"/>
          </a:bodyPr>
          <a:lstStyle/>
          <a:p>
            <a:pPr eaLnBrk="1" hangingPunct="1"/>
            <a:r>
              <a:rPr lang="zh-CN" altLang="en-US" sz="1600"/>
              <a:t>public:</a:t>
            </a:r>
          </a:p>
          <a:p>
            <a:pPr eaLnBrk="1" hangingPunct="1"/>
            <a:r>
              <a:rPr lang="zh-CN" altLang="en-US" sz="1600"/>
              <a:t>	Tea_Ca(string nna,char nsex,string nphonenum,string ntitle,double nwage,string npost,string npolitical):Teacher(nna,nsex,nphonenum,ntitle,nwage), Cadre(nna,nsex,nphonenum,npost,npolitical){ }[和上面的public对齐]</a:t>
            </a:r>
          </a:p>
          <a:p>
            <a:pPr eaLnBrk="1" hangingPunct="1"/>
            <a:r>
              <a:rPr lang="zh-CN" altLang="en-US" sz="1600"/>
              <a:t>	void Show()              	//Tea_Ca类的Show()函数</a:t>
            </a:r>
          </a:p>
          <a:p>
            <a:pPr eaLnBrk="1" hangingPunct="1"/>
            <a:r>
              <a:rPr lang="zh-CN" altLang="en-US" sz="1600"/>
              <a:t>	{</a:t>
            </a:r>
          </a:p>
          <a:p>
            <a:pPr eaLnBrk="1" hangingPunct="1"/>
            <a:r>
              <a:rPr lang="zh-CN" altLang="en-US" sz="1600"/>
              <a:t>		Teacher::Show();</a:t>
            </a:r>
          </a:p>
          <a:p>
            <a:pPr eaLnBrk="1" hangingPunct="1"/>
            <a:r>
              <a:rPr lang="zh-CN" altLang="en-US" sz="1600"/>
              <a:t>		Cadre::Show();</a:t>
            </a:r>
          </a:p>
          <a:p>
            <a:pPr eaLnBrk="1" hangingPunct="1"/>
            <a:r>
              <a:rPr lang="zh-CN" altLang="en-US" sz="1600"/>
              <a:t>	}</a:t>
            </a:r>
          </a:p>
          <a:p>
            <a:pPr eaLnBrk="1" hangingPunct="1"/>
            <a:r>
              <a:rPr lang="zh-CN" altLang="en-US" sz="1600"/>
              <a:t>	~Tea_Ca(){ }</a:t>
            </a:r>
          </a:p>
          <a:p>
            <a:pPr eaLnBrk="1" hangingPunct="1"/>
            <a:r>
              <a:rPr lang="zh-CN" altLang="en-US" sz="1600"/>
              <a:t>};</a:t>
            </a:r>
          </a:p>
          <a:p>
            <a:pPr eaLnBrk="1" hangingPunct="1"/>
            <a:r>
              <a:rPr lang="zh-CN" altLang="en-US" sz="1600"/>
              <a:t>int main()</a:t>
            </a:r>
          </a:p>
          <a:p>
            <a:pPr eaLnBrk="1" hangingPunct="1"/>
            <a:r>
              <a:rPr lang="zh-CN" altLang="en-US" sz="1600"/>
              <a:t>{</a:t>
            </a:r>
          </a:p>
          <a:p>
            <a:pPr eaLnBrk="1" hangingPunct="1"/>
            <a:r>
              <a:rPr lang="zh-CN" altLang="en-US" sz="1600"/>
              <a:t>	Tea_Ca tc("李明",'m',"13189783326","教授",5000,"主任","党员");  </a:t>
            </a:r>
          </a:p>
          <a:p>
            <a:pPr eaLnBrk="1" hangingPunct="1"/>
            <a:r>
              <a:rPr lang="zh-CN" altLang="en-US" sz="1600"/>
              <a:t>								//定义派生类对象</a:t>
            </a:r>
          </a:p>
          <a:p>
            <a:pPr eaLnBrk="1" hangingPunct="1"/>
            <a:r>
              <a:rPr lang="zh-CN" altLang="en-US" sz="1600"/>
              <a:t> 	tc.Show();              	//默认访问Tea_Ca类的Show()函数</a:t>
            </a:r>
          </a:p>
          <a:p>
            <a:pPr eaLnBrk="1" hangingPunct="1"/>
            <a:r>
              <a:rPr lang="zh-CN" altLang="en-US" sz="1600"/>
              <a:t> 	tc.Person::Show();    	//编译会报错！从两条路径继承了Person类的Show()函数</a:t>
            </a:r>
          </a:p>
          <a:p>
            <a:pPr eaLnBrk="1" hangingPunct="1"/>
            <a:r>
              <a:rPr lang="zh-CN" altLang="en-US" sz="1600"/>
              <a:t>	return 0;</a:t>
            </a:r>
          </a:p>
          <a:p>
            <a:pPr eaLnBrk="1" hangingPunct="1"/>
            <a:r>
              <a:rPr lang="zh-CN" altLang="en-US" sz="16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a:extLst>
              <a:ext uri="{FF2B5EF4-FFF2-40B4-BE49-F238E27FC236}">
                <a16:creationId xmlns:a16="http://schemas.microsoft.com/office/drawing/2014/main" id="{8FDC3DC3-CB91-48AE-8F97-D2CE9F200B1F}"/>
              </a:ext>
            </a:extLst>
          </p:cNvPr>
          <p:cNvSpPr>
            <a:spLocks noGrp="1" noChangeArrowheads="1"/>
          </p:cNvSpPr>
          <p:nvPr>
            <p:ph idx="1"/>
          </p:nvPr>
        </p:nvSpPr>
        <p:spPr>
          <a:xfrm>
            <a:off x="1981200" y="596901"/>
            <a:ext cx="8229600" cy="5529263"/>
          </a:xfrm>
        </p:spPr>
        <p:txBody>
          <a:bodyPr/>
          <a:lstStyle/>
          <a:p>
            <a:pPr eaLnBrk="1" hangingPunct="1"/>
            <a:r>
              <a:rPr lang="zh-CN" altLang="en-US" sz="1800"/>
              <a:t>如果把语句tc.Person::Show();去掉，程序可以编译通过，执行结果如下：</a:t>
            </a:r>
          </a:p>
          <a:p>
            <a:pPr eaLnBrk="1" hangingPunct="1"/>
            <a:r>
              <a:rPr lang="zh-CN" altLang="en-US" sz="1800"/>
              <a:t>name=李明</a:t>
            </a:r>
          </a:p>
          <a:p>
            <a:pPr eaLnBrk="1" hangingPunct="1"/>
            <a:r>
              <a:rPr lang="zh-CN" altLang="en-US" sz="1800"/>
              <a:t>sex=男</a:t>
            </a:r>
          </a:p>
          <a:p>
            <a:pPr eaLnBrk="1" hangingPunct="1"/>
            <a:r>
              <a:rPr lang="zh-CN" altLang="en-US" sz="1800"/>
              <a:t>phonenum=13189783326</a:t>
            </a:r>
          </a:p>
          <a:p>
            <a:pPr eaLnBrk="1" hangingPunct="1"/>
            <a:r>
              <a:rPr lang="zh-CN" altLang="en-US" sz="1800"/>
              <a:t>title=教授</a:t>
            </a:r>
          </a:p>
          <a:p>
            <a:pPr eaLnBrk="1" hangingPunct="1"/>
            <a:r>
              <a:rPr lang="zh-CN" altLang="en-US" sz="1800"/>
              <a:t>wage=5000</a:t>
            </a:r>
          </a:p>
          <a:p>
            <a:pPr eaLnBrk="1" hangingPunct="1"/>
            <a:r>
              <a:rPr lang="zh-CN" altLang="en-US" sz="1800"/>
              <a:t>name=李明</a:t>
            </a:r>
          </a:p>
          <a:p>
            <a:pPr eaLnBrk="1" hangingPunct="1"/>
            <a:r>
              <a:rPr lang="zh-CN" altLang="en-US" sz="1800"/>
              <a:t>sex=男</a:t>
            </a:r>
          </a:p>
          <a:p>
            <a:pPr eaLnBrk="1" hangingPunct="1"/>
            <a:r>
              <a:rPr lang="zh-CN" altLang="en-US" sz="1800"/>
              <a:t>phonenum=13189783326</a:t>
            </a:r>
          </a:p>
          <a:p>
            <a:pPr eaLnBrk="1" hangingPunct="1"/>
            <a:r>
              <a:rPr lang="zh-CN" altLang="en-US" sz="1800"/>
              <a:t>post=主任</a:t>
            </a:r>
          </a:p>
          <a:p>
            <a:pPr eaLnBrk="1" hangingPunct="1"/>
            <a:r>
              <a:rPr lang="zh-CN" altLang="en-US" sz="1800"/>
              <a:t>political=党员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150529">
            <a:extLst>
              <a:ext uri="{FF2B5EF4-FFF2-40B4-BE49-F238E27FC236}">
                <a16:creationId xmlns:a16="http://schemas.microsoft.com/office/drawing/2014/main" id="{E83F8683-8CFD-40FB-9B27-912A84E2C327}"/>
              </a:ext>
            </a:extLst>
          </p:cNvPr>
          <p:cNvSpPr>
            <a:spLocks noGrp="1" noChangeArrowheads="1"/>
          </p:cNvSpPr>
          <p:nvPr>
            <p:ph idx="1"/>
          </p:nvPr>
        </p:nvSpPr>
        <p:spPr>
          <a:xfrm>
            <a:off x="1981200" y="609600"/>
            <a:ext cx="8382000" cy="2667000"/>
          </a:xfrm>
        </p:spPr>
        <p:txBody>
          <a:bodyPr/>
          <a:lstStyle/>
          <a:p>
            <a:pPr marL="0" indent="0" algn="just"/>
            <a:r>
              <a:rPr lang="en-US" altLang="zh-CN" sz="1800">
                <a:cs typeface="Arial" panose="020B0604020202020204" pitchFamily="34" charset="0"/>
              </a:rPr>
              <a:t>        Teacher</a:t>
            </a:r>
            <a:r>
              <a:rPr lang="zh-CN" altLang="en-US" sz="1800">
                <a:cs typeface="Arial" panose="020B0604020202020204" pitchFamily="34" charset="0"/>
              </a:rPr>
              <a:t>类和</a:t>
            </a:r>
            <a:r>
              <a:rPr lang="en-US" altLang="zh-CN" sz="1800">
                <a:cs typeface="Arial" panose="020B0604020202020204" pitchFamily="34" charset="0"/>
              </a:rPr>
              <a:t>Student</a:t>
            </a:r>
            <a:r>
              <a:rPr lang="zh-CN" altLang="en-US" sz="1800">
                <a:cs typeface="Arial" panose="020B0604020202020204" pitchFamily="34" charset="0"/>
              </a:rPr>
              <a:t>类都含有</a:t>
            </a:r>
            <a:r>
              <a:rPr lang="en-US" altLang="zh-CN" sz="1800">
                <a:cs typeface="Arial" panose="020B0604020202020204" pitchFamily="34" charset="0"/>
              </a:rPr>
              <a:t>Person</a:t>
            </a:r>
            <a:r>
              <a:rPr lang="zh-CN" altLang="en-US" sz="1800">
                <a:cs typeface="Arial" panose="020B0604020202020204" pitchFamily="34" charset="0"/>
              </a:rPr>
              <a:t>类成员的副本。当</a:t>
            </a:r>
            <a:r>
              <a:rPr lang="en-US" altLang="zh-CN" sz="1800">
                <a:cs typeface="Arial" panose="020B0604020202020204" pitchFamily="34" charset="0"/>
              </a:rPr>
              <a:t>Teach_Assistant</a:t>
            </a:r>
            <a:r>
              <a:rPr lang="zh-CN" altLang="en-US" sz="1800">
                <a:cs typeface="Arial" panose="020B0604020202020204" pitchFamily="34" charset="0"/>
              </a:rPr>
              <a:t>类从</a:t>
            </a:r>
            <a:r>
              <a:rPr lang="en-US" altLang="zh-CN" sz="1800">
                <a:cs typeface="Arial" panose="020B0604020202020204" pitchFamily="34" charset="0"/>
              </a:rPr>
              <a:t>Teacher</a:t>
            </a:r>
            <a:r>
              <a:rPr lang="zh-CN" altLang="en-US" sz="1800">
                <a:cs typeface="Arial" panose="020B0604020202020204" pitchFamily="34" charset="0"/>
              </a:rPr>
              <a:t>类和</a:t>
            </a:r>
            <a:r>
              <a:rPr lang="en-US" altLang="zh-CN" sz="1800">
                <a:cs typeface="Arial" panose="020B0604020202020204" pitchFamily="34" charset="0"/>
              </a:rPr>
              <a:t>Student</a:t>
            </a:r>
            <a:r>
              <a:rPr lang="zh-CN" altLang="en-US" sz="1800">
                <a:cs typeface="Arial" panose="020B0604020202020204" pitchFamily="34" charset="0"/>
              </a:rPr>
              <a:t>类派生时，它从两个直接基类中分别获取一份</a:t>
            </a:r>
            <a:r>
              <a:rPr lang="en-US" altLang="zh-CN" sz="1800">
                <a:cs typeface="Arial" panose="020B0604020202020204" pitchFamily="34" charset="0"/>
              </a:rPr>
              <a:t>Person</a:t>
            </a:r>
            <a:r>
              <a:rPr lang="zh-CN" altLang="en-US" sz="1800">
                <a:cs typeface="Arial" panose="020B0604020202020204" pitchFamily="34" charset="0"/>
              </a:rPr>
              <a:t>类数据成员的副本，这意味着</a:t>
            </a:r>
            <a:r>
              <a:rPr lang="en-US" altLang="zh-CN" sz="1800">
                <a:cs typeface="Arial" panose="020B0604020202020204" pitchFamily="34" charset="0"/>
              </a:rPr>
              <a:t>Teach_Assistant</a:t>
            </a:r>
            <a:r>
              <a:rPr lang="zh-CN" altLang="en-US" sz="1800">
                <a:cs typeface="Arial" panose="020B0604020202020204" pitchFamily="34" charset="0"/>
              </a:rPr>
              <a:t>类的对象含有</a:t>
            </a:r>
            <a:r>
              <a:rPr lang="en-US" altLang="zh-CN" sz="1800">
                <a:cs typeface="Arial" panose="020B0604020202020204" pitchFamily="34" charset="0"/>
              </a:rPr>
              <a:t>Person</a:t>
            </a:r>
            <a:r>
              <a:rPr lang="zh-CN" altLang="en-US" sz="1800">
                <a:cs typeface="Arial" panose="020B0604020202020204" pitchFamily="34" charset="0"/>
              </a:rPr>
              <a:t>类成员的两份副本，一份来自</a:t>
            </a:r>
            <a:r>
              <a:rPr lang="en-US" altLang="zh-CN" sz="1800">
                <a:cs typeface="Arial" panose="020B0604020202020204" pitchFamily="34" charset="0"/>
              </a:rPr>
              <a:t>Teacher</a:t>
            </a:r>
            <a:r>
              <a:rPr lang="zh-CN" altLang="en-US" sz="1800">
                <a:cs typeface="Arial" panose="020B0604020202020204" pitchFamily="34" charset="0"/>
              </a:rPr>
              <a:t>类，一份来自</a:t>
            </a:r>
            <a:r>
              <a:rPr lang="en-US" altLang="zh-CN" sz="1800">
                <a:cs typeface="Arial" panose="020B0604020202020204" pitchFamily="34" charset="0"/>
              </a:rPr>
              <a:t>Student</a:t>
            </a:r>
            <a:r>
              <a:rPr lang="zh-CN" altLang="en-US" sz="1800">
                <a:cs typeface="Arial" panose="020B0604020202020204" pitchFamily="34" charset="0"/>
              </a:rPr>
              <a:t>类，如图</a:t>
            </a:r>
            <a:r>
              <a:rPr lang="en-US" altLang="zh-CN" sz="1800">
                <a:cs typeface="Arial" panose="020B0604020202020204" pitchFamily="34" charset="0"/>
              </a:rPr>
              <a:t>9-6</a:t>
            </a:r>
            <a:r>
              <a:rPr lang="zh-CN" altLang="en-US" sz="1800">
                <a:cs typeface="Arial" panose="020B0604020202020204" pitchFamily="34" charset="0"/>
              </a:rPr>
              <a:t>所示。当派生类</a:t>
            </a:r>
            <a:r>
              <a:rPr lang="en-US" altLang="zh-CN" sz="1800">
                <a:cs typeface="Arial" panose="020B0604020202020204" pitchFamily="34" charset="0"/>
              </a:rPr>
              <a:t>Teach_Assistant</a:t>
            </a:r>
            <a:r>
              <a:rPr lang="zh-CN" altLang="en-US" sz="1800">
                <a:cs typeface="Arial" panose="020B0604020202020204" pitchFamily="34" charset="0"/>
              </a:rPr>
              <a:t>类的对象调用</a:t>
            </a:r>
            <a:r>
              <a:rPr lang="en-US" altLang="zh-CN" sz="1800">
                <a:cs typeface="Arial" panose="020B0604020202020204" pitchFamily="34" charset="0"/>
              </a:rPr>
              <a:t>Person</a:t>
            </a:r>
            <a:r>
              <a:rPr lang="zh-CN" altLang="en-US" sz="1800">
                <a:cs typeface="Arial" panose="020B0604020202020204" pitchFamily="34" charset="0"/>
              </a:rPr>
              <a:t>类的成员时，可能会出现二义性。如果要想使这个公共基类</a:t>
            </a:r>
            <a:r>
              <a:rPr lang="en-US" altLang="zh-CN" sz="1800">
                <a:cs typeface="Arial" panose="020B0604020202020204" pitchFamily="34" charset="0"/>
              </a:rPr>
              <a:t>Person</a:t>
            </a:r>
            <a:r>
              <a:rPr lang="zh-CN" altLang="en-US" sz="1800">
                <a:cs typeface="Arial" panose="020B0604020202020204" pitchFamily="34" charset="0"/>
              </a:rPr>
              <a:t>类在派生类中只产生一个基类子对象，则必须将这个基类定义为虚基类。 </a:t>
            </a:r>
          </a:p>
        </p:txBody>
      </p:sp>
      <p:sp>
        <p:nvSpPr>
          <p:cNvPr id="88067" name="矩形 150532">
            <a:extLst>
              <a:ext uri="{FF2B5EF4-FFF2-40B4-BE49-F238E27FC236}">
                <a16:creationId xmlns:a16="http://schemas.microsoft.com/office/drawing/2014/main" id="{C2649542-67AB-4DFD-947D-7E50E8D45E0A}"/>
              </a:ext>
            </a:extLst>
          </p:cNvPr>
          <p:cNvSpPr>
            <a:spLocks noChangeArrowheads="1"/>
          </p:cNvSpPr>
          <p:nvPr/>
        </p:nvSpPr>
        <p:spPr bwMode="auto">
          <a:xfrm>
            <a:off x="152400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8068" name="对象 150531">
            <a:extLst>
              <a:ext uri="{FF2B5EF4-FFF2-40B4-BE49-F238E27FC236}">
                <a16:creationId xmlns:a16="http://schemas.microsoft.com/office/drawing/2014/main" id="{F8E6FC4B-DE25-49C4-8AA5-FE1EF8C1D0C9}"/>
              </a:ext>
            </a:extLst>
          </p:cNvPr>
          <p:cNvGraphicFramePr>
            <a:graphicFrameLocks/>
          </p:cNvGraphicFramePr>
          <p:nvPr/>
        </p:nvGraphicFramePr>
        <p:xfrm>
          <a:off x="3962400" y="3068638"/>
          <a:ext cx="4267200" cy="2709862"/>
        </p:xfrm>
        <a:graphic>
          <a:graphicData uri="http://schemas.openxmlformats.org/presentationml/2006/ole">
            <mc:AlternateContent xmlns:mc="http://schemas.openxmlformats.org/markup-compatibility/2006">
              <mc:Choice xmlns:v="urn:schemas-microsoft-com:vml" Requires="v">
                <p:oleObj spid="_x0000_s6146" r:id="rId3" imgW="2347200" imgH="1499040" progId="Visio.Drawing.6">
                  <p:embed/>
                </p:oleObj>
              </mc:Choice>
              <mc:Fallback>
                <p:oleObj r:id="rId3" imgW="2347200" imgH="1499040" progId="Visio.Drawing.6">
                  <p:embed/>
                  <p:pic>
                    <p:nvPicPr>
                      <p:cNvPr id="88068" name="对象 150531">
                        <a:extLst>
                          <a:ext uri="{FF2B5EF4-FFF2-40B4-BE49-F238E27FC236}">
                            <a16:creationId xmlns:a16="http://schemas.microsoft.com/office/drawing/2014/main" id="{F8E6FC4B-DE25-49C4-8AA5-FE1EF8C1D0C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068638"/>
                        <a:ext cx="426720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9" name="矩形 150533">
            <a:extLst>
              <a:ext uri="{FF2B5EF4-FFF2-40B4-BE49-F238E27FC236}">
                <a16:creationId xmlns:a16="http://schemas.microsoft.com/office/drawing/2014/main" id="{BAF96839-A084-4C39-982E-CC6E649CCEBC}"/>
              </a:ext>
            </a:extLst>
          </p:cNvPr>
          <p:cNvSpPr>
            <a:spLocks noChangeArrowheads="1"/>
          </p:cNvSpPr>
          <p:nvPr/>
        </p:nvSpPr>
        <p:spPr bwMode="auto">
          <a:xfrm>
            <a:off x="4038601" y="6094414"/>
            <a:ext cx="4403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a:t>
            </a:r>
            <a:r>
              <a:rPr lang="en-US" altLang="zh-CN"/>
              <a:t>9-6  </a:t>
            </a:r>
            <a:r>
              <a:rPr lang="zh-CN" altLang="en-US"/>
              <a:t>派生类从两个路径继承同一个基类 </a:t>
            </a:r>
          </a:p>
        </p:txBody>
      </p:sp>
    </p:spTree>
  </p:cSld>
  <p:clrMapOvr>
    <a:masterClrMapping/>
  </p:clrMapOvr>
  <p:transition advClick="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文本占位符 91137">
            <a:extLst>
              <a:ext uri="{FF2B5EF4-FFF2-40B4-BE49-F238E27FC236}">
                <a16:creationId xmlns:a16="http://schemas.microsoft.com/office/drawing/2014/main" id="{09C2F272-8D72-4C9A-9F27-C3437BC16C2D}"/>
              </a:ext>
            </a:extLst>
          </p:cNvPr>
          <p:cNvSpPr>
            <a:spLocks noGrp="1" noChangeArrowheads="1"/>
          </p:cNvSpPr>
          <p:nvPr>
            <p:ph idx="1"/>
          </p:nvPr>
        </p:nvSpPr>
        <p:spPr>
          <a:xfrm>
            <a:off x="1981200" y="2057400"/>
            <a:ext cx="8001000" cy="2819400"/>
          </a:xfrm>
        </p:spPr>
        <p:txBody>
          <a:bodyPr/>
          <a:lstStyle/>
          <a:p>
            <a:pPr eaLnBrk="1" hangingPunct="1"/>
            <a:r>
              <a:rPr lang="en-US" altLang="zh-CN" u="sng">
                <a:solidFill>
                  <a:srgbClr val="3C8C93"/>
                </a:solidFill>
              </a:rPr>
              <a:t>9</a:t>
            </a:r>
            <a:r>
              <a:rPr lang="en-US" altLang="zh-CN">
                <a:hlinkClick r:id="rId2" action="ppaction://hlinksldjump"/>
              </a:rPr>
              <a:t>.4.1  </a:t>
            </a:r>
            <a:r>
              <a:rPr lang="zh-CN" altLang="en-US">
                <a:hlinkClick r:id="rId2" action="ppaction://hlinksldjump"/>
              </a:rPr>
              <a:t>虚基类的概念</a:t>
            </a:r>
            <a:endParaRPr lang="zh-CN" altLang="en-US"/>
          </a:p>
          <a:p>
            <a:pPr eaLnBrk="1" hangingPunct="1"/>
            <a:r>
              <a:rPr lang="en-US" altLang="zh-CN" u="sng">
                <a:solidFill>
                  <a:srgbClr val="3C8C93"/>
                </a:solidFill>
              </a:rPr>
              <a:t>9</a:t>
            </a:r>
            <a:r>
              <a:rPr lang="en-US" altLang="zh-CN">
                <a:hlinkClick r:id="rId3" action="ppaction://hlinksldjump"/>
              </a:rPr>
              <a:t>.4.2  </a:t>
            </a:r>
            <a:r>
              <a:rPr lang="zh-CN" altLang="en-US">
                <a:hlinkClick r:id="rId3" action="ppaction://hlinksldjump"/>
              </a:rPr>
              <a:t>虚基类的构造函数和析构函数</a:t>
            </a:r>
            <a:endParaRPr lang="zh-CN" altLang="en-US"/>
          </a:p>
          <a:p>
            <a:pPr eaLnBrk="1" hangingPunct="1"/>
            <a:r>
              <a:rPr lang="en-US" altLang="zh-CN" u="sng">
                <a:solidFill>
                  <a:srgbClr val="3C8C93"/>
                </a:solidFill>
              </a:rPr>
              <a:t>9</a:t>
            </a:r>
            <a:r>
              <a:rPr lang="en-US" altLang="zh-CN">
                <a:hlinkClick r:id="rId4" action="ppaction://hlinksldjump"/>
              </a:rPr>
              <a:t>.4.3  </a:t>
            </a:r>
            <a:r>
              <a:rPr lang="zh-CN" altLang="en-US">
                <a:hlinkClick r:id="rId4" action="ppaction://hlinksldjump"/>
              </a:rPr>
              <a:t>虚基类的应用</a:t>
            </a:r>
            <a:endParaRPr lang="zh-CN" altLang="en-US"/>
          </a:p>
        </p:txBody>
      </p:sp>
      <p:sp>
        <p:nvSpPr>
          <p:cNvPr id="89091" name="标题 91138">
            <a:extLst>
              <a:ext uri="{FF2B5EF4-FFF2-40B4-BE49-F238E27FC236}">
                <a16:creationId xmlns:a16="http://schemas.microsoft.com/office/drawing/2014/main" id="{40059818-DE6E-461E-947B-3F5B1524949F}"/>
              </a:ext>
            </a:extLst>
          </p:cNvPr>
          <p:cNvSpPr>
            <a:spLocks noGrp="1" noChangeArrowheads="1"/>
          </p:cNvSpPr>
          <p:nvPr>
            <p:ph type="title"/>
          </p:nvPr>
        </p:nvSpPr>
        <p:spPr>
          <a:xfrm>
            <a:off x="1981200" y="533400"/>
            <a:ext cx="8229600" cy="1143000"/>
          </a:xfrm>
        </p:spPr>
        <p:txBody>
          <a:bodyPr/>
          <a:lstStyle/>
          <a:p>
            <a:pPr eaLnBrk="1" hangingPunct="1"/>
            <a:r>
              <a:rPr lang="en-US" altLang="zh-CN" sz="4000"/>
              <a:t>9.4  </a:t>
            </a:r>
            <a:r>
              <a:rPr lang="zh-CN" altLang="en-US" sz="4000"/>
              <a:t>虚基类</a:t>
            </a:r>
          </a:p>
        </p:txBody>
      </p:sp>
    </p:spTree>
  </p:cSld>
  <p:clrMapOvr>
    <a:masterClrMapping/>
  </p:clrMapOvr>
  <p:transition advClick="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文本占位符 151553">
            <a:extLst>
              <a:ext uri="{FF2B5EF4-FFF2-40B4-BE49-F238E27FC236}">
                <a16:creationId xmlns:a16="http://schemas.microsoft.com/office/drawing/2014/main" id="{88635968-03C1-460D-B4D7-AAF83D19626E}"/>
              </a:ext>
            </a:extLst>
          </p:cNvPr>
          <p:cNvSpPr>
            <a:spLocks noGrp="1" noChangeArrowheads="1"/>
          </p:cNvSpPr>
          <p:nvPr>
            <p:ph idx="1"/>
          </p:nvPr>
        </p:nvSpPr>
        <p:spPr>
          <a:xfrm>
            <a:off x="1981200" y="1524000"/>
            <a:ext cx="8229600" cy="5297488"/>
          </a:xfrm>
        </p:spPr>
        <p:txBody>
          <a:bodyPr>
            <a:normAutofit fontScale="92500" lnSpcReduction="10000"/>
          </a:bodyPr>
          <a:lstStyle/>
          <a:p>
            <a:pPr marL="0" indent="0" algn="just">
              <a:lnSpc>
                <a:spcPct val="80000"/>
              </a:lnSpc>
              <a:defRPr/>
            </a:pPr>
            <a:r>
              <a:rPr lang="en-US" altLang="zh-CN" sz="2000" dirty="0"/>
              <a:t>       </a:t>
            </a:r>
            <a:r>
              <a:rPr lang="zh-CN" altLang="en-US" sz="2000" dirty="0"/>
              <a:t>多继承层次结构可能很复杂，而且可能会出现二义性问题。为了避免出现基类的两个副本，应使用虚基类。虚基类用在多继承层次结构中，</a:t>
            </a:r>
          </a:p>
          <a:p>
            <a:pPr marL="0" indent="0" algn="just">
              <a:lnSpc>
                <a:spcPct val="80000"/>
              </a:lnSpc>
              <a:defRPr/>
            </a:pPr>
            <a:r>
              <a:rPr lang="zh-CN" altLang="en-US" sz="2000" dirty="0"/>
              <a:t>可以避免同一数据成员的不必要重复。</a:t>
            </a:r>
          </a:p>
          <a:p>
            <a:pPr eaLnBrk="1" hangingPunct="1">
              <a:lnSpc>
                <a:spcPct val="80000"/>
              </a:lnSpc>
              <a:defRPr/>
            </a:pPr>
            <a:r>
              <a:rPr lang="zh-CN" altLang="en-US" sz="2000" dirty="0"/>
              <a:t>        声明虚基类的格式如下：</a:t>
            </a:r>
          </a:p>
          <a:p>
            <a:pPr eaLnBrk="1" hangingPunct="1">
              <a:lnSpc>
                <a:spcPct val="80000"/>
              </a:lnSpc>
              <a:defRPr/>
            </a:pPr>
            <a:r>
              <a:rPr lang="zh-CN" altLang="en-US" sz="2000" dirty="0">
                <a:solidFill>
                  <a:srgbClr val="CC3300"/>
                </a:solidFill>
              </a:rPr>
              <a:t>                </a:t>
            </a:r>
            <a:r>
              <a:rPr lang="en-US" altLang="zh-CN" sz="2000" dirty="0">
                <a:solidFill>
                  <a:srgbClr val="CC3300"/>
                </a:solidFill>
              </a:rPr>
              <a:t>class </a:t>
            </a:r>
            <a:r>
              <a:rPr lang="zh-CN" altLang="en-US" sz="2000" dirty="0">
                <a:solidFill>
                  <a:srgbClr val="CC3300"/>
                </a:solidFill>
              </a:rPr>
              <a:t>派生类名</a:t>
            </a:r>
            <a:r>
              <a:rPr lang="en-US" altLang="zh-CN" sz="2000" dirty="0">
                <a:solidFill>
                  <a:srgbClr val="CC3300"/>
                </a:solidFill>
              </a:rPr>
              <a:t>::virtual </a:t>
            </a:r>
            <a:r>
              <a:rPr lang="zh-CN" altLang="en-US" sz="2000" dirty="0">
                <a:solidFill>
                  <a:srgbClr val="CC3300"/>
                </a:solidFill>
              </a:rPr>
              <a:t>继承方式  基类名</a:t>
            </a:r>
          </a:p>
          <a:p>
            <a:pPr eaLnBrk="1" hangingPunct="1">
              <a:lnSpc>
                <a:spcPct val="80000"/>
              </a:lnSpc>
              <a:defRPr/>
            </a:pPr>
            <a:r>
              <a:rPr lang="zh-CN" altLang="en-US" sz="2000" dirty="0"/>
              <a:t>        其中，</a:t>
            </a:r>
            <a:r>
              <a:rPr lang="en-US" altLang="zh-CN" sz="2000" dirty="0"/>
              <a:t>virtual</a:t>
            </a:r>
            <a:r>
              <a:rPr lang="zh-CN" altLang="en-US" sz="2000" dirty="0"/>
              <a:t>是虚基类的关键字。</a:t>
            </a:r>
          </a:p>
          <a:p>
            <a:pPr eaLnBrk="1" hangingPunct="1">
              <a:lnSpc>
                <a:spcPct val="80000"/>
              </a:lnSpc>
              <a:defRPr/>
            </a:pPr>
            <a:r>
              <a:rPr lang="zh-CN" altLang="en-US" sz="1800" dirty="0">
                <a:cs typeface="Arial" panose="020B0604020202020204" pitchFamily="34" charset="0"/>
              </a:rPr>
              <a:t>【例9.11】虚基类举例。</a:t>
            </a:r>
          </a:p>
          <a:p>
            <a:pPr eaLnBrk="1" hangingPunct="1">
              <a:lnSpc>
                <a:spcPct val="80000"/>
              </a:lnSpc>
              <a:defRPr/>
            </a:pPr>
            <a:r>
              <a:rPr lang="zh-CN" altLang="en-US" sz="1800" dirty="0">
                <a:cs typeface="Arial" panose="020B0604020202020204" pitchFamily="34" charset="0"/>
              </a:rPr>
              <a:t>#include&lt;iostream&gt;</a:t>
            </a:r>
          </a:p>
          <a:p>
            <a:pPr eaLnBrk="1" hangingPunct="1">
              <a:lnSpc>
                <a:spcPct val="80000"/>
              </a:lnSpc>
              <a:defRPr/>
            </a:pPr>
            <a:r>
              <a:rPr lang="zh-CN" altLang="en-US" sz="1800" dirty="0">
                <a:cs typeface="Arial" panose="020B0604020202020204" pitchFamily="34" charset="0"/>
              </a:rPr>
              <a:t>using namespace std;</a:t>
            </a:r>
          </a:p>
          <a:p>
            <a:pPr eaLnBrk="1" hangingPunct="1">
              <a:lnSpc>
                <a:spcPct val="80000"/>
              </a:lnSpc>
              <a:defRPr/>
            </a:pPr>
            <a:r>
              <a:rPr lang="zh-CN" altLang="en-US" sz="1800" dirty="0">
                <a:cs typeface="Arial" panose="020B0604020202020204" pitchFamily="34" charset="0"/>
              </a:rPr>
              <a:t>class A</a:t>
            </a:r>
          </a:p>
          <a:p>
            <a:pPr eaLnBrk="1" hangingPunct="1">
              <a:lnSpc>
                <a:spcPct val="80000"/>
              </a:lnSpc>
              <a:defRPr/>
            </a:pPr>
            <a:r>
              <a:rPr lang="zh-CN" altLang="en-US" sz="1800" dirty="0">
                <a:cs typeface="Arial" panose="020B0604020202020204" pitchFamily="34" charset="0"/>
              </a:rPr>
              <a:t>{ </a:t>
            </a:r>
          </a:p>
          <a:p>
            <a:pPr eaLnBrk="1" hangingPunct="1">
              <a:lnSpc>
                <a:spcPct val="80000"/>
              </a:lnSpc>
              <a:defRPr/>
            </a:pPr>
            <a:r>
              <a:rPr lang="zh-CN" altLang="en-US" sz="1800" dirty="0">
                <a:cs typeface="Arial" panose="020B0604020202020204" pitchFamily="34" charset="0"/>
              </a:rPr>
              <a:t>protected: </a:t>
            </a:r>
          </a:p>
          <a:p>
            <a:pPr eaLnBrk="1" hangingPunct="1">
              <a:lnSpc>
                <a:spcPct val="80000"/>
              </a:lnSpc>
              <a:defRPr/>
            </a:pPr>
            <a:r>
              <a:rPr lang="zh-CN" altLang="en-US" sz="1800" dirty="0">
                <a:cs typeface="Arial" panose="020B0604020202020204" pitchFamily="34" charset="0"/>
              </a:rPr>
              <a:t>    int a;   </a:t>
            </a:r>
          </a:p>
          <a:p>
            <a:pPr eaLnBrk="1" hangingPunct="1">
              <a:lnSpc>
                <a:spcPct val="80000"/>
              </a:lnSpc>
              <a:defRPr/>
            </a:pPr>
            <a:r>
              <a:rPr lang="zh-CN" altLang="en-US" sz="1800" dirty="0">
                <a:cs typeface="Arial" panose="020B0604020202020204" pitchFamily="34" charset="0"/>
              </a:rPr>
              <a:t>public:</a:t>
            </a:r>
          </a:p>
          <a:p>
            <a:pPr eaLnBrk="1" hangingPunct="1">
              <a:lnSpc>
                <a:spcPct val="80000"/>
              </a:lnSpc>
              <a:defRPr/>
            </a:pPr>
            <a:r>
              <a:rPr lang="zh-CN" altLang="en-US" sz="1800" dirty="0">
                <a:cs typeface="Arial" panose="020B0604020202020204" pitchFamily="34" charset="0"/>
              </a:rPr>
              <a:t>    A(){a=50;}</a:t>
            </a:r>
          </a:p>
          <a:p>
            <a:pPr eaLnBrk="1" hangingPunct="1">
              <a:lnSpc>
                <a:spcPct val="80000"/>
              </a:lnSpc>
              <a:defRPr/>
            </a:pPr>
            <a:r>
              <a:rPr lang="zh-CN" altLang="en-US" sz="1800" dirty="0">
                <a:cs typeface="Arial" panose="020B0604020202020204" pitchFamily="34" charset="0"/>
              </a:rPr>
              <a:t>    void f(){cout&lt;&lt;"In class A : "&lt;&lt;a&lt;&lt;endl;}</a:t>
            </a:r>
          </a:p>
          <a:p>
            <a:pPr eaLnBrk="1" hangingPunct="1">
              <a:lnSpc>
                <a:spcPct val="80000"/>
              </a:lnSpc>
              <a:defRPr/>
            </a:pPr>
            <a:r>
              <a:rPr lang="zh-CN" altLang="en-US" sz="1800" dirty="0">
                <a:cs typeface="Arial" panose="020B0604020202020204" pitchFamily="34" charset="0"/>
              </a:rPr>
              <a:t>};</a:t>
            </a:r>
          </a:p>
        </p:txBody>
      </p:sp>
      <p:sp>
        <p:nvSpPr>
          <p:cNvPr id="90115" name="标题 151554">
            <a:extLst>
              <a:ext uri="{FF2B5EF4-FFF2-40B4-BE49-F238E27FC236}">
                <a16:creationId xmlns:a16="http://schemas.microsoft.com/office/drawing/2014/main" id="{AAE95AC9-C0D8-4199-A41E-291F9759B5A5}"/>
              </a:ext>
            </a:extLst>
          </p:cNvPr>
          <p:cNvSpPr>
            <a:spLocks noGrp="1" noChangeArrowheads="1"/>
          </p:cNvSpPr>
          <p:nvPr>
            <p:ph type="title"/>
          </p:nvPr>
        </p:nvSpPr>
        <p:spPr>
          <a:xfrm>
            <a:off x="1981200" y="533400"/>
            <a:ext cx="8229600" cy="914400"/>
          </a:xfrm>
        </p:spPr>
        <p:txBody>
          <a:bodyPr/>
          <a:lstStyle/>
          <a:p>
            <a:pPr eaLnBrk="1" hangingPunct="1"/>
            <a:r>
              <a:rPr lang="en-US" altLang="zh-CN" sz="3200"/>
              <a:t>9.4.1  </a:t>
            </a:r>
            <a:r>
              <a:rPr lang="zh-CN" altLang="en-US" sz="3200"/>
              <a:t>虚基类的概念</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152577">
            <a:extLst>
              <a:ext uri="{FF2B5EF4-FFF2-40B4-BE49-F238E27FC236}">
                <a16:creationId xmlns:a16="http://schemas.microsoft.com/office/drawing/2014/main" id="{CA120753-FA4D-4BE7-A435-045DCB99291E}"/>
              </a:ext>
            </a:extLst>
          </p:cNvPr>
          <p:cNvSpPr>
            <a:spLocks noGrp="1" noChangeArrowheads="1"/>
          </p:cNvSpPr>
          <p:nvPr>
            <p:ph idx="1"/>
          </p:nvPr>
        </p:nvSpPr>
        <p:spPr>
          <a:xfrm>
            <a:off x="2165350" y="609600"/>
            <a:ext cx="7816850" cy="6019800"/>
          </a:xfrm>
        </p:spPr>
        <p:txBody>
          <a:bodyPr>
            <a:normAutofit fontScale="77500" lnSpcReduction="20000"/>
          </a:bodyPr>
          <a:lstStyle/>
          <a:p>
            <a:pPr eaLnBrk="1" hangingPunct="1">
              <a:lnSpc>
                <a:spcPct val="80000"/>
              </a:lnSpc>
            </a:pPr>
            <a:r>
              <a:rPr lang="en-US" altLang="zh-CN" sz="1600"/>
              <a:t>class B:virtual public A</a:t>
            </a:r>
          </a:p>
          <a:p>
            <a:pPr eaLnBrk="1" hangingPunct="1">
              <a:lnSpc>
                <a:spcPct val="80000"/>
              </a:lnSpc>
            </a:pPr>
            <a:r>
              <a:rPr lang="en-US" altLang="zh-CN" sz="1600"/>
              <a:t>{ </a:t>
            </a:r>
          </a:p>
          <a:p>
            <a:pPr eaLnBrk="1" hangingPunct="1">
              <a:lnSpc>
                <a:spcPct val="80000"/>
              </a:lnSpc>
            </a:pPr>
            <a:r>
              <a:rPr lang="en-US" altLang="zh-CN" sz="1600"/>
              <a:t>protected:</a:t>
            </a:r>
          </a:p>
          <a:p>
            <a:pPr eaLnBrk="1" hangingPunct="1">
              <a:lnSpc>
                <a:spcPct val="80000"/>
              </a:lnSpc>
            </a:pPr>
            <a:r>
              <a:rPr lang="en-US" altLang="zh-CN" sz="1600"/>
              <a:t>    int b;</a:t>
            </a:r>
          </a:p>
          <a:p>
            <a:pPr eaLnBrk="1" hangingPunct="1">
              <a:lnSpc>
                <a:spcPct val="80000"/>
              </a:lnSpc>
            </a:pPr>
            <a:r>
              <a:rPr lang="en-US" altLang="zh-CN" sz="1600"/>
              <a:t>public:</a:t>
            </a:r>
          </a:p>
          <a:p>
            <a:pPr eaLnBrk="1" hangingPunct="1">
              <a:lnSpc>
                <a:spcPct val="80000"/>
              </a:lnSpc>
            </a:pPr>
            <a:r>
              <a:rPr lang="en-US" altLang="zh-CN" sz="1600"/>
              <a:t>    B(){b=60;}</a:t>
            </a:r>
          </a:p>
          <a:p>
            <a:pPr eaLnBrk="1" hangingPunct="1">
              <a:lnSpc>
                <a:spcPct val="80000"/>
              </a:lnSpc>
            </a:pPr>
            <a:r>
              <a:rPr lang="en-US" altLang="zh-CN" sz="1600"/>
              <a:t>    void g()</a:t>
            </a:r>
          </a:p>
          <a:p>
            <a:pPr eaLnBrk="1" hangingPunct="1">
              <a:lnSpc>
                <a:spcPct val="80000"/>
              </a:lnSpc>
            </a:pPr>
            <a:r>
              <a:rPr lang="en-US" altLang="zh-CN" sz="1600"/>
              <a:t>    {</a:t>
            </a:r>
          </a:p>
          <a:p>
            <a:pPr eaLnBrk="1" hangingPunct="1">
              <a:lnSpc>
                <a:spcPct val="80000"/>
              </a:lnSpc>
            </a:pPr>
            <a:r>
              <a:rPr lang="en-US" altLang="zh-CN" sz="1600"/>
              <a:t>        a=10;</a:t>
            </a:r>
          </a:p>
          <a:p>
            <a:pPr eaLnBrk="1" hangingPunct="1">
              <a:lnSpc>
                <a:spcPct val="80000"/>
              </a:lnSpc>
            </a:pPr>
            <a:r>
              <a:rPr lang="en-US" altLang="zh-CN" sz="1600"/>
              <a:t>        cout&lt;&lt;"In class B : "&lt;&lt;a&lt;&lt;","&lt;&lt;b&lt;&lt;endl;</a:t>
            </a:r>
          </a:p>
          <a:p>
            <a:pPr eaLnBrk="1" hangingPunct="1">
              <a:lnSpc>
                <a:spcPct val="80000"/>
              </a:lnSpc>
            </a:pPr>
            <a:r>
              <a:rPr lang="en-US" altLang="zh-CN" sz="1600"/>
              <a:t>   } </a:t>
            </a:r>
          </a:p>
          <a:p>
            <a:pPr eaLnBrk="1" hangingPunct="1">
              <a:lnSpc>
                <a:spcPct val="80000"/>
              </a:lnSpc>
            </a:pPr>
            <a:r>
              <a:rPr lang="en-US" altLang="zh-CN" sz="1600"/>
              <a:t>};</a:t>
            </a:r>
          </a:p>
          <a:p>
            <a:pPr eaLnBrk="1" hangingPunct="1">
              <a:lnSpc>
                <a:spcPct val="80000"/>
              </a:lnSpc>
            </a:pPr>
            <a:r>
              <a:rPr lang="en-US" altLang="zh-CN" sz="1600"/>
              <a:t>class C:virtual public A</a:t>
            </a:r>
          </a:p>
          <a:p>
            <a:pPr eaLnBrk="1" hangingPunct="1">
              <a:lnSpc>
                <a:spcPct val="80000"/>
              </a:lnSpc>
            </a:pPr>
            <a:r>
              <a:rPr lang="en-US" altLang="zh-CN" sz="1600"/>
              <a:t>{  </a:t>
            </a:r>
          </a:p>
          <a:p>
            <a:pPr eaLnBrk="1" hangingPunct="1">
              <a:lnSpc>
                <a:spcPct val="80000"/>
              </a:lnSpc>
            </a:pPr>
            <a:r>
              <a:rPr lang="en-US" altLang="zh-CN" sz="1600"/>
              <a:t>protected:</a:t>
            </a:r>
          </a:p>
          <a:p>
            <a:pPr eaLnBrk="1" hangingPunct="1">
              <a:lnSpc>
                <a:spcPct val="80000"/>
              </a:lnSpc>
            </a:pPr>
            <a:r>
              <a:rPr lang="en-US" altLang="zh-CN" sz="1600"/>
              <a:t>    int c;</a:t>
            </a:r>
          </a:p>
          <a:p>
            <a:pPr eaLnBrk="1" hangingPunct="1">
              <a:lnSpc>
                <a:spcPct val="80000"/>
              </a:lnSpc>
            </a:pPr>
            <a:r>
              <a:rPr lang="en-US" altLang="zh-CN" sz="1600"/>
              <a:t>public:</a:t>
            </a:r>
          </a:p>
          <a:p>
            <a:pPr eaLnBrk="1" hangingPunct="1">
              <a:lnSpc>
                <a:spcPct val="80000"/>
              </a:lnSpc>
            </a:pPr>
            <a:r>
              <a:rPr lang="en-US" altLang="zh-CN" sz="1600"/>
              <a:t>    C(){c=70;}</a:t>
            </a:r>
          </a:p>
          <a:p>
            <a:pPr eaLnBrk="1" hangingPunct="1">
              <a:lnSpc>
                <a:spcPct val="80000"/>
              </a:lnSpc>
            </a:pPr>
            <a:r>
              <a:rPr lang="en-US" altLang="zh-CN" sz="1600"/>
              <a:t>    void g()</a:t>
            </a:r>
          </a:p>
          <a:p>
            <a:pPr eaLnBrk="1" hangingPunct="1">
              <a:lnSpc>
                <a:spcPct val="80000"/>
              </a:lnSpc>
            </a:pPr>
            <a:r>
              <a:rPr lang="en-US" altLang="zh-CN" sz="1600"/>
              <a:t>    {</a:t>
            </a:r>
          </a:p>
          <a:p>
            <a:pPr eaLnBrk="1" hangingPunct="1">
              <a:lnSpc>
                <a:spcPct val="80000"/>
              </a:lnSpc>
            </a:pPr>
            <a:r>
              <a:rPr lang="en-US" altLang="zh-CN" sz="1600"/>
              <a:t>        a=20;</a:t>
            </a:r>
          </a:p>
          <a:p>
            <a:pPr eaLnBrk="1" hangingPunct="1">
              <a:lnSpc>
                <a:spcPct val="80000"/>
              </a:lnSpc>
            </a:pPr>
            <a:r>
              <a:rPr lang="en-US" altLang="zh-CN" sz="1600"/>
              <a:t>        cout&lt;&lt;"In class C : "&lt;&lt;a&lt;&lt;","&lt;&lt;c&lt;&lt;endl;</a:t>
            </a:r>
          </a:p>
          <a:p>
            <a:pPr eaLnBrk="1" hangingPunct="1">
              <a:lnSpc>
                <a:spcPct val="80000"/>
              </a:lnSpc>
            </a:pPr>
            <a:r>
              <a:rPr lang="en-US" altLang="zh-CN" sz="1600"/>
              <a:t>    }</a:t>
            </a:r>
          </a:p>
          <a:p>
            <a:pPr eaLnBrk="1" hangingPunct="1">
              <a:lnSpc>
                <a:spcPct val="80000"/>
              </a:lnSpc>
            </a:pPr>
            <a:r>
              <a:rPr lang="en-US" altLang="zh-CN" sz="1600"/>
              <a:t>};</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a:extLst>
              <a:ext uri="{FF2B5EF4-FFF2-40B4-BE49-F238E27FC236}">
                <a16:creationId xmlns:a16="http://schemas.microsoft.com/office/drawing/2014/main" id="{B8BB4172-5794-4F8C-BD32-785D528994BF}"/>
              </a:ext>
            </a:extLst>
          </p:cNvPr>
          <p:cNvSpPr>
            <a:spLocks noGrp="1" noChangeArrowheads="1"/>
          </p:cNvSpPr>
          <p:nvPr>
            <p:ph idx="1"/>
          </p:nvPr>
        </p:nvSpPr>
        <p:spPr>
          <a:xfrm>
            <a:off x="1981200" y="576263"/>
            <a:ext cx="8229600" cy="5549900"/>
          </a:xfrm>
        </p:spPr>
        <p:txBody>
          <a:bodyPr>
            <a:normAutofit fontScale="85000" lnSpcReduction="20000"/>
          </a:bodyPr>
          <a:lstStyle/>
          <a:p>
            <a:pPr eaLnBrk="1" hangingPunct="1"/>
            <a:r>
              <a:rPr lang="zh-CN" altLang="en-US" sz="1600"/>
              <a:t>class D: public B,public C</a:t>
            </a:r>
          </a:p>
          <a:p>
            <a:pPr eaLnBrk="1" hangingPunct="1"/>
            <a:r>
              <a:rPr lang="zh-CN" altLang="en-US" sz="1600"/>
              <a:t>{  </a:t>
            </a:r>
          </a:p>
          <a:p>
            <a:pPr eaLnBrk="1" hangingPunct="1"/>
            <a:r>
              <a:rPr lang="zh-CN" altLang="en-US" sz="1600"/>
              <a:t>private:</a:t>
            </a:r>
          </a:p>
          <a:p>
            <a:pPr eaLnBrk="1" hangingPunct="1"/>
            <a:r>
              <a:rPr lang="zh-CN" altLang="en-US" sz="1600"/>
              <a:t>    int d;</a:t>
            </a:r>
          </a:p>
          <a:p>
            <a:pPr eaLnBrk="1" hangingPunct="1"/>
            <a:r>
              <a:rPr lang="zh-CN" altLang="en-US" sz="1600"/>
              <a:t>public:</a:t>
            </a:r>
          </a:p>
          <a:p>
            <a:pPr eaLnBrk="1" hangingPunct="1"/>
            <a:r>
              <a:rPr lang="zh-CN" altLang="en-US" sz="1600"/>
              <a:t>    D(){d=80;}</a:t>
            </a:r>
          </a:p>
          <a:p>
            <a:pPr eaLnBrk="1" hangingPunct="1"/>
            <a:r>
              <a:rPr lang="zh-CN" altLang="en-US" sz="1600"/>
              <a:t>    void g()</a:t>
            </a:r>
          </a:p>
          <a:p>
            <a:pPr eaLnBrk="1" hangingPunct="1"/>
            <a:r>
              <a:rPr lang="zh-CN" altLang="en-US" sz="1600"/>
              <a:t>    {</a:t>
            </a:r>
          </a:p>
          <a:p>
            <a:pPr eaLnBrk="1" hangingPunct="1"/>
            <a:r>
              <a:rPr lang="zh-CN" altLang="en-US" sz="1600"/>
              <a:t>        a=30;</a:t>
            </a:r>
          </a:p>
          <a:p>
            <a:pPr eaLnBrk="1" hangingPunct="1"/>
            <a:r>
              <a:rPr lang="zh-CN" altLang="en-US" sz="1600"/>
              <a:t>        b=40;</a:t>
            </a:r>
          </a:p>
          <a:p>
            <a:pPr eaLnBrk="1" hangingPunct="1"/>
            <a:r>
              <a:rPr lang="zh-CN" altLang="en-US" sz="1600"/>
              <a:t>        c=50;</a:t>
            </a:r>
          </a:p>
          <a:p>
            <a:pPr eaLnBrk="1" hangingPunct="1"/>
            <a:r>
              <a:rPr lang="zh-CN" altLang="en-US" sz="1600"/>
              <a:t>        cout&lt;&lt;"In class D : "&lt;&lt;a&lt;&lt;","&lt;&lt;b&lt;&lt;","&lt;&lt;c&lt;&lt;","&lt;&lt;d&lt;&lt;endl;</a:t>
            </a:r>
          </a:p>
          <a:p>
            <a:pPr eaLnBrk="1" hangingPunct="1"/>
            <a:r>
              <a:rPr lang="zh-CN" altLang="en-US" sz="1600"/>
              <a:t>    }</a:t>
            </a:r>
          </a:p>
          <a:p>
            <a:pPr eaLnBrk="1" hangingPunct="1"/>
            <a:r>
              <a:rPr lang="zh-CN" altLang="en-US" sz="1600"/>
              <a:t>};</a:t>
            </a:r>
          </a:p>
          <a:p>
            <a:pPr eaLnBrk="1" hangingPunct="1"/>
            <a:r>
              <a:rPr lang="zh-CN" altLang="en-US" sz="1600"/>
              <a:t>int main()</a:t>
            </a:r>
          </a:p>
          <a:p>
            <a:pPr eaLnBrk="1" hangingPunct="1"/>
            <a:r>
              <a:rPr lang="zh-CN" altLang="en-US" sz="1600"/>
              <a:t>{</a:t>
            </a:r>
          </a:p>
          <a:p>
            <a:pPr eaLnBrk="1" hangingPunct="1"/>
            <a:r>
              <a:rPr lang="zh-CN" altLang="en-US" sz="1600"/>
              <a:t>    D d1;</a:t>
            </a:r>
          </a:p>
          <a:p>
            <a:pPr eaLnBrk="1" hangingPunct="1"/>
            <a:r>
              <a:rPr lang="zh-CN" altLang="en-US" sz="1600"/>
              <a:t>    d1.f();     //编译正确，没有二义性</a:t>
            </a:r>
          </a:p>
          <a:p>
            <a:pPr eaLnBrk="1" hangingPunct="1"/>
            <a:r>
              <a:rPr lang="zh-CN" altLang="en-US" sz="1600"/>
              <a:t>    d1.B::g();</a:t>
            </a:r>
          </a:p>
          <a:p>
            <a:pPr eaLnBrk="1" hangingPunct="1"/>
            <a:r>
              <a:rPr lang="zh-CN" altLang="en-US" sz="160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占位符 93185">
            <a:extLst>
              <a:ext uri="{FF2B5EF4-FFF2-40B4-BE49-F238E27FC236}">
                <a16:creationId xmlns:a16="http://schemas.microsoft.com/office/drawing/2014/main" id="{41091FC9-F2F5-4FA7-9077-FF5ADB401E32}"/>
              </a:ext>
            </a:extLst>
          </p:cNvPr>
          <p:cNvSpPr>
            <a:spLocks noGrp="1" noChangeArrowheads="1"/>
          </p:cNvSpPr>
          <p:nvPr>
            <p:ph idx="1"/>
          </p:nvPr>
        </p:nvSpPr>
        <p:spPr>
          <a:xfrm>
            <a:off x="2135188" y="609600"/>
            <a:ext cx="7543800" cy="6019800"/>
          </a:xfrm>
        </p:spPr>
        <p:txBody>
          <a:bodyPr>
            <a:normAutofit lnSpcReduction="10000"/>
          </a:bodyPr>
          <a:lstStyle/>
          <a:p>
            <a:pPr eaLnBrk="1" hangingPunct="1">
              <a:lnSpc>
                <a:spcPct val="80000"/>
              </a:lnSpc>
              <a:defRPr/>
            </a:pPr>
            <a:r>
              <a:rPr lang="zh-CN" altLang="en-US" sz="1700" dirty="0"/>
              <a:t>    d1.C::g();</a:t>
            </a:r>
          </a:p>
          <a:p>
            <a:pPr eaLnBrk="1" hangingPunct="1">
              <a:lnSpc>
                <a:spcPct val="80000"/>
              </a:lnSpc>
              <a:defRPr/>
            </a:pPr>
            <a:r>
              <a:rPr lang="zh-CN" altLang="en-US" sz="1700" dirty="0"/>
              <a:t>    d1.g();</a:t>
            </a:r>
          </a:p>
          <a:p>
            <a:pPr eaLnBrk="1" hangingPunct="1">
              <a:lnSpc>
                <a:spcPct val="80000"/>
              </a:lnSpc>
              <a:defRPr/>
            </a:pPr>
            <a:r>
              <a:rPr lang="zh-CN" altLang="en-US" sz="1700" dirty="0"/>
              <a:t>    return 0;</a:t>
            </a:r>
          </a:p>
          <a:p>
            <a:pPr eaLnBrk="1" hangingPunct="1">
              <a:lnSpc>
                <a:spcPct val="80000"/>
              </a:lnSpc>
              <a:defRPr/>
            </a:pPr>
            <a:r>
              <a:rPr lang="zh-CN" altLang="en-US" sz="1700" dirty="0"/>
              <a:t>}</a:t>
            </a:r>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eaLnBrk="1" hangingPunct="1">
              <a:lnSpc>
                <a:spcPct val="80000"/>
              </a:lnSpc>
              <a:defRPr/>
            </a:pPr>
            <a:endParaRPr lang="en-US" altLang="zh-CN" sz="1700" dirty="0"/>
          </a:p>
          <a:p>
            <a:pPr marL="0" indent="0" algn="just">
              <a:lnSpc>
                <a:spcPct val="80000"/>
              </a:lnSpc>
              <a:defRPr/>
            </a:pPr>
            <a:r>
              <a:rPr lang="en-US" altLang="zh-CN" sz="2000" dirty="0"/>
              <a:t>       </a:t>
            </a:r>
            <a:r>
              <a:rPr lang="en-US" altLang="zh-CN" sz="2000" dirty="0" err="1"/>
              <a:t>使用虚基类后，类D对象中只存在一个虚基类A成员的副本，故下面的访问是正确的</a:t>
            </a:r>
            <a:r>
              <a:rPr lang="en-US" altLang="zh-CN" sz="2000" dirty="0"/>
              <a:t>。</a:t>
            </a:r>
          </a:p>
          <a:p>
            <a:pPr marL="0" indent="0" algn="just">
              <a:lnSpc>
                <a:spcPct val="80000"/>
              </a:lnSpc>
              <a:defRPr/>
            </a:pPr>
            <a:endParaRPr lang="en-US" altLang="zh-CN" sz="2000" dirty="0"/>
          </a:p>
          <a:p>
            <a:pPr marL="0" indent="0" algn="just">
              <a:lnSpc>
                <a:spcPct val="80000"/>
              </a:lnSpc>
              <a:defRPr/>
            </a:pPr>
            <a:r>
              <a:rPr lang="en-US" altLang="zh-CN" sz="2000" dirty="0"/>
              <a:t>D d1;</a:t>
            </a:r>
          </a:p>
          <a:p>
            <a:pPr marL="0" indent="0" algn="just">
              <a:lnSpc>
                <a:spcPct val="80000"/>
              </a:lnSpc>
              <a:defRPr/>
            </a:pPr>
            <a:r>
              <a:rPr lang="en-US" altLang="zh-CN" sz="2000" dirty="0"/>
              <a:t>d1.f();         //</a:t>
            </a:r>
            <a:r>
              <a:rPr lang="en-US" altLang="zh-CN" sz="2000" dirty="0" err="1"/>
              <a:t>正确</a:t>
            </a:r>
            <a:endParaRPr lang="en-US" altLang="zh-CN" sz="2000" dirty="0"/>
          </a:p>
        </p:txBody>
      </p:sp>
      <p:sp>
        <p:nvSpPr>
          <p:cNvPr id="93189" name="矩形 93188">
            <a:extLst>
              <a:ext uri="{FF2B5EF4-FFF2-40B4-BE49-F238E27FC236}">
                <a16:creationId xmlns:a16="http://schemas.microsoft.com/office/drawing/2014/main" id="{B45EF8A1-95D2-46B4-845C-28B9791DB645}"/>
              </a:ext>
            </a:extLst>
          </p:cNvPr>
          <p:cNvSpPr>
            <a:spLocks noChangeArrowheads="1"/>
          </p:cNvSpPr>
          <p:nvPr/>
        </p:nvSpPr>
        <p:spPr bwMode="auto">
          <a:xfrm>
            <a:off x="5159375" y="1878014"/>
            <a:ext cx="35814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程序运行结果为：</a:t>
            </a:r>
          </a:p>
          <a:p>
            <a:pPr eaLnBrk="1" hangingPunct="1"/>
            <a:r>
              <a:rPr lang="en-US" altLang="zh-CN" sz="2000"/>
              <a:t>In class A : 50</a:t>
            </a:r>
          </a:p>
          <a:p>
            <a:pPr eaLnBrk="1" hangingPunct="1"/>
            <a:r>
              <a:rPr lang="en-US" altLang="zh-CN" sz="2000"/>
              <a:t>In class B : 10,60</a:t>
            </a:r>
          </a:p>
          <a:p>
            <a:pPr eaLnBrk="1" hangingPunct="1"/>
            <a:r>
              <a:rPr lang="en-US" altLang="zh-CN" sz="2000"/>
              <a:t>In class C : 20,70</a:t>
            </a:r>
          </a:p>
          <a:p>
            <a:pPr eaLnBrk="1" hangingPunct="1"/>
            <a:r>
              <a:rPr lang="en-US" altLang="zh-CN" sz="2000"/>
              <a:t>In class D : 30,40,50,80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blinds(horizontal)">
                                      <p:cBhvr>
                                        <p:cTn id="7"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96257">
            <a:extLst>
              <a:ext uri="{FF2B5EF4-FFF2-40B4-BE49-F238E27FC236}">
                <a16:creationId xmlns:a16="http://schemas.microsoft.com/office/drawing/2014/main" id="{B7070671-B942-4D0B-9193-6BB3FA6925B7}"/>
              </a:ext>
            </a:extLst>
          </p:cNvPr>
          <p:cNvSpPr>
            <a:spLocks noGrp="1" noChangeArrowheads="1"/>
          </p:cNvSpPr>
          <p:nvPr>
            <p:ph idx="1"/>
          </p:nvPr>
        </p:nvSpPr>
        <p:spPr>
          <a:xfrm>
            <a:off x="2065339" y="1447800"/>
            <a:ext cx="8289925" cy="4800600"/>
          </a:xfrm>
        </p:spPr>
        <p:txBody>
          <a:bodyPr>
            <a:normAutofit fontScale="92500" lnSpcReduction="20000"/>
          </a:bodyPr>
          <a:lstStyle/>
          <a:p>
            <a:pPr eaLnBrk="1" hangingPunct="1">
              <a:lnSpc>
                <a:spcPct val="90000"/>
              </a:lnSpc>
            </a:pPr>
            <a:r>
              <a:rPr lang="zh-CN" altLang="en-GB" sz="2000"/>
              <a:t>      定义虚基类就是要保证派生类对象中只有一个虚基类对象，要求虚基</a:t>
            </a:r>
          </a:p>
          <a:p>
            <a:pPr eaLnBrk="1" hangingPunct="1">
              <a:lnSpc>
                <a:spcPct val="90000"/>
              </a:lnSpc>
            </a:pPr>
            <a:r>
              <a:rPr lang="zh-CN" altLang="en-GB" sz="2000"/>
              <a:t>类的构造函数只能被调用一次。因此，虚基类的出现改变了构造函数的</a:t>
            </a:r>
          </a:p>
          <a:p>
            <a:pPr eaLnBrk="1" hangingPunct="1">
              <a:lnSpc>
                <a:spcPct val="90000"/>
              </a:lnSpc>
            </a:pPr>
            <a:r>
              <a:rPr lang="zh-CN" altLang="en-GB" sz="2000"/>
              <a:t>调用顺序。在初始化任何非虚基类之前，将先初始化虚基类。这时，在</a:t>
            </a:r>
          </a:p>
          <a:p>
            <a:pPr eaLnBrk="1" hangingPunct="1">
              <a:lnSpc>
                <a:spcPct val="90000"/>
              </a:lnSpc>
            </a:pPr>
            <a:r>
              <a:rPr lang="zh-CN" altLang="en-GB" sz="2000"/>
              <a:t>整个继承结构中，直接或间接继承虚基类的所有派生类，都必须在构造</a:t>
            </a:r>
          </a:p>
          <a:p>
            <a:pPr eaLnBrk="1" hangingPunct="1">
              <a:lnSpc>
                <a:spcPct val="90000"/>
              </a:lnSpc>
            </a:pPr>
            <a:r>
              <a:rPr lang="zh-CN" altLang="en-GB" sz="2000"/>
              <a:t>函数的成员初始化表中列出对虚基类的初始化。如果存在多个虚基类，</a:t>
            </a:r>
          </a:p>
          <a:p>
            <a:pPr eaLnBrk="1" hangingPunct="1">
              <a:lnSpc>
                <a:spcPct val="90000"/>
              </a:lnSpc>
            </a:pPr>
            <a:r>
              <a:rPr lang="zh-CN" altLang="en-GB" sz="2000"/>
              <a:t>初始化顺序由它们在继承结构中的位置决定，其顺序是从上到下、从左</a:t>
            </a:r>
          </a:p>
          <a:p>
            <a:pPr eaLnBrk="1" hangingPunct="1">
              <a:lnSpc>
                <a:spcPct val="90000"/>
              </a:lnSpc>
            </a:pPr>
            <a:r>
              <a:rPr lang="zh-CN" altLang="en-GB" sz="2000"/>
              <a:t>到右。调用析构函数也遵守相同的规则，但是顺序相反。</a:t>
            </a:r>
          </a:p>
          <a:p>
            <a:pPr eaLnBrk="1" hangingPunct="1">
              <a:lnSpc>
                <a:spcPct val="90000"/>
              </a:lnSpc>
            </a:pPr>
            <a:r>
              <a:rPr lang="zh-CN" altLang="en-US" sz="1800">
                <a:cs typeface="Arial" panose="020B0604020202020204" pitchFamily="34" charset="0"/>
              </a:rPr>
              <a:t>【例9.12】用虚基类改写例9.10，分析程序的运行结果。</a:t>
            </a:r>
          </a:p>
          <a:p>
            <a:pPr eaLnBrk="1" hangingPunct="1">
              <a:lnSpc>
                <a:spcPct val="90000"/>
              </a:lnSpc>
            </a:pPr>
            <a:r>
              <a:rPr lang="zh-CN" altLang="en-US" sz="1800">
                <a:cs typeface="Arial" panose="020B0604020202020204" pitchFamily="34" charset="0"/>
              </a:rPr>
              <a:t>#include&lt;iostream&gt;</a:t>
            </a:r>
          </a:p>
          <a:p>
            <a:pPr eaLnBrk="1" hangingPunct="1">
              <a:lnSpc>
                <a:spcPct val="90000"/>
              </a:lnSpc>
            </a:pPr>
            <a:r>
              <a:rPr lang="zh-CN" altLang="en-US" sz="1800">
                <a:cs typeface="Arial" panose="020B0604020202020204" pitchFamily="34" charset="0"/>
              </a:rPr>
              <a:t>#include&lt;string&gt;</a:t>
            </a:r>
          </a:p>
          <a:p>
            <a:pPr eaLnBrk="1" hangingPunct="1">
              <a:lnSpc>
                <a:spcPct val="90000"/>
              </a:lnSpc>
            </a:pPr>
            <a:r>
              <a:rPr lang="zh-CN" altLang="en-US" sz="1800">
                <a:cs typeface="Arial" panose="020B0604020202020204" pitchFamily="34" charset="0"/>
              </a:rPr>
              <a:t>using namespace std;</a:t>
            </a:r>
          </a:p>
          <a:p>
            <a:pPr eaLnBrk="1" hangingPunct="1">
              <a:lnSpc>
                <a:spcPct val="90000"/>
              </a:lnSpc>
            </a:pPr>
            <a:r>
              <a:rPr lang="zh-CN" altLang="en-US" sz="1800">
                <a:cs typeface="Arial" panose="020B0604020202020204" pitchFamily="34" charset="0"/>
              </a:rPr>
              <a:t>class Person</a:t>
            </a:r>
          </a:p>
          <a:p>
            <a:pPr eaLnBrk="1" hangingPunct="1">
              <a:lnSpc>
                <a:spcPct val="90000"/>
              </a:lnSpc>
            </a:pPr>
            <a:r>
              <a:rPr lang="zh-CN" altLang="en-US" sz="1800">
                <a:cs typeface="Arial" panose="020B0604020202020204" pitchFamily="34" charset="0"/>
              </a:rPr>
              <a:t>{</a:t>
            </a:r>
          </a:p>
          <a:p>
            <a:pPr eaLnBrk="1" hangingPunct="1">
              <a:lnSpc>
                <a:spcPct val="90000"/>
              </a:lnSpc>
            </a:pPr>
            <a:r>
              <a:rPr lang="zh-CN" altLang="en-US" sz="1800">
                <a:cs typeface="Arial" panose="020B0604020202020204" pitchFamily="34" charset="0"/>
              </a:rPr>
              <a:t>public:    </a:t>
            </a:r>
            <a:r>
              <a:rPr lang="zh-CN" altLang="en-US" sz="2000"/>
              <a:t>                                           </a:t>
            </a:r>
          </a:p>
          <a:p>
            <a:pPr eaLnBrk="1" hangingPunct="1">
              <a:lnSpc>
                <a:spcPct val="90000"/>
              </a:lnSpc>
            </a:pPr>
            <a:r>
              <a:rPr lang="zh-CN" altLang="en-US" sz="2000"/>
              <a:t>	</a:t>
            </a:r>
          </a:p>
        </p:txBody>
      </p:sp>
      <p:sp>
        <p:nvSpPr>
          <p:cNvPr id="94211" name="标题 96258">
            <a:extLst>
              <a:ext uri="{FF2B5EF4-FFF2-40B4-BE49-F238E27FC236}">
                <a16:creationId xmlns:a16="http://schemas.microsoft.com/office/drawing/2014/main" id="{E1E63DE9-CCAC-4011-BA30-A87D6DDD9EA0}"/>
              </a:ext>
            </a:extLst>
          </p:cNvPr>
          <p:cNvSpPr>
            <a:spLocks noGrp="1" noChangeArrowheads="1"/>
          </p:cNvSpPr>
          <p:nvPr>
            <p:ph type="title"/>
          </p:nvPr>
        </p:nvSpPr>
        <p:spPr>
          <a:xfrm>
            <a:off x="1981200" y="533400"/>
            <a:ext cx="8229600" cy="914400"/>
          </a:xfrm>
        </p:spPr>
        <p:txBody>
          <a:bodyPr/>
          <a:lstStyle/>
          <a:p>
            <a:pPr eaLnBrk="1" hangingPunct="1"/>
            <a:r>
              <a:rPr lang="en-US" altLang="zh-CN" sz="3200"/>
              <a:t>9.4.2  </a:t>
            </a:r>
            <a:r>
              <a:rPr lang="zh-CN" altLang="en-US" sz="3200"/>
              <a:t>虚基类的构造函数和析构函数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4">
            <a:extLst>
              <a:ext uri="{FF2B5EF4-FFF2-40B4-BE49-F238E27FC236}">
                <a16:creationId xmlns:a16="http://schemas.microsoft.com/office/drawing/2014/main" id="{9B07C28C-2DC5-48DB-9AA9-7CCC386ABE16}"/>
              </a:ext>
            </a:extLst>
          </p:cNvPr>
          <p:cNvSpPr>
            <a:spLocks noChangeArrowheads="1"/>
          </p:cNvSpPr>
          <p:nvPr/>
        </p:nvSpPr>
        <p:spPr bwMode="auto">
          <a:xfrm>
            <a:off x="2133600" y="1166814"/>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 </a:t>
            </a:r>
            <a:r>
              <a:rPr lang="zh-CN" altLang="zh-CN" b="1"/>
              <a:t>多继承下派生类的定义</a:t>
            </a:r>
          </a:p>
          <a:p>
            <a:pPr eaLnBrk="1" hangingPunct="1"/>
            <a:r>
              <a:rPr lang="en-US" altLang="zh-CN"/>
              <a:t>        </a:t>
            </a:r>
            <a:r>
              <a:rPr lang="zh-CN" altLang="zh-CN"/>
              <a:t>多继承的情况下，派生类的定义格式与单继承时基本相同，只不过同时继承多个基类，继承方式也是分</a:t>
            </a:r>
            <a:r>
              <a:rPr lang="en-US" altLang="zh-CN"/>
              <a:t>public</a:t>
            </a:r>
            <a:r>
              <a:rPr lang="zh-CN" altLang="zh-CN"/>
              <a:t>、</a:t>
            </a:r>
            <a:r>
              <a:rPr lang="en-US" altLang="zh-CN"/>
              <a:t>private</a:t>
            </a:r>
            <a:r>
              <a:rPr lang="zh-CN" altLang="zh-CN"/>
              <a:t>和</a:t>
            </a:r>
            <a:r>
              <a:rPr lang="en-US" altLang="zh-CN"/>
              <a:t>protected 3</a:t>
            </a:r>
            <a:r>
              <a:rPr lang="zh-CN" altLang="zh-CN"/>
              <a:t>种情况。其格式为</a:t>
            </a:r>
            <a:r>
              <a:rPr lang="en-US" altLang="zh-CN"/>
              <a:t> :</a:t>
            </a:r>
            <a:endParaRPr lang="zh-CN" altLang="zh-CN"/>
          </a:p>
          <a:p>
            <a:pPr eaLnBrk="1" hangingPunct="1"/>
            <a:r>
              <a:rPr lang="en-US" altLang="zh-CN"/>
              <a:t> </a:t>
            </a:r>
            <a:endParaRPr lang="zh-CN" altLang="zh-CN"/>
          </a:p>
          <a:p>
            <a:pPr eaLnBrk="1" hangingPunct="1"/>
            <a:r>
              <a:rPr lang="en-US" altLang="zh-CN"/>
              <a:t>class </a:t>
            </a:r>
            <a:r>
              <a:rPr lang="zh-CN" altLang="zh-CN"/>
              <a:t>派生类名</a:t>
            </a:r>
            <a:r>
              <a:rPr lang="en-US" altLang="zh-CN"/>
              <a:t>:</a:t>
            </a:r>
            <a:r>
              <a:rPr lang="zh-CN" altLang="zh-CN"/>
              <a:t>继承方式 基类名</a:t>
            </a:r>
            <a:r>
              <a:rPr lang="en-US" altLang="zh-CN"/>
              <a:t>1, </a:t>
            </a:r>
            <a:r>
              <a:rPr lang="zh-CN" altLang="zh-CN"/>
              <a:t>继承方式 基类名</a:t>
            </a:r>
            <a:r>
              <a:rPr lang="en-US" altLang="zh-CN"/>
              <a:t>2, </a:t>
            </a:r>
            <a:r>
              <a:rPr lang="zh-CN" altLang="zh-CN"/>
              <a:t>…</a:t>
            </a:r>
            <a:r>
              <a:rPr lang="en-US" altLang="zh-CN"/>
              <a:t>, </a:t>
            </a:r>
            <a:r>
              <a:rPr lang="zh-CN" altLang="zh-CN"/>
              <a:t>继承方式 基类名</a:t>
            </a:r>
            <a:r>
              <a:rPr lang="en-US" altLang="zh-CN"/>
              <a:t>n</a:t>
            </a:r>
            <a:endParaRPr lang="zh-CN" altLang="zh-CN"/>
          </a:p>
          <a:p>
            <a:pPr eaLnBrk="1" hangingPunct="1"/>
            <a:r>
              <a:rPr lang="en-US" altLang="zh-CN"/>
              <a:t>{</a:t>
            </a:r>
            <a:endParaRPr lang="zh-CN" altLang="zh-CN"/>
          </a:p>
          <a:p>
            <a:pPr eaLnBrk="1" hangingPunct="1"/>
            <a:r>
              <a:rPr lang="en-US" altLang="zh-CN"/>
              <a:t>private: </a:t>
            </a:r>
            <a:endParaRPr lang="zh-CN" altLang="zh-CN"/>
          </a:p>
          <a:p>
            <a:pPr eaLnBrk="1" hangingPunct="1"/>
            <a:r>
              <a:rPr lang="en-US" altLang="zh-CN"/>
              <a:t>    </a:t>
            </a:r>
            <a:r>
              <a:rPr lang="zh-CN" altLang="zh-CN"/>
              <a:t>新增数据成员和成员函数声明</a:t>
            </a:r>
            <a:r>
              <a:rPr lang="en-US" altLang="zh-CN"/>
              <a:t>;</a:t>
            </a:r>
            <a:endParaRPr lang="zh-CN" altLang="zh-CN"/>
          </a:p>
          <a:p>
            <a:pPr eaLnBrk="1" hangingPunct="1"/>
            <a:r>
              <a:rPr lang="en-US" altLang="zh-CN"/>
              <a:t>public:</a:t>
            </a:r>
            <a:endParaRPr lang="zh-CN" altLang="zh-CN"/>
          </a:p>
          <a:p>
            <a:pPr eaLnBrk="1" hangingPunct="1"/>
            <a:r>
              <a:rPr lang="en-US" altLang="zh-CN"/>
              <a:t>    </a:t>
            </a:r>
            <a:r>
              <a:rPr lang="zh-CN" altLang="zh-CN"/>
              <a:t>新增数据成员和成员函数声明</a:t>
            </a:r>
            <a:r>
              <a:rPr lang="en-US" altLang="zh-CN"/>
              <a:t>;</a:t>
            </a:r>
            <a:endParaRPr lang="zh-CN" altLang="zh-CN"/>
          </a:p>
          <a:p>
            <a:pPr eaLnBrk="1" hangingPunct="1"/>
            <a:r>
              <a:rPr lang="en-US" altLang="zh-CN"/>
              <a:t>protected:</a:t>
            </a:r>
            <a:endParaRPr lang="zh-CN" altLang="zh-CN"/>
          </a:p>
          <a:p>
            <a:pPr eaLnBrk="1" hangingPunct="1"/>
            <a:r>
              <a:rPr lang="en-US" altLang="zh-CN"/>
              <a:t>    </a:t>
            </a:r>
            <a:r>
              <a:rPr lang="zh-CN" altLang="zh-CN"/>
              <a:t>新增数据成员和成员函数声明</a:t>
            </a:r>
            <a:r>
              <a:rPr lang="en-US" altLang="zh-CN"/>
              <a:t>;</a:t>
            </a:r>
            <a:endParaRPr lang="zh-CN" altLang="zh-CN"/>
          </a:p>
          <a:p>
            <a:pPr eaLnBrk="1" hangingPunct="1"/>
            <a:r>
              <a:rPr lang="en-US" altLang="zh-CN"/>
              <a:t>};</a:t>
            </a:r>
            <a:r>
              <a:rPr lang="zh-CN" altLang="zh-CN"/>
              <a:t> </a:t>
            </a:r>
            <a:r>
              <a:rPr lang="en-US" altLang="zh-CN"/>
              <a:t> </a:t>
            </a:r>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07F08F9F-D580-438A-A46F-9EFCA609D971}"/>
              </a:ext>
            </a:extLst>
          </p:cNvPr>
          <p:cNvSpPr>
            <a:spLocks noGrp="1" noChangeArrowheads="1"/>
          </p:cNvSpPr>
          <p:nvPr>
            <p:ph idx="1"/>
          </p:nvPr>
        </p:nvSpPr>
        <p:spPr>
          <a:xfrm>
            <a:off x="1981200" y="555625"/>
            <a:ext cx="8229600" cy="5570538"/>
          </a:xfrm>
        </p:spPr>
        <p:txBody>
          <a:bodyPr>
            <a:normAutofit fontScale="92500" lnSpcReduction="10000"/>
          </a:bodyPr>
          <a:lstStyle/>
          <a:p>
            <a:pPr eaLnBrk="1" hangingPunct="1"/>
            <a:r>
              <a:rPr lang="en-US" altLang="en-US" sz="1800"/>
              <a:t> </a:t>
            </a:r>
            <a:r>
              <a:rPr lang="zh-CN" altLang="en-US" sz="1800"/>
              <a:t>	Person(string nna,char nsex,string nphonenum): name(nna),sex(nsex), </a:t>
            </a:r>
            <a:r>
              <a:rPr lang="zh-CN" altLang="en-US" sz="1800">
                <a:sym typeface="宋体" panose="02010600030101010101" pitchFamily="2" charset="-122"/>
              </a:rPr>
              <a:t>phonenum</a:t>
            </a:r>
          </a:p>
          <a:p>
            <a:pPr eaLnBrk="1" hangingPunct="1"/>
            <a:r>
              <a:rPr lang="zh-CN" altLang="en-US" sz="1800"/>
              <a:t> (nphonenum){ } 	</a:t>
            </a:r>
          </a:p>
          <a:p>
            <a:pPr eaLnBrk="1" hangingPunct="1"/>
            <a:r>
              <a:rPr lang="zh-CN" altLang="en-US" sz="1800"/>
              <a:t>     	void Show()                   			//基类Show()函数</a:t>
            </a:r>
          </a:p>
          <a:p>
            <a:pPr eaLnBrk="1" hangingPunct="1"/>
            <a:r>
              <a:rPr lang="zh-CN" altLang="en-US" sz="1800"/>
              <a:t>	{</a:t>
            </a:r>
          </a:p>
          <a:p>
            <a:pPr eaLnBrk="1" hangingPunct="1"/>
            <a:r>
              <a:rPr lang="zh-CN" altLang="en-US" sz="1800"/>
              <a:t>		cout&lt;&lt;"name="&lt;&lt;name&lt;&lt;endl;</a:t>
            </a:r>
          </a:p>
          <a:p>
            <a:pPr eaLnBrk="1" hangingPunct="1"/>
            <a:r>
              <a:rPr lang="zh-CN" altLang="en-US" sz="1800"/>
              <a:t>		cout&lt;&lt;"sex="&lt;&lt;(sex=='m'?"男":"女")&lt;&lt;endl;</a:t>
            </a:r>
          </a:p>
          <a:p>
            <a:pPr eaLnBrk="1" hangingPunct="1"/>
            <a:r>
              <a:rPr lang="zh-CN" altLang="en-US" sz="1800"/>
              <a:t>		cout&lt;&lt;"phonenum="&lt;&lt;phonenum&lt;&lt;endl;</a:t>
            </a:r>
          </a:p>
          <a:p>
            <a:pPr eaLnBrk="1" hangingPunct="1"/>
            <a:r>
              <a:rPr lang="zh-CN" altLang="en-US" sz="1800"/>
              <a:t>	}</a:t>
            </a:r>
          </a:p>
          <a:p>
            <a:pPr eaLnBrk="1" hangingPunct="1"/>
            <a:r>
              <a:rPr lang="zh-CN" altLang="en-US" sz="1800"/>
              <a:t>	~Person(){ }</a:t>
            </a:r>
          </a:p>
          <a:p>
            <a:pPr eaLnBrk="1" hangingPunct="1"/>
            <a:r>
              <a:rPr lang="zh-CN" altLang="en-US" sz="1800"/>
              <a:t>private:                                          </a:t>
            </a:r>
          </a:p>
          <a:p>
            <a:pPr eaLnBrk="1" hangingPunct="1"/>
            <a:r>
              <a:rPr lang="zh-CN" altLang="en-US" sz="1800"/>
              <a:t>	string name;</a:t>
            </a:r>
          </a:p>
          <a:p>
            <a:pPr eaLnBrk="1" hangingPunct="1"/>
            <a:r>
              <a:rPr lang="zh-CN" altLang="en-US" sz="1800"/>
              <a:t>	char sex;</a:t>
            </a:r>
          </a:p>
          <a:p>
            <a:pPr eaLnBrk="1" hangingPunct="1"/>
            <a:r>
              <a:rPr lang="zh-CN" altLang="en-US" sz="1800"/>
              <a:t>	string phonenum;</a:t>
            </a:r>
          </a:p>
          <a:p>
            <a:pPr eaLnBrk="1" hangingPunct="1"/>
            <a:r>
              <a:rPr lang="zh-CN" altLang="en-US" sz="1800"/>
              <a:t>};</a:t>
            </a:r>
          </a:p>
          <a:p>
            <a:pPr eaLnBrk="1" hangingPunct="1"/>
            <a:r>
              <a:rPr lang="zh-CN" altLang="en-US" sz="1800"/>
              <a:t>class Teacher:virtual public Person    	//虚基类</a:t>
            </a:r>
          </a:p>
          <a:p>
            <a:pPr eaLnBrk="1" hangingPunct="1"/>
            <a:r>
              <a:rPr lang="zh-CN" altLang="en-US" sz="1800"/>
              <a:t>{</a:t>
            </a:r>
          </a:p>
          <a:p>
            <a:pPr eaLnBrk="1" hangingPunct="1"/>
            <a:endParaRPr lang="zh-CN" altLang="en-US"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a:extLst>
              <a:ext uri="{FF2B5EF4-FFF2-40B4-BE49-F238E27FC236}">
                <a16:creationId xmlns:a16="http://schemas.microsoft.com/office/drawing/2014/main" id="{471746C6-3C70-48D6-B000-7C21FFF5C8B8}"/>
              </a:ext>
            </a:extLst>
          </p:cNvPr>
          <p:cNvSpPr>
            <a:spLocks noGrp="1" noChangeArrowheads="1"/>
          </p:cNvSpPr>
          <p:nvPr>
            <p:ph idx="1"/>
          </p:nvPr>
        </p:nvSpPr>
        <p:spPr>
          <a:xfrm>
            <a:off x="1981200" y="565151"/>
            <a:ext cx="8229600" cy="6202363"/>
          </a:xfrm>
        </p:spPr>
        <p:txBody>
          <a:bodyPr/>
          <a:lstStyle/>
          <a:p>
            <a:pPr eaLnBrk="1" hangingPunct="1"/>
            <a:r>
              <a:rPr lang="zh-CN" altLang="en-US" sz="1800">
                <a:sym typeface="宋体" panose="02010600030101010101" pitchFamily="2" charset="-122"/>
              </a:rPr>
              <a:t>public:                                         </a:t>
            </a:r>
          </a:p>
          <a:p>
            <a:pPr eaLnBrk="1" hangingPunct="1"/>
            <a:r>
              <a:rPr lang="zh-CN" altLang="en-US" sz="1800">
                <a:sym typeface="宋体" panose="02010600030101010101" pitchFamily="2" charset="-122"/>
              </a:rPr>
              <a:t>	Teacher(string nna,char nsex,string nphonenum,string ntitle,double nwage): </a:t>
            </a:r>
          </a:p>
          <a:p>
            <a:pPr eaLnBrk="1" hangingPunct="1"/>
            <a:r>
              <a:rPr lang="zh-CN" altLang="en-US" sz="1800"/>
              <a:t>Person(nna,nsex,nphonenum)</a:t>
            </a:r>
          </a:p>
          <a:p>
            <a:pPr eaLnBrk="1" hangingPunct="1"/>
            <a:r>
              <a:rPr lang="zh-CN" altLang="en-US" sz="1800"/>
              <a:t>	{</a:t>
            </a:r>
          </a:p>
          <a:p>
            <a:pPr eaLnBrk="1" hangingPunct="1"/>
            <a:r>
              <a:rPr lang="zh-CN" altLang="en-US" sz="1800"/>
              <a:t>		title=ntitle;</a:t>
            </a:r>
          </a:p>
          <a:p>
            <a:pPr eaLnBrk="1" hangingPunct="1"/>
            <a:r>
              <a:rPr lang="zh-CN" altLang="en-US" sz="1800"/>
              <a:t>		wage=nwage;</a:t>
            </a:r>
          </a:p>
          <a:p>
            <a:pPr eaLnBrk="1" hangingPunct="1"/>
            <a:r>
              <a:rPr lang="zh-CN" altLang="en-US" sz="1800"/>
              <a:t>	}</a:t>
            </a:r>
          </a:p>
          <a:p>
            <a:pPr eaLnBrk="1" hangingPunct="1"/>
            <a:r>
              <a:rPr lang="zh-CN" altLang="en-US" sz="1800"/>
              <a:t> 	void Show()                   			//Teacher类的Show()函数</a:t>
            </a:r>
          </a:p>
          <a:p>
            <a:pPr eaLnBrk="1" hangingPunct="1"/>
            <a:r>
              <a:rPr lang="zh-CN" altLang="en-US" sz="1800"/>
              <a:t>	{</a:t>
            </a:r>
          </a:p>
          <a:p>
            <a:pPr eaLnBrk="1" hangingPunct="1"/>
            <a:r>
              <a:rPr lang="zh-CN" altLang="en-US" sz="1800"/>
              <a:t>		Person::Show();</a:t>
            </a:r>
          </a:p>
          <a:p>
            <a:pPr eaLnBrk="1" hangingPunct="1"/>
            <a:r>
              <a:rPr lang="zh-CN" altLang="en-US" sz="1800"/>
              <a:t>		cout&lt;&lt;"title="&lt;&lt;title&lt;&lt;endl;</a:t>
            </a:r>
          </a:p>
          <a:p>
            <a:pPr eaLnBrk="1" hangingPunct="1"/>
            <a:r>
              <a:rPr lang="zh-CN" altLang="en-US" sz="1800"/>
              <a:t>		cout&lt;&lt;"wage="&lt;&lt;wage&lt;&lt;endl;</a:t>
            </a:r>
          </a:p>
          <a:p>
            <a:pPr eaLnBrk="1" hangingPunct="1"/>
            <a:r>
              <a:rPr lang="zh-CN" altLang="en-US" sz="1800"/>
              <a:t>	}</a:t>
            </a:r>
          </a:p>
          <a:p>
            <a:pPr eaLnBrk="1" hangingPunct="1"/>
            <a:r>
              <a:rPr lang="zh-CN" altLang="en-US" sz="1800"/>
              <a:t>	~Teacher(){  }</a:t>
            </a:r>
          </a:p>
          <a:p>
            <a:pPr eaLnBrk="1" hangingPunct="1"/>
            <a:r>
              <a:rPr lang="zh-CN" altLang="en-US" sz="1800"/>
              <a:t>private:                                      </a:t>
            </a:r>
          </a:p>
          <a:p>
            <a:pPr eaLnBrk="1" hangingPunct="1"/>
            <a:r>
              <a:rPr lang="zh-CN" altLang="en-US" sz="1800"/>
              <a:t>	string title;</a:t>
            </a:r>
          </a:p>
          <a:p>
            <a:pPr eaLnBrk="1" hangingPunct="1"/>
            <a:endParaRPr lang="zh-CN" altLang="en-US"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a:extLst>
              <a:ext uri="{FF2B5EF4-FFF2-40B4-BE49-F238E27FC236}">
                <a16:creationId xmlns:a16="http://schemas.microsoft.com/office/drawing/2014/main" id="{3C681179-26EC-47C7-A3C7-B507B2B04E67}"/>
              </a:ext>
            </a:extLst>
          </p:cNvPr>
          <p:cNvSpPr>
            <a:spLocks noGrp="1" noChangeArrowheads="1"/>
          </p:cNvSpPr>
          <p:nvPr>
            <p:ph idx="1"/>
          </p:nvPr>
        </p:nvSpPr>
        <p:spPr>
          <a:xfrm>
            <a:off x="1981200" y="555625"/>
            <a:ext cx="8229600" cy="6026150"/>
          </a:xfrm>
        </p:spPr>
        <p:txBody>
          <a:bodyPr>
            <a:normAutofit fontScale="92500" lnSpcReduction="10000"/>
          </a:bodyPr>
          <a:lstStyle/>
          <a:p>
            <a:pPr eaLnBrk="1" hangingPunct="1"/>
            <a:r>
              <a:rPr lang="zh-CN" altLang="en-US" sz="1800"/>
              <a:t>	double wage;</a:t>
            </a:r>
          </a:p>
          <a:p>
            <a:pPr eaLnBrk="1" hangingPunct="1"/>
            <a:r>
              <a:rPr lang="zh-CN" altLang="en-US" sz="1800"/>
              <a:t>};</a:t>
            </a:r>
          </a:p>
          <a:p>
            <a:pPr eaLnBrk="1" hangingPunct="1"/>
            <a:r>
              <a:rPr lang="zh-CN" altLang="en-US" sz="1800"/>
              <a:t>class Cadre:virtual public Person   	//虚基类</a:t>
            </a:r>
          </a:p>
          <a:p>
            <a:pPr eaLnBrk="1" hangingPunct="1"/>
            <a:r>
              <a:rPr lang="zh-CN" altLang="en-US" sz="1800"/>
              <a:t>{</a:t>
            </a:r>
          </a:p>
          <a:p>
            <a:pPr eaLnBrk="1" hangingPunct="1"/>
            <a:r>
              <a:rPr lang="zh-CN" altLang="en-US" sz="1800"/>
              <a:t>public:                                            </a:t>
            </a:r>
          </a:p>
          <a:p>
            <a:pPr eaLnBrk="1" hangingPunct="1"/>
            <a:r>
              <a:rPr lang="zh-CN" altLang="en-US" sz="1800"/>
              <a:t>	Cadre(string nna,char nsex,string nphonenum,string npost,string npolitical):</a:t>
            </a:r>
          </a:p>
          <a:p>
            <a:pPr eaLnBrk="1" hangingPunct="1"/>
            <a:r>
              <a:rPr lang="zh-CN" altLang="en-US" sz="1800"/>
              <a:t>Person(nna,nsex,nphonenum)</a:t>
            </a:r>
          </a:p>
          <a:p>
            <a:pPr eaLnBrk="1" hangingPunct="1"/>
            <a:r>
              <a:rPr lang="zh-CN" altLang="en-US" sz="1800"/>
              <a:t>	{</a:t>
            </a:r>
          </a:p>
          <a:p>
            <a:pPr eaLnBrk="1" hangingPunct="1"/>
            <a:r>
              <a:rPr lang="zh-CN" altLang="en-US" sz="1800"/>
              <a:t>		post=npost;</a:t>
            </a:r>
          </a:p>
          <a:p>
            <a:pPr eaLnBrk="1" hangingPunct="1"/>
            <a:r>
              <a:rPr lang="zh-CN" altLang="en-US" sz="1800"/>
              <a:t>		political=npolitical;</a:t>
            </a:r>
          </a:p>
          <a:p>
            <a:pPr eaLnBrk="1" hangingPunct="1"/>
            <a:r>
              <a:rPr lang="zh-CN" altLang="en-US" sz="1800"/>
              <a:t>	}</a:t>
            </a:r>
          </a:p>
          <a:p>
            <a:pPr eaLnBrk="1" hangingPunct="1"/>
            <a:r>
              <a:rPr lang="zh-CN" altLang="en-US" sz="1800"/>
              <a:t> 	void Show()                     		//Cadre类的Show()函数</a:t>
            </a:r>
          </a:p>
          <a:p>
            <a:pPr eaLnBrk="1" hangingPunct="1"/>
            <a:r>
              <a:rPr lang="zh-CN" altLang="en-US" sz="1800"/>
              <a:t>	{</a:t>
            </a:r>
          </a:p>
          <a:p>
            <a:pPr eaLnBrk="1" hangingPunct="1"/>
            <a:r>
              <a:rPr lang="zh-CN" altLang="en-US" sz="1800"/>
              <a:t>		Person::Show();</a:t>
            </a:r>
          </a:p>
          <a:p>
            <a:pPr eaLnBrk="1" hangingPunct="1"/>
            <a:r>
              <a:rPr lang="zh-CN" altLang="en-US" sz="1800"/>
              <a:t>		cout&lt;&lt;"post="&lt;&lt;post&lt;&lt;endl;</a:t>
            </a:r>
          </a:p>
          <a:p>
            <a:pPr eaLnBrk="1" hangingPunct="1"/>
            <a:r>
              <a:rPr lang="zh-CN" altLang="en-US" sz="1800"/>
              <a:t>		cout&lt;&lt;"political="&lt;&lt;political&lt;&lt;endl;</a:t>
            </a:r>
          </a:p>
          <a:p>
            <a:pPr eaLnBrk="1" hangingPunct="1"/>
            <a:r>
              <a:rPr lang="zh-CN" altLang="en-US" sz="1800"/>
              <a:t>	}</a:t>
            </a:r>
          </a:p>
          <a:p>
            <a:pPr eaLnBrk="1" hangingPunct="1"/>
            <a:r>
              <a:rPr lang="zh-CN" altLang="en-US" sz="1800"/>
              <a:t>	~Cadre(){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a:extLst>
              <a:ext uri="{FF2B5EF4-FFF2-40B4-BE49-F238E27FC236}">
                <a16:creationId xmlns:a16="http://schemas.microsoft.com/office/drawing/2014/main" id="{37AA7CA0-9D1B-4F30-A177-44EEB943380A}"/>
              </a:ext>
            </a:extLst>
          </p:cNvPr>
          <p:cNvSpPr>
            <a:spLocks noGrp="1" noChangeArrowheads="1"/>
          </p:cNvSpPr>
          <p:nvPr>
            <p:ph idx="1"/>
          </p:nvPr>
        </p:nvSpPr>
        <p:spPr>
          <a:xfrm>
            <a:off x="1981200" y="534989"/>
            <a:ext cx="8229600" cy="6211887"/>
          </a:xfrm>
        </p:spPr>
        <p:txBody>
          <a:bodyPr>
            <a:normAutofit lnSpcReduction="10000"/>
          </a:bodyPr>
          <a:lstStyle/>
          <a:p>
            <a:pPr eaLnBrk="1" hangingPunct="1"/>
            <a:r>
              <a:rPr lang="zh-CN" altLang="en-US" sz="1800"/>
              <a:t>private:                                           </a:t>
            </a:r>
          </a:p>
          <a:p>
            <a:pPr eaLnBrk="1" hangingPunct="1"/>
            <a:r>
              <a:rPr lang="zh-CN" altLang="en-US" sz="1800"/>
              <a:t>	string post;        	//职务</a:t>
            </a:r>
          </a:p>
          <a:p>
            <a:pPr eaLnBrk="1" hangingPunct="1"/>
            <a:r>
              <a:rPr lang="zh-CN" altLang="en-US" sz="1800"/>
              <a:t>	string political;  	//政治面貌</a:t>
            </a:r>
          </a:p>
          <a:p>
            <a:pPr eaLnBrk="1" hangingPunct="1"/>
            <a:r>
              <a:rPr lang="zh-CN" altLang="en-US" sz="1800"/>
              <a:t>};</a:t>
            </a:r>
          </a:p>
          <a:p>
            <a:pPr eaLnBrk="1" hangingPunct="1"/>
            <a:r>
              <a:rPr lang="zh-CN" altLang="en-US" sz="1800"/>
              <a:t>class Tea_Ca:public Teacher,public Cadre</a:t>
            </a:r>
          </a:p>
          <a:p>
            <a:pPr eaLnBrk="1" hangingPunct="1"/>
            <a:r>
              <a:rPr lang="zh-CN" altLang="en-US" sz="1800"/>
              <a:t>{</a:t>
            </a:r>
          </a:p>
          <a:p>
            <a:pPr eaLnBrk="1" hangingPunct="1"/>
            <a:r>
              <a:rPr lang="zh-CN" altLang="en-US" sz="1800"/>
              <a:t>public:</a:t>
            </a:r>
          </a:p>
          <a:p>
            <a:pPr eaLnBrk="1" hangingPunct="1"/>
            <a:r>
              <a:rPr lang="zh-CN" altLang="en-US" sz="1800"/>
              <a:t>	Tea_Ca(string nna,char nsex,string nphonenum,string ntitle,double nwage,string npost,string npolitical):</a:t>
            </a:r>
          </a:p>
          <a:p>
            <a:pPr eaLnBrk="1" hangingPunct="1"/>
            <a:r>
              <a:rPr lang="zh-CN" altLang="en-US" sz="1800"/>
              <a:t>Teacher(nna,nsex,nphonenum,ntitle,nwage), Cadre(nna,nsex,nphonenum,npost,npolitical), Person(nna,nsex,nphonenum){  }     //由Tea_Ca类调用虚基类的构造函数</a:t>
            </a:r>
          </a:p>
          <a:p>
            <a:pPr eaLnBrk="1" hangingPunct="1"/>
            <a:r>
              <a:rPr lang="zh-CN" altLang="en-US" sz="1800"/>
              <a:t> 	void Show()                     		//Tea_Ca类的Show()函数</a:t>
            </a:r>
          </a:p>
          <a:p>
            <a:pPr eaLnBrk="1" hangingPunct="1"/>
            <a:r>
              <a:rPr lang="zh-CN" altLang="en-US" sz="1800"/>
              <a:t>	{</a:t>
            </a:r>
          </a:p>
          <a:p>
            <a:pPr eaLnBrk="1" hangingPunct="1"/>
            <a:r>
              <a:rPr lang="zh-CN" altLang="en-US" sz="1800"/>
              <a:t>		Teacher::Show();</a:t>
            </a:r>
          </a:p>
          <a:p>
            <a:pPr eaLnBrk="1" hangingPunct="1"/>
            <a:r>
              <a:rPr lang="zh-CN" altLang="en-US" sz="1800"/>
              <a:t>		Cadre::Show();</a:t>
            </a:r>
          </a:p>
          <a:p>
            <a:pPr eaLnBrk="1" hangingPunct="1"/>
            <a:r>
              <a:rPr lang="zh-CN" altLang="en-US" sz="1800"/>
              <a:t>	}</a:t>
            </a:r>
          </a:p>
          <a:p>
            <a:pPr eaLnBrk="1" hangingPunct="1"/>
            <a:r>
              <a:rPr lang="zh-CN" altLang="en-US" sz="1800"/>
              <a:t>	~Tea_Ca(){ }</a:t>
            </a:r>
          </a:p>
          <a:p>
            <a:pPr eaLnBrk="1" hangingPunct="1"/>
            <a:r>
              <a:rPr lang="zh-CN" altLang="en-US" sz="180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a:extLst>
              <a:ext uri="{FF2B5EF4-FFF2-40B4-BE49-F238E27FC236}">
                <a16:creationId xmlns:a16="http://schemas.microsoft.com/office/drawing/2014/main" id="{8F4D1337-2F9D-4706-9A37-E2CB53461C93}"/>
              </a:ext>
            </a:extLst>
          </p:cNvPr>
          <p:cNvSpPr>
            <a:spLocks noGrp="1" noChangeArrowheads="1"/>
          </p:cNvSpPr>
          <p:nvPr>
            <p:ph idx="1"/>
          </p:nvPr>
        </p:nvSpPr>
        <p:spPr>
          <a:xfrm>
            <a:off x="1981200" y="555625"/>
            <a:ext cx="8229600" cy="5570538"/>
          </a:xfrm>
        </p:spPr>
        <p:txBody>
          <a:bodyPr/>
          <a:lstStyle/>
          <a:p>
            <a:pPr eaLnBrk="1" hangingPunct="1"/>
            <a:r>
              <a:rPr lang="zh-CN" altLang="en-US" sz="1800"/>
              <a:t>int main()</a:t>
            </a:r>
          </a:p>
          <a:p>
            <a:pPr eaLnBrk="1" hangingPunct="1"/>
            <a:r>
              <a:rPr lang="zh-CN" altLang="en-US" sz="1800"/>
              <a:t>{</a:t>
            </a:r>
          </a:p>
          <a:p>
            <a:pPr eaLnBrk="1" hangingPunct="1"/>
            <a:r>
              <a:rPr lang="zh-CN" altLang="en-US" sz="1800"/>
              <a:t>	Tea_Ca tc("李明",'m',"13189783326","教授",5000,"主任","党员");  </a:t>
            </a:r>
          </a:p>
          <a:p>
            <a:pPr eaLnBrk="1" hangingPunct="1"/>
            <a:r>
              <a:rPr lang="zh-CN" altLang="en-US" sz="1800"/>
              <a:t>								//定义派生类对象</a:t>
            </a:r>
          </a:p>
          <a:p>
            <a:pPr eaLnBrk="1" hangingPunct="1"/>
            <a:r>
              <a:rPr lang="zh-CN" altLang="en-US" sz="1800"/>
              <a:t> 	tc.Person::Show();     	//编译正确，从Person类间接继承的Show()函数唯一</a:t>
            </a:r>
          </a:p>
          <a:p>
            <a:pPr eaLnBrk="1" hangingPunct="1"/>
            <a:r>
              <a:rPr lang="zh-CN" altLang="en-US" sz="1800"/>
              <a:t>	return 0;</a:t>
            </a:r>
          </a:p>
          <a:p>
            <a:pPr eaLnBrk="1" hangingPunct="1"/>
            <a:r>
              <a:rPr lang="zh-CN" altLang="en-US" sz="1800"/>
              <a:t>}</a:t>
            </a:r>
          </a:p>
          <a:p>
            <a:pPr eaLnBrk="1" hangingPunct="1"/>
            <a:endParaRPr lang="zh-CN" altLang="en-US" sz="1800"/>
          </a:p>
          <a:p>
            <a:pPr eaLnBrk="1" hangingPunct="1"/>
            <a:endParaRPr lang="zh-CN" altLang="en-US"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a:extLst>
              <a:ext uri="{FF2B5EF4-FFF2-40B4-BE49-F238E27FC236}">
                <a16:creationId xmlns:a16="http://schemas.microsoft.com/office/drawing/2014/main" id="{FA97E1BC-CB8C-4C3F-B185-6C03FD071D3C}"/>
              </a:ext>
            </a:extLst>
          </p:cNvPr>
          <p:cNvSpPr>
            <a:spLocks noGrp="1" noChangeArrowheads="1"/>
          </p:cNvSpPr>
          <p:nvPr>
            <p:ph idx="1"/>
          </p:nvPr>
        </p:nvSpPr>
        <p:spPr>
          <a:xfrm>
            <a:off x="1981200" y="555625"/>
            <a:ext cx="8229600" cy="5570538"/>
          </a:xfrm>
        </p:spPr>
        <p:txBody>
          <a:bodyPr>
            <a:normAutofit lnSpcReduction="10000"/>
          </a:bodyPr>
          <a:lstStyle/>
          <a:p>
            <a:pPr marL="0" indent="0" algn="just"/>
            <a:r>
              <a:rPr lang="zh-CN" altLang="en-US" sz="2000"/>
              <a:t>例9.12在主函数中定义了一个派生类Tea_Ca的对象tc，其构造函数和析构函数的执行顺序如下：</a:t>
            </a:r>
          </a:p>
          <a:p>
            <a:pPr marL="0" indent="0" algn="just"/>
            <a:r>
              <a:rPr lang="zh-CN" altLang="en-US" sz="2000"/>
              <a:t>（1）执行虚基类Person的构造函数；</a:t>
            </a:r>
          </a:p>
          <a:p>
            <a:pPr marL="0" indent="0" algn="just"/>
            <a:r>
              <a:rPr lang="zh-CN" altLang="en-US" sz="2000"/>
              <a:t>（2）执行类Teacher和类Cadre的构造函数；</a:t>
            </a:r>
          </a:p>
          <a:p>
            <a:pPr marL="0" indent="0" algn="just"/>
            <a:r>
              <a:rPr lang="zh-CN" altLang="en-US" sz="2000"/>
              <a:t>（3）执行类Tea_Ca自己的构造函数；</a:t>
            </a:r>
          </a:p>
          <a:p>
            <a:pPr marL="0" indent="0" algn="just"/>
            <a:r>
              <a:rPr lang="zh-CN" altLang="en-US" sz="2000"/>
              <a:t>（4）销毁对象tc时，调用析构函数，调用析构函数的顺序与调用构造函数的顺序相反。</a:t>
            </a:r>
          </a:p>
          <a:p>
            <a:pPr marL="0" indent="0" algn="just"/>
            <a:r>
              <a:rPr lang="zh-CN" altLang="en-US" sz="2000"/>
              <a:t>虽然类Teacher和类Cadre相对类Person来说也是派生类，但因其基类是虚基类，且已经被构造，因此就不再重复调用基类Person的构造函数。</a:t>
            </a:r>
          </a:p>
          <a:p>
            <a:pPr marL="0" indent="0" algn="just"/>
            <a:r>
              <a:rPr lang="zh-CN" altLang="en-US" sz="2000"/>
              <a:t>虚基类的初始化与一般多继承的初始化在语法上是一样的，但构造函数的执行顺序不同。虚基类及派生类构造函数的执行顺序如下：</a:t>
            </a:r>
          </a:p>
          <a:p>
            <a:pPr marL="0" indent="0" algn="just"/>
            <a:r>
              <a:rPr lang="zh-CN" altLang="en-US" sz="2000"/>
              <a:t>（1）虚基类的构造函数在所有非虚基类之前执行；</a:t>
            </a:r>
          </a:p>
          <a:p>
            <a:pPr marL="0" indent="0" algn="just"/>
            <a:r>
              <a:rPr lang="zh-CN" altLang="en-US" sz="2000"/>
              <a:t>（2）若同一层次中包含多个虚基类，这些虚基类的构造函数按它们声明的次序调用；</a:t>
            </a:r>
          </a:p>
          <a:p>
            <a:pPr marL="0" indent="0" algn="just"/>
            <a:r>
              <a:rPr lang="zh-CN" altLang="en-US" sz="2000"/>
              <a:t>（3）若虚基类由非虚基类派生而来，则仍然先调用基类构造函数，再调用派生类的构造函数。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97281">
            <a:extLst>
              <a:ext uri="{FF2B5EF4-FFF2-40B4-BE49-F238E27FC236}">
                <a16:creationId xmlns:a16="http://schemas.microsoft.com/office/drawing/2014/main" id="{7F09995D-3F42-45C9-B5EF-2693CB217F06}"/>
              </a:ext>
            </a:extLst>
          </p:cNvPr>
          <p:cNvSpPr>
            <a:spLocks noGrp="1" noChangeArrowheads="1"/>
          </p:cNvSpPr>
          <p:nvPr>
            <p:ph idx="1"/>
          </p:nvPr>
        </p:nvSpPr>
        <p:spPr>
          <a:xfrm>
            <a:off x="2286000" y="1447800"/>
            <a:ext cx="7772400" cy="5297488"/>
          </a:xfrm>
        </p:spPr>
        <p:txBody>
          <a:bodyPr>
            <a:normAutofit fontScale="92500" lnSpcReduction="20000"/>
          </a:bodyPr>
          <a:lstStyle/>
          <a:p>
            <a:pPr eaLnBrk="1" hangingPunct="1">
              <a:lnSpc>
                <a:spcPct val="85000"/>
              </a:lnSpc>
            </a:pPr>
            <a:r>
              <a:rPr lang="zh-CN" altLang="en-US" sz="1800"/>
              <a:t>【例9.13】虚基类应用举例。</a:t>
            </a:r>
          </a:p>
          <a:p>
            <a:pPr eaLnBrk="1" hangingPunct="1">
              <a:lnSpc>
                <a:spcPct val="85000"/>
              </a:lnSpc>
            </a:pPr>
            <a:r>
              <a:rPr lang="zh-CN" altLang="en-US" sz="1800"/>
              <a:t>#include&lt;iostream&gt;</a:t>
            </a:r>
          </a:p>
          <a:p>
            <a:pPr eaLnBrk="1" hangingPunct="1">
              <a:lnSpc>
                <a:spcPct val="85000"/>
              </a:lnSpc>
            </a:pPr>
            <a:r>
              <a:rPr lang="zh-CN" altLang="en-US" sz="1800"/>
              <a:t>using namespace std;</a:t>
            </a:r>
          </a:p>
          <a:p>
            <a:pPr eaLnBrk="1" hangingPunct="1">
              <a:lnSpc>
                <a:spcPct val="85000"/>
              </a:lnSpc>
            </a:pPr>
            <a:r>
              <a:rPr lang="zh-CN" altLang="en-US" sz="1800"/>
              <a:t>class A1	               		//声明基类A1	 </a:t>
            </a:r>
          </a:p>
          <a:p>
            <a:pPr eaLnBrk="1" hangingPunct="1">
              <a:lnSpc>
                <a:spcPct val="85000"/>
              </a:lnSpc>
            </a:pPr>
            <a:r>
              <a:rPr lang="zh-CN" altLang="en-US" sz="1800"/>
              <a:t>{</a:t>
            </a:r>
          </a:p>
          <a:p>
            <a:pPr eaLnBrk="1" hangingPunct="1">
              <a:lnSpc>
                <a:spcPct val="85000"/>
              </a:lnSpc>
            </a:pPr>
            <a:r>
              <a:rPr lang="zh-CN" altLang="en-US" sz="1800"/>
              <a:t>public:</a:t>
            </a:r>
          </a:p>
          <a:p>
            <a:pPr eaLnBrk="1" hangingPunct="1">
              <a:lnSpc>
                <a:spcPct val="85000"/>
              </a:lnSpc>
            </a:pPr>
            <a:r>
              <a:rPr lang="zh-CN" altLang="en-US" sz="1800"/>
              <a:t>    A1(){cout&lt;&lt;"A1类默认构造函数;"&lt;&lt;endl;}</a:t>
            </a:r>
          </a:p>
          <a:p>
            <a:pPr eaLnBrk="1" hangingPunct="1">
              <a:lnSpc>
                <a:spcPct val="85000"/>
              </a:lnSpc>
            </a:pPr>
            <a:r>
              <a:rPr lang="zh-CN" altLang="en-US" sz="1800"/>
              <a:t>    ~A1(){cout&lt;&lt;"A1类析构函数;"&lt;&lt;endl;}</a:t>
            </a:r>
          </a:p>
          <a:p>
            <a:pPr eaLnBrk="1" hangingPunct="1">
              <a:lnSpc>
                <a:spcPct val="85000"/>
              </a:lnSpc>
            </a:pPr>
            <a:r>
              <a:rPr lang="zh-CN" altLang="en-US" sz="1800"/>
              <a:t>    void Print(){cout&lt;&lt;"在A1中;"&lt;&lt;endl;}</a:t>
            </a:r>
          </a:p>
          <a:p>
            <a:pPr eaLnBrk="1" hangingPunct="1">
              <a:lnSpc>
                <a:spcPct val="85000"/>
              </a:lnSpc>
            </a:pPr>
            <a:r>
              <a:rPr lang="zh-CN" altLang="en-US" sz="1800"/>
              <a:t>};</a:t>
            </a:r>
          </a:p>
          <a:p>
            <a:pPr eaLnBrk="1" hangingPunct="1">
              <a:lnSpc>
                <a:spcPct val="85000"/>
              </a:lnSpc>
            </a:pPr>
            <a:r>
              <a:rPr lang="zh-CN" altLang="en-US" sz="1800"/>
              <a:t>class A2:public A1	      		//声明基类A2	 </a:t>
            </a:r>
          </a:p>
          <a:p>
            <a:pPr eaLnBrk="1" hangingPunct="1">
              <a:lnSpc>
                <a:spcPct val="85000"/>
              </a:lnSpc>
            </a:pPr>
            <a:r>
              <a:rPr lang="zh-CN" altLang="en-US" sz="1800"/>
              <a:t>{</a:t>
            </a:r>
          </a:p>
          <a:p>
            <a:pPr eaLnBrk="1" hangingPunct="1">
              <a:lnSpc>
                <a:spcPct val="85000"/>
              </a:lnSpc>
            </a:pPr>
            <a:r>
              <a:rPr lang="zh-CN" altLang="en-US" sz="1800"/>
              <a:t>public:</a:t>
            </a:r>
          </a:p>
          <a:p>
            <a:pPr eaLnBrk="1" hangingPunct="1">
              <a:lnSpc>
                <a:spcPct val="85000"/>
              </a:lnSpc>
            </a:pPr>
            <a:r>
              <a:rPr lang="zh-CN" altLang="en-US" sz="1800"/>
              <a:t>    A2(int i){a=i;cout&lt;&lt;"A2类构造函数;  a="&lt;&lt;a&lt;&lt;endl;}</a:t>
            </a:r>
          </a:p>
          <a:p>
            <a:pPr eaLnBrk="1" hangingPunct="1">
              <a:lnSpc>
                <a:spcPct val="85000"/>
              </a:lnSpc>
            </a:pPr>
            <a:r>
              <a:rPr lang="zh-CN" altLang="en-US" sz="1800"/>
              <a:t>    ~A2(){cout&lt;&lt;"A2类析构函数;  a="&lt;&lt;a&lt;&lt;endl;}</a:t>
            </a:r>
          </a:p>
          <a:p>
            <a:pPr eaLnBrk="1" hangingPunct="1">
              <a:lnSpc>
                <a:spcPct val="85000"/>
              </a:lnSpc>
            </a:pPr>
            <a:r>
              <a:rPr lang="zh-CN" altLang="en-US" sz="1800"/>
              <a:t>private:</a:t>
            </a:r>
          </a:p>
          <a:p>
            <a:pPr eaLnBrk="1" hangingPunct="1">
              <a:lnSpc>
                <a:spcPct val="85000"/>
              </a:lnSpc>
            </a:pPr>
            <a:r>
              <a:rPr lang="zh-CN" altLang="en-US" sz="1800"/>
              <a:t>    int a;</a:t>
            </a:r>
          </a:p>
          <a:p>
            <a:pPr eaLnBrk="1" hangingPunct="1">
              <a:lnSpc>
                <a:spcPct val="85000"/>
              </a:lnSpc>
            </a:pPr>
            <a:r>
              <a:rPr lang="zh-CN" altLang="en-US" sz="1800"/>
              <a:t>};</a:t>
            </a:r>
          </a:p>
        </p:txBody>
      </p:sp>
      <p:sp>
        <p:nvSpPr>
          <p:cNvPr id="101379" name="标题 97282">
            <a:extLst>
              <a:ext uri="{FF2B5EF4-FFF2-40B4-BE49-F238E27FC236}">
                <a16:creationId xmlns:a16="http://schemas.microsoft.com/office/drawing/2014/main" id="{AF3A542A-0665-4119-A1B8-C476D7A07B10}"/>
              </a:ext>
            </a:extLst>
          </p:cNvPr>
          <p:cNvSpPr>
            <a:spLocks noGrp="1" noChangeArrowheads="1"/>
          </p:cNvSpPr>
          <p:nvPr>
            <p:ph type="title"/>
          </p:nvPr>
        </p:nvSpPr>
        <p:spPr>
          <a:xfrm>
            <a:off x="1981200" y="533400"/>
            <a:ext cx="8229600" cy="914400"/>
          </a:xfrm>
        </p:spPr>
        <p:txBody>
          <a:bodyPr/>
          <a:lstStyle/>
          <a:p>
            <a:pPr eaLnBrk="1" hangingPunct="1"/>
            <a:r>
              <a:rPr lang="en-US" altLang="zh-CN" sz="3200"/>
              <a:t>9.4.3  </a:t>
            </a:r>
            <a:r>
              <a:rPr lang="zh-CN" altLang="en-US" sz="3200"/>
              <a:t>虚基类的应用</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a:extLst>
              <a:ext uri="{FF2B5EF4-FFF2-40B4-BE49-F238E27FC236}">
                <a16:creationId xmlns:a16="http://schemas.microsoft.com/office/drawing/2014/main" id="{E2090083-B901-4A15-88BB-EE3BF9D2D5D5}"/>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class B1:virtual public A2	  	//A2为虚基类，派生类B1</a:t>
            </a:r>
          </a:p>
          <a:p>
            <a:pPr eaLnBrk="1" hangingPunct="1"/>
            <a:r>
              <a:rPr lang="zh-CN" altLang="en-US" sz="1800"/>
              <a:t>{</a:t>
            </a:r>
          </a:p>
          <a:p>
            <a:pPr eaLnBrk="1" hangingPunct="1"/>
            <a:r>
              <a:rPr lang="zh-CN" altLang="en-US" sz="1800"/>
              <a:t>public:</a:t>
            </a:r>
          </a:p>
          <a:p>
            <a:pPr eaLnBrk="1" hangingPunct="1"/>
            <a:r>
              <a:rPr lang="zh-CN" altLang="en-US" sz="1800"/>
              <a:t>    B1(int i,int j):A2(i){b1=j;cout&lt;&lt;"B1类构造函数;  b1="&lt;&lt;b1&lt;&lt;endl;}</a:t>
            </a:r>
          </a:p>
          <a:p>
            <a:pPr eaLnBrk="1" hangingPunct="1"/>
            <a:r>
              <a:rPr lang="zh-CN" altLang="en-US" sz="1800"/>
              <a:t>    ~B1(){cout&lt;&lt;"B1类析构函数;  b1="&lt;&lt;b1&lt;&lt;endl;}</a:t>
            </a:r>
          </a:p>
          <a:p>
            <a:pPr eaLnBrk="1" hangingPunct="1"/>
            <a:r>
              <a:rPr lang="zh-CN" altLang="en-US" sz="1800"/>
              <a:t>private:</a:t>
            </a:r>
          </a:p>
          <a:p>
            <a:pPr eaLnBrk="1" hangingPunct="1"/>
            <a:r>
              <a:rPr lang="zh-CN" altLang="en-US" sz="1800"/>
              <a:t>    int b1;</a:t>
            </a:r>
          </a:p>
          <a:p>
            <a:pPr eaLnBrk="1" hangingPunct="1"/>
            <a:r>
              <a:rPr lang="zh-CN" altLang="en-US" sz="1800"/>
              <a:t>};</a:t>
            </a:r>
          </a:p>
          <a:p>
            <a:pPr eaLnBrk="1" hangingPunct="1"/>
            <a:r>
              <a:rPr lang="zh-CN" altLang="en-US" sz="1800"/>
              <a:t>class B2:virtual public A2	  	//A2为虚基类，派生类B2 </a:t>
            </a:r>
          </a:p>
          <a:p>
            <a:pPr eaLnBrk="1" hangingPunct="1"/>
            <a:r>
              <a:rPr lang="zh-CN" altLang="en-US" sz="1800"/>
              <a:t>{</a:t>
            </a:r>
          </a:p>
          <a:p>
            <a:pPr eaLnBrk="1" hangingPunct="1"/>
            <a:r>
              <a:rPr lang="zh-CN" altLang="en-US" sz="1800"/>
              <a:t>public:</a:t>
            </a:r>
          </a:p>
          <a:p>
            <a:pPr eaLnBrk="1" hangingPunct="1"/>
            <a:r>
              <a:rPr lang="zh-CN" altLang="en-US" sz="1800"/>
              <a:t>    B2(int i,int j):A2(i){b2=j;cout&lt;&lt;"B2类构造函数;  b2="&lt;&lt;b2&lt;&lt;endl;}</a:t>
            </a:r>
          </a:p>
          <a:p>
            <a:pPr eaLnBrk="1" hangingPunct="1"/>
            <a:r>
              <a:rPr lang="zh-CN" altLang="en-US" sz="1800"/>
              <a:t>    ~B2(){cout&lt;&lt;"B2类析构函数;  b2="&lt;&lt;b2&lt;&lt;endl;}</a:t>
            </a:r>
          </a:p>
          <a:p>
            <a:pPr eaLnBrk="1" hangingPunct="1"/>
            <a:r>
              <a:rPr lang="zh-CN" altLang="en-US" sz="1800"/>
              <a:t>private:</a:t>
            </a:r>
          </a:p>
          <a:p>
            <a:pPr eaLnBrk="1" hangingPunct="1"/>
            <a:r>
              <a:rPr lang="zh-CN" altLang="en-US" sz="1800"/>
              <a:t>    int b2;</a:t>
            </a:r>
          </a:p>
          <a:p>
            <a:pPr eaLnBrk="1" hangingPunct="1"/>
            <a:r>
              <a:rPr lang="zh-CN" altLang="en-US" sz="1800"/>
              <a:t>};</a:t>
            </a:r>
          </a:p>
          <a:p>
            <a:pPr eaLnBrk="1" hangingPunct="1"/>
            <a:r>
              <a:rPr lang="zh-CN" altLang="en-US" sz="1800"/>
              <a:t>class C:public B1,public B2	  	//声明派生类C    </a:t>
            </a:r>
          </a:p>
          <a:p>
            <a:pPr eaLnBrk="1" hangingPunct="1"/>
            <a:endParaRPr lang="zh-CN" altLang="en-US"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a:extLst>
              <a:ext uri="{FF2B5EF4-FFF2-40B4-BE49-F238E27FC236}">
                <a16:creationId xmlns:a16="http://schemas.microsoft.com/office/drawing/2014/main" id="{84B2A827-1C2A-40F5-9C82-4890DA62FBF7}"/>
              </a:ext>
            </a:extLst>
          </p:cNvPr>
          <p:cNvSpPr>
            <a:spLocks noGrp="1" noChangeArrowheads="1"/>
          </p:cNvSpPr>
          <p:nvPr>
            <p:ph idx="1"/>
          </p:nvPr>
        </p:nvSpPr>
        <p:spPr>
          <a:xfrm>
            <a:off x="1981200" y="534989"/>
            <a:ext cx="8229600" cy="5591175"/>
          </a:xfrm>
        </p:spPr>
        <p:txBody>
          <a:bodyPr>
            <a:normAutofit fontScale="92500" lnSpcReduction="20000"/>
          </a:bodyPr>
          <a:lstStyle/>
          <a:p>
            <a:pPr eaLnBrk="1" hangingPunct="1"/>
            <a:r>
              <a:rPr lang="zh-CN" altLang="en-US" sz="1800"/>
              <a:t>{</a:t>
            </a:r>
          </a:p>
          <a:p>
            <a:pPr eaLnBrk="1" hangingPunct="1"/>
            <a:r>
              <a:rPr lang="zh-CN" altLang="en-US" sz="1800"/>
              <a:t>public:</a:t>
            </a:r>
          </a:p>
          <a:p>
            <a:pPr eaLnBrk="1" hangingPunct="1"/>
            <a:r>
              <a:rPr lang="zh-CN" altLang="en-US" sz="1800"/>
              <a:t>    C(int i,int j,int k,int t):A2(i),B1(i,j),B2(i,k)</a:t>
            </a:r>
          </a:p>
          <a:p>
            <a:pPr eaLnBrk="1" hangingPunct="1"/>
            <a:r>
              <a:rPr lang="zh-CN" altLang="en-US" sz="1800"/>
              <a:t>    {</a:t>
            </a:r>
          </a:p>
          <a:p>
            <a:pPr eaLnBrk="1" hangingPunct="1"/>
            <a:r>
              <a:rPr lang="zh-CN" altLang="en-US" sz="1800"/>
              <a:t>        c=t;</a:t>
            </a:r>
          </a:p>
          <a:p>
            <a:pPr eaLnBrk="1" hangingPunct="1"/>
            <a:r>
              <a:rPr lang="zh-CN" altLang="en-US" sz="1800"/>
              <a:t>        cout&lt;&lt;"C 类构造函数;  c="&lt;&lt;c&lt;&lt;endl;</a:t>
            </a:r>
          </a:p>
          <a:p>
            <a:pPr eaLnBrk="1" hangingPunct="1"/>
            <a:r>
              <a:rPr lang="zh-CN" altLang="en-US" sz="1800"/>
              <a:t>    }</a:t>
            </a:r>
          </a:p>
          <a:p>
            <a:pPr eaLnBrk="1" hangingPunct="1"/>
            <a:r>
              <a:rPr lang="zh-CN" altLang="en-US" sz="1800"/>
              <a:t>    ~C(){cout&lt;&lt;"C 类析构函数;  c="&lt;&lt;c&lt;&lt;endl;}</a:t>
            </a:r>
          </a:p>
          <a:p>
            <a:pPr eaLnBrk="1" hangingPunct="1"/>
            <a:r>
              <a:rPr lang="zh-CN" altLang="en-US" sz="1800"/>
              <a:t>private:</a:t>
            </a:r>
          </a:p>
          <a:p>
            <a:pPr eaLnBrk="1" hangingPunct="1"/>
            <a:r>
              <a:rPr lang="zh-CN" altLang="en-US" sz="1800"/>
              <a:t>    int c;</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 c1(1,2,3,4);</a:t>
            </a:r>
          </a:p>
          <a:p>
            <a:pPr eaLnBrk="1" hangingPunct="1"/>
            <a:r>
              <a:rPr lang="zh-CN" altLang="en-US" sz="1800"/>
              <a:t>    c1.Print();</a:t>
            </a:r>
          </a:p>
          <a:p>
            <a:pPr eaLnBrk="1" hangingPunct="1"/>
            <a:r>
              <a:rPr lang="zh-CN" altLang="en-US" sz="1800"/>
              <a:t>    return 0;</a:t>
            </a:r>
          </a:p>
          <a:p>
            <a:pPr eaLnBrk="1" hangingPunct="1"/>
            <a:r>
              <a:rPr lang="zh-CN" altLang="en-US" sz="1800"/>
              <a:t>}</a:t>
            </a:r>
          </a:p>
        </p:txBody>
      </p:sp>
      <p:sp>
        <p:nvSpPr>
          <p:cNvPr id="157701" name="矩形 157700">
            <a:extLst>
              <a:ext uri="{FF2B5EF4-FFF2-40B4-BE49-F238E27FC236}">
                <a16:creationId xmlns:a16="http://schemas.microsoft.com/office/drawing/2014/main" id="{D608457B-88DF-4BD8-B43B-5C5AD4DE01F9}"/>
              </a:ext>
            </a:extLst>
          </p:cNvPr>
          <p:cNvSpPr>
            <a:spLocks noChangeArrowheads="1"/>
          </p:cNvSpPr>
          <p:nvPr/>
        </p:nvSpPr>
        <p:spPr bwMode="auto">
          <a:xfrm>
            <a:off x="7391400" y="1905001"/>
            <a:ext cx="2819400" cy="350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a:t>程序运行结果为：</a:t>
            </a:r>
          </a:p>
          <a:p>
            <a:pPr eaLnBrk="1" hangingPunct="1">
              <a:lnSpc>
                <a:spcPct val="110000"/>
              </a:lnSpc>
            </a:pPr>
            <a:r>
              <a:rPr lang="en-US" altLang="zh-CN" sz="1700"/>
              <a:t>A1</a:t>
            </a:r>
            <a:r>
              <a:rPr lang="zh-CN" altLang="en-US" sz="1700"/>
              <a:t>类缺省构造函数</a:t>
            </a:r>
            <a:r>
              <a:rPr lang="en-US" altLang="zh-CN" sz="1700"/>
              <a:t>;</a:t>
            </a:r>
          </a:p>
          <a:p>
            <a:pPr eaLnBrk="1" hangingPunct="1">
              <a:lnSpc>
                <a:spcPct val="110000"/>
              </a:lnSpc>
            </a:pPr>
            <a:r>
              <a:rPr lang="en-US" altLang="zh-CN" sz="1700"/>
              <a:t>A2</a:t>
            </a:r>
            <a:r>
              <a:rPr lang="zh-CN" altLang="en-US" sz="1700"/>
              <a:t>类构造函数</a:t>
            </a:r>
            <a:r>
              <a:rPr lang="en-US" altLang="zh-CN" sz="1700"/>
              <a:t>;  a=1</a:t>
            </a:r>
          </a:p>
          <a:p>
            <a:pPr eaLnBrk="1" hangingPunct="1">
              <a:lnSpc>
                <a:spcPct val="110000"/>
              </a:lnSpc>
            </a:pPr>
            <a:r>
              <a:rPr lang="en-US" altLang="zh-CN" sz="1700"/>
              <a:t>B1</a:t>
            </a:r>
            <a:r>
              <a:rPr lang="zh-CN" altLang="en-US" sz="1700"/>
              <a:t>类构造函数</a:t>
            </a:r>
            <a:r>
              <a:rPr lang="en-US" altLang="zh-CN" sz="1700"/>
              <a:t>;  b1=2</a:t>
            </a:r>
          </a:p>
          <a:p>
            <a:pPr eaLnBrk="1" hangingPunct="1">
              <a:lnSpc>
                <a:spcPct val="110000"/>
              </a:lnSpc>
            </a:pPr>
            <a:r>
              <a:rPr lang="en-US" altLang="zh-CN" sz="1700"/>
              <a:t>B2</a:t>
            </a:r>
            <a:r>
              <a:rPr lang="zh-CN" altLang="en-US" sz="1700"/>
              <a:t>类构造函数</a:t>
            </a:r>
            <a:r>
              <a:rPr lang="en-US" altLang="zh-CN" sz="1700"/>
              <a:t>;  b2=3</a:t>
            </a:r>
          </a:p>
          <a:p>
            <a:pPr eaLnBrk="1" hangingPunct="1">
              <a:lnSpc>
                <a:spcPct val="110000"/>
              </a:lnSpc>
            </a:pPr>
            <a:r>
              <a:rPr lang="en-US" altLang="zh-CN" sz="1700"/>
              <a:t>C </a:t>
            </a:r>
            <a:r>
              <a:rPr lang="zh-CN" altLang="en-US" sz="1700"/>
              <a:t>类构造函数</a:t>
            </a:r>
            <a:r>
              <a:rPr lang="en-US" altLang="zh-CN" sz="1700"/>
              <a:t>;  c=4</a:t>
            </a:r>
          </a:p>
          <a:p>
            <a:pPr eaLnBrk="1" hangingPunct="1">
              <a:lnSpc>
                <a:spcPct val="110000"/>
              </a:lnSpc>
            </a:pPr>
            <a:r>
              <a:rPr lang="zh-CN" altLang="en-US" sz="1700"/>
              <a:t>在</a:t>
            </a:r>
            <a:r>
              <a:rPr lang="en-US" altLang="zh-CN" sz="1700"/>
              <a:t>A1</a:t>
            </a:r>
            <a:r>
              <a:rPr lang="zh-CN" altLang="en-US" sz="1700"/>
              <a:t>中</a:t>
            </a:r>
            <a:r>
              <a:rPr lang="en-US" altLang="zh-CN" sz="1700"/>
              <a:t>;</a:t>
            </a:r>
          </a:p>
          <a:p>
            <a:pPr eaLnBrk="1" hangingPunct="1">
              <a:lnSpc>
                <a:spcPct val="110000"/>
              </a:lnSpc>
            </a:pPr>
            <a:r>
              <a:rPr lang="en-US" altLang="zh-CN" sz="1700"/>
              <a:t>C </a:t>
            </a:r>
            <a:r>
              <a:rPr lang="zh-CN" altLang="en-US" sz="1700"/>
              <a:t>类析构函数</a:t>
            </a:r>
            <a:r>
              <a:rPr lang="en-US" altLang="zh-CN" sz="1700"/>
              <a:t>;  c=4</a:t>
            </a:r>
          </a:p>
          <a:p>
            <a:pPr eaLnBrk="1" hangingPunct="1">
              <a:lnSpc>
                <a:spcPct val="110000"/>
              </a:lnSpc>
            </a:pPr>
            <a:r>
              <a:rPr lang="en-US" altLang="zh-CN" sz="1700"/>
              <a:t>B2</a:t>
            </a:r>
            <a:r>
              <a:rPr lang="zh-CN" altLang="en-US" sz="1700"/>
              <a:t>类析构函数</a:t>
            </a:r>
            <a:r>
              <a:rPr lang="en-US" altLang="zh-CN" sz="1700"/>
              <a:t>;  b2=3</a:t>
            </a:r>
          </a:p>
          <a:p>
            <a:pPr eaLnBrk="1" hangingPunct="1">
              <a:lnSpc>
                <a:spcPct val="110000"/>
              </a:lnSpc>
            </a:pPr>
            <a:r>
              <a:rPr lang="en-US" altLang="zh-CN" sz="1700"/>
              <a:t>B1</a:t>
            </a:r>
            <a:r>
              <a:rPr lang="zh-CN" altLang="en-US" sz="1700"/>
              <a:t>类析构函数</a:t>
            </a:r>
            <a:r>
              <a:rPr lang="en-US" altLang="zh-CN" sz="1700"/>
              <a:t>;  b1=2</a:t>
            </a:r>
          </a:p>
          <a:p>
            <a:pPr eaLnBrk="1" hangingPunct="1">
              <a:lnSpc>
                <a:spcPct val="110000"/>
              </a:lnSpc>
            </a:pPr>
            <a:r>
              <a:rPr lang="en-US" altLang="zh-CN" sz="1700"/>
              <a:t>A2</a:t>
            </a:r>
            <a:r>
              <a:rPr lang="zh-CN" altLang="en-US" sz="1700"/>
              <a:t>类析构函数</a:t>
            </a:r>
            <a:r>
              <a:rPr lang="en-US" altLang="zh-CN" sz="1700"/>
              <a:t>;  a=1</a:t>
            </a:r>
          </a:p>
          <a:p>
            <a:pPr eaLnBrk="1" hangingPunct="1">
              <a:lnSpc>
                <a:spcPct val="110000"/>
              </a:lnSpc>
            </a:pPr>
            <a:r>
              <a:rPr lang="en-US" altLang="zh-CN" sz="1700"/>
              <a:t>A1</a:t>
            </a:r>
            <a:r>
              <a:rPr lang="zh-CN" altLang="en-US" sz="1700"/>
              <a:t>类析构函数</a:t>
            </a:r>
            <a:r>
              <a:rPr lang="en-US" altLang="zh-CN" sz="17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Effect transition="in" filter="blinds(horizontal)">
                                      <p:cBhvr>
                                        <p:cTn id="7"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a:extLst>
              <a:ext uri="{FF2B5EF4-FFF2-40B4-BE49-F238E27FC236}">
                <a16:creationId xmlns:a16="http://schemas.microsoft.com/office/drawing/2014/main" id="{21EB8D0A-B263-419E-A67E-D30E11770778}"/>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【例9.14】分析下列程序的运行结果。</a:t>
            </a:r>
          </a:p>
          <a:p>
            <a:pPr eaLnBrk="1" hangingPunct="1"/>
            <a:r>
              <a:rPr lang="zh-CN" altLang="en-US" sz="1800"/>
              <a:t>#include&lt;iostream&gt;</a:t>
            </a:r>
          </a:p>
          <a:p>
            <a:pPr eaLnBrk="1" hangingPunct="1"/>
            <a:r>
              <a:rPr lang="zh-CN" altLang="en-US" sz="1800"/>
              <a:t>#include&lt;string&gt;</a:t>
            </a:r>
          </a:p>
          <a:p>
            <a:pPr eaLnBrk="1" hangingPunct="1"/>
            <a:r>
              <a:rPr lang="zh-CN" altLang="en-US" sz="1800"/>
              <a:t>using namespace std;</a:t>
            </a:r>
          </a:p>
          <a:p>
            <a:pPr eaLnBrk="1" hangingPunct="1"/>
            <a:r>
              <a:rPr lang="zh-CN" altLang="en-US" sz="1800"/>
              <a:t>class people</a:t>
            </a:r>
          </a:p>
          <a:p>
            <a:pPr eaLnBrk="1" hangingPunct="1"/>
            <a:r>
              <a:rPr lang="zh-CN" altLang="en-US" sz="1800"/>
              <a:t>{</a:t>
            </a:r>
          </a:p>
          <a:p>
            <a:pPr eaLnBrk="1" hangingPunct="1"/>
            <a:r>
              <a:rPr lang="zh-CN" altLang="en-US" sz="1800"/>
              <a:t>public:</a:t>
            </a:r>
          </a:p>
          <a:p>
            <a:pPr eaLnBrk="1" hangingPunct="1"/>
            <a:r>
              <a:rPr lang="zh-CN" altLang="en-US" sz="1800"/>
              <a:t>    people(char *n="",char *i="",char s='m',int a=19);</a:t>
            </a:r>
          </a:p>
          <a:p>
            <a:pPr eaLnBrk="1" hangingPunct="1"/>
            <a:r>
              <a:rPr lang="zh-CN" altLang="en-US" sz="1800"/>
              <a:t>    void Pdisplay();</a:t>
            </a:r>
          </a:p>
          <a:p>
            <a:pPr eaLnBrk="1" hangingPunct="1"/>
            <a:r>
              <a:rPr lang="zh-CN" altLang="en-US" sz="1800"/>
              <a:t>private:</a:t>
            </a:r>
          </a:p>
          <a:p>
            <a:pPr eaLnBrk="1" hangingPunct="1"/>
            <a:r>
              <a:rPr lang="zh-CN" altLang="en-US" sz="1800"/>
              <a:t>    char name[20];</a:t>
            </a:r>
          </a:p>
          <a:p>
            <a:pPr eaLnBrk="1" hangingPunct="1"/>
            <a:r>
              <a:rPr lang="zh-CN" altLang="en-US" sz="1800"/>
              <a:t>    char ID[20];</a:t>
            </a:r>
          </a:p>
          <a:p>
            <a:pPr eaLnBrk="1" hangingPunct="1"/>
            <a:r>
              <a:rPr lang="zh-CN" altLang="en-US" sz="1800"/>
              <a:t>    char sex;</a:t>
            </a:r>
          </a:p>
          <a:p>
            <a:pPr eaLnBrk="1" hangingPunct="1"/>
            <a:r>
              <a:rPr lang="zh-CN" altLang="en-US" sz="1800"/>
              <a:t>    int age;</a:t>
            </a:r>
          </a:p>
          <a:p>
            <a:pPr eaLnBrk="1" hangingPunct="1"/>
            <a:r>
              <a:rPr lang="zh-CN" altLang="en-US" sz="1800"/>
              <a:t>};</a:t>
            </a:r>
          </a:p>
          <a:p>
            <a:pPr eaLnBrk="1" hangingPunct="1"/>
            <a:r>
              <a:rPr lang="zh-CN" altLang="en-US" sz="1800"/>
              <a:t>people::people(char *n,char *i,char s,int a)</a:t>
            </a:r>
          </a:p>
          <a:p>
            <a:pPr eaLnBrk="1" hangingPunct="1"/>
            <a:r>
              <a:rPr lang="zh-CN" altLang="en-US" sz="1800"/>
              <a:t>{</a:t>
            </a:r>
          </a:p>
          <a:p>
            <a:pPr eaLnBrk="1" hangingPunct="1"/>
            <a:r>
              <a:rPr lang="zh-CN" altLang="en-US" sz="1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3">
            <a:extLst>
              <a:ext uri="{FF2B5EF4-FFF2-40B4-BE49-F238E27FC236}">
                <a16:creationId xmlns:a16="http://schemas.microsoft.com/office/drawing/2014/main" id="{2059FCAF-A91D-4D18-8523-0C3A35362312}"/>
              </a:ext>
            </a:extLst>
          </p:cNvPr>
          <p:cNvSpPr>
            <a:spLocks noChangeArrowheads="1"/>
          </p:cNvSpPr>
          <p:nvPr/>
        </p:nvSpPr>
        <p:spPr bwMode="auto">
          <a:xfrm>
            <a:off x="2203450" y="836614"/>
            <a:ext cx="7620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 </a:t>
            </a:r>
            <a:r>
              <a:rPr lang="zh-CN" altLang="zh-CN" b="1"/>
              <a:t>派生类的构成</a:t>
            </a:r>
          </a:p>
          <a:p>
            <a:pPr eaLnBrk="1" hangingPunct="1"/>
            <a:r>
              <a:rPr lang="en-US" altLang="zh-CN"/>
              <a:t>        </a:t>
            </a:r>
            <a:r>
              <a:rPr lang="zh-CN" altLang="zh-CN"/>
              <a:t>从继承的概念上看，派生类应包括从基类继承来的成员和自己新增加的成员两大部分，从基类继承来的成员包含数据成员和成员函数，派生类新增加的成员也包括数据成员和成员函数，如图</a:t>
            </a:r>
            <a:r>
              <a:rPr lang="en-US" altLang="zh-CN"/>
              <a:t>9-2</a:t>
            </a:r>
            <a:r>
              <a:rPr lang="zh-CN" altLang="zh-CN"/>
              <a:t>所示。值得注意的是派生类并不是继承基类的所有成员，而是除构造函数和析构函数外的成员，而且从基类继承来的成员并不是简单地放在派生类中就行了，它们在派生类中的访问控制权限会通过不同的继承方式发生改变。在派生类中还可以重新定义基类中已有的成员函数，如图</a:t>
            </a:r>
            <a:r>
              <a:rPr lang="en-US" altLang="zh-CN"/>
              <a:t>9-2</a:t>
            </a:r>
            <a:r>
              <a:rPr lang="zh-CN" altLang="zh-CN"/>
              <a:t>所示派生类</a:t>
            </a:r>
            <a:r>
              <a:rPr lang="en-US" altLang="zh-CN"/>
              <a:t>Teacher</a:t>
            </a:r>
            <a:r>
              <a:rPr lang="zh-CN" altLang="zh-CN"/>
              <a:t>包含两个</a:t>
            </a:r>
            <a:r>
              <a:rPr lang="en-US" altLang="zh-CN"/>
              <a:t>Display()</a:t>
            </a:r>
            <a:r>
              <a:rPr lang="zh-CN" altLang="zh-CN"/>
              <a:t>函数，一个是从基类继承来的，另一个是派生类重新定义的。</a:t>
            </a:r>
            <a:endParaRPr lang="zh-CN" altLang="en-US"/>
          </a:p>
        </p:txBody>
      </p:sp>
      <p:sp>
        <p:nvSpPr>
          <p:cNvPr id="22531" name="Rectangle 2">
            <a:extLst>
              <a:ext uri="{FF2B5EF4-FFF2-40B4-BE49-F238E27FC236}">
                <a16:creationId xmlns:a16="http://schemas.microsoft.com/office/drawing/2014/main" id="{A979766E-B963-4DCE-9AA5-0A4D5256417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532" name="对象 5">
            <a:extLst>
              <a:ext uri="{FF2B5EF4-FFF2-40B4-BE49-F238E27FC236}">
                <a16:creationId xmlns:a16="http://schemas.microsoft.com/office/drawing/2014/main" id="{714A3FDC-0D44-4584-B4B6-ABA481C6668F}"/>
              </a:ext>
            </a:extLst>
          </p:cNvPr>
          <p:cNvGraphicFramePr>
            <a:graphicFrameLocks noChangeAspect="1"/>
          </p:cNvGraphicFramePr>
          <p:nvPr/>
        </p:nvGraphicFramePr>
        <p:xfrm>
          <a:off x="3962400" y="3910014"/>
          <a:ext cx="3810000" cy="2224087"/>
        </p:xfrm>
        <a:graphic>
          <a:graphicData uri="http://schemas.openxmlformats.org/presentationml/2006/ole">
            <mc:AlternateContent xmlns:mc="http://schemas.openxmlformats.org/markup-compatibility/2006">
              <mc:Choice xmlns:v="urn:schemas-microsoft-com:vml" Requires="v">
                <p:oleObj spid="_x0000_s2050" r:id="rId3" imgW="9683640" imgH="5531760" progId="Visio.Drawing.11">
                  <p:embed/>
                </p:oleObj>
              </mc:Choice>
              <mc:Fallback>
                <p:oleObj r:id="rId3" imgW="9683640" imgH="5531760" progId="Visio.Drawing.11">
                  <p:embed/>
                  <p:pic>
                    <p:nvPicPr>
                      <p:cNvPr id="22532" name="对象 5">
                        <a:extLst>
                          <a:ext uri="{FF2B5EF4-FFF2-40B4-BE49-F238E27FC236}">
                            <a16:creationId xmlns:a16="http://schemas.microsoft.com/office/drawing/2014/main" id="{714A3FDC-0D44-4584-B4B6-ABA481C66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984" t="5376" b="1280"/>
                      <a:stretch>
                        <a:fillRect/>
                      </a:stretch>
                    </p:blipFill>
                    <p:spPr bwMode="auto">
                      <a:xfrm>
                        <a:off x="3962400" y="3910014"/>
                        <a:ext cx="3810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3" name="矩形 6">
            <a:extLst>
              <a:ext uri="{FF2B5EF4-FFF2-40B4-BE49-F238E27FC236}">
                <a16:creationId xmlns:a16="http://schemas.microsoft.com/office/drawing/2014/main" id="{897750D5-294A-42B7-9C83-B591FB16102B}"/>
              </a:ext>
            </a:extLst>
          </p:cNvPr>
          <p:cNvSpPr>
            <a:spLocks noChangeArrowheads="1"/>
          </p:cNvSpPr>
          <p:nvPr/>
        </p:nvSpPr>
        <p:spPr bwMode="auto">
          <a:xfrm>
            <a:off x="4889500" y="6096000"/>
            <a:ext cx="226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9-2  </a:t>
            </a:r>
            <a:r>
              <a:rPr lang="zh-CN" altLang="zh-CN"/>
              <a:t>派生类的构成</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2">
            <a:extLst>
              <a:ext uri="{FF2B5EF4-FFF2-40B4-BE49-F238E27FC236}">
                <a16:creationId xmlns:a16="http://schemas.microsoft.com/office/drawing/2014/main" id="{2142273A-7E79-4396-8079-5ECF331E3F8D}"/>
              </a:ext>
            </a:extLst>
          </p:cNvPr>
          <p:cNvSpPr>
            <a:spLocks noGrp="1" noChangeArrowheads="1"/>
          </p:cNvSpPr>
          <p:nvPr>
            <p:ph idx="1"/>
          </p:nvPr>
        </p:nvSpPr>
        <p:spPr>
          <a:xfrm>
            <a:off x="1981200" y="576264"/>
            <a:ext cx="8229600" cy="5591175"/>
          </a:xfrm>
        </p:spPr>
        <p:txBody>
          <a:bodyPr>
            <a:normAutofit fontScale="92500" lnSpcReduction="20000"/>
          </a:bodyPr>
          <a:lstStyle/>
          <a:p>
            <a:pPr eaLnBrk="1" hangingPunct="1"/>
            <a:r>
              <a:rPr lang="zh-CN" altLang="en-US"/>
              <a:t>  </a:t>
            </a:r>
            <a:r>
              <a:rPr lang="zh-CN" altLang="en-US" sz="1800"/>
              <a:t>strcpy(name,n);</a:t>
            </a:r>
          </a:p>
          <a:p>
            <a:pPr eaLnBrk="1" hangingPunct="1"/>
            <a:r>
              <a:rPr lang="zh-CN" altLang="en-US" sz="1800"/>
              <a:t>    strcpy(ID,i);</a:t>
            </a:r>
          </a:p>
          <a:p>
            <a:pPr eaLnBrk="1" hangingPunct="1"/>
            <a:r>
              <a:rPr lang="zh-CN" altLang="en-US" sz="1800"/>
              <a:t>    sex=s;</a:t>
            </a:r>
          </a:p>
          <a:p>
            <a:pPr eaLnBrk="1" hangingPunct="1"/>
            <a:r>
              <a:rPr lang="zh-CN" altLang="en-US" sz="1800"/>
              <a:t>    age=a;</a:t>
            </a:r>
          </a:p>
          <a:p>
            <a:pPr eaLnBrk="1" hangingPunct="1"/>
            <a:r>
              <a:rPr lang="zh-CN" altLang="en-US" sz="1800"/>
              <a:t>}</a:t>
            </a:r>
          </a:p>
          <a:p>
            <a:pPr eaLnBrk="1" hangingPunct="1"/>
            <a:r>
              <a:rPr lang="zh-CN" altLang="en-US" sz="1800"/>
              <a:t>void people::Pdisplay()</a:t>
            </a:r>
          </a:p>
          <a:p>
            <a:pPr eaLnBrk="1" hangingPunct="1"/>
            <a:r>
              <a:rPr lang="zh-CN" altLang="en-US" sz="1800"/>
              <a:t>{</a:t>
            </a:r>
          </a:p>
          <a:p>
            <a:pPr eaLnBrk="1" hangingPunct="1"/>
            <a:r>
              <a:rPr lang="zh-CN" altLang="en-US" sz="1800"/>
              <a:t>    cout&lt;&lt;"人员：\n身份证号 ---"&lt;&lt;ID&lt;&lt;endl;</a:t>
            </a:r>
          </a:p>
          <a:p>
            <a:pPr eaLnBrk="1" hangingPunct="1"/>
            <a:r>
              <a:rPr lang="zh-CN" altLang="en-US" sz="1800"/>
              <a:t>    cout&lt;&lt;"姓名 ---"&lt;&lt;name&lt;&lt;endl;</a:t>
            </a:r>
          </a:p>
          <a:p>
            <a:pPr eaLnBrk="1" hangingPunct="1"/>
            <a:r>
              <a:rPr lang="zh-CN" altLang="en-US" sz="1800"/>
              <a:t>    if(sex=='m'||sex=='M')cout&lt;&lt;"性别 ---"&lt;&lt;"男"&lt;&lt;endl;</a:t>
            </a:r>
          </a:p>
          <a:p>
            <a:pPr eaLnBrk="1" hangingPunct="1"/>
            <a:r>
              <a:rPr lang="zh-CN" altLang="en-US" sz="1800"/>
              <a:t>    if(sex=='f'||sex=='F')cout&lt;&lt;"性别 ---"&lt;&lt;"女"&lt;&lt;endl;</a:t>
            </a:r>
          </a:p>
          <a:p>
            <a:pPr eaLnBrk="1" hangingPunct="1"/>
            <a:r>
              <a:rPr lang="zh-CN" altLang="en-US" sz="1800"/>
              <a:t>    cout&lt;&lt;"年龄 ---"&lt;&lt;age&lt;&lt;endl;</a:t>
            </a:r>
          </a:p>
          <a:p>
            <a:pPr eaLnBrk="1" hangingPunct="1"/>
            <a:r>
              <a:rPr lang="zh-CN" altLang="en-US" sz="1800"/>
              <a:t>}</a:t>
            </a:r>
          </a:p>
          <a:p>
            <a:pPr eaLnBrk="1" hangingPunct="1"/>
            <a:r>
              <a:rPr lang="zh-CN" altLang="en-US" sz="1800"/>
              <a:t>class job:virtual public people</a:t>
            </a:r>
          </a:p>
          <a:p>
            <a:pPr eaLnBrk="1" hangingPunct="1"/>
            <a:r>
              <a:rPr lang="zh-CN" altLang="en-US" sz="1800"/>
              <a:t>{</a:t>
            </a:r>
          </a:p>
          <a:p>
            <a:pPr eaLnBrk="1" hangingPunct="1"/>
            <a:r>
              <a:rPr lang="zh-CN" altLang="en-US" sz="1800"/>
              <a:t>public:</a:t>
            </a:r>
          </a:p>
          <a:p>
            <a:pPr eaLnBrk="1" hangingPunct="1"/>
            <a:r>
              <a:rPr lang="zh-CN" altLang="en-US" sz="180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a:extLst>
              <a:ext uri="{FF2B5EF4-FFF2-40B4-BE49-F238E27FC236}">
                <a16:creationId xmlns:a16="http://schemas.microsoft.com/office/drawing/2014/main" id="{40150A35-829B-429B-8C32-99534FF522F0}"/>
              </a:ext>
            </a:extLst>
          </p:cNvPr>
          <p:cNvSpPr>
            <a:spLocks noGrp="1" noChangeArrowheads="1"/>
          </p:cNvSpPr>
          <p:nvPr>
            <p:ph idx="1"/>
          </p:nvPr>
        </p:nvSpPr>
        <p:spPr>
          <a:xfrm>
            <a:off x="1981200" y="617539"/>
            <a:ext cx="8229600" cy="5900737"/>
          </a:xfrm>
        </p:spPr>
        <p:txBody>
          <a:bodyPr>
            <a:normAutofit fontScale="92500" lnSpcReduction="10000"/>
          </a:bodyPr>
          <a:lstStyle/>
          <a:p>
            <a:pPr eaLnBrk="1" hangingPunct="1"/>
            <a:r>
              <a:rPr lang="zh-CN" altLang="en-US"/>
              <a:t>   </a:t>
            </a:r>
            <a:r>
              <a:rPr lang="zh-CN" altLang="en-US" sz="1800"/>
              <a:t>job(char *n,char *i,char s,int a,int num=0,char *dep="");</a:t>
            </a:r>
          </a:p>
          <a:p>
            <a:pPr eaLnBrk="1" hangingPunct="1"/>
            <a:r>
              <a:rPr lang="zh-CN" altLang="en-US" sz="1800"/>
              <a:t>     void Jdisplay();</a:t>
            </a:r>
          </a:p>
          <a:p>
            <a:pPr eaLnBrk="1" hangingPunct="1"/>
            <a:r>
              <a:rPr lang="zh-CN" altLang="en-US" sz="1800"/>
              <a:t>private:</a:t>
            </a:r>
          </a:p>
          <a:p>
            <a:pPr eaLnBrk="1" hangingPunct="1"/>
            <a:r>
              <a:rPr lang="zh-CN" altLang="en-US" sz="1800"/>
              <a:t>    int number;               		//工作证号</a:t>
            </a:r>
          </a:p>
          <a:p>
            <a:pPr eaLnBrk="1" hangingPunct="1"/>
            <a:r>
              <a:rPr lang="zh-CN" altLang="en-US" sz="1800"/>
              <a:t>    char department[20];       	//工作部门</a:t>
            </a:r>
          </a:p>
          <a:p>
            <a:pPr eaLnBrk="1" hangingPunct="1"/>
            <a:r>
              <a:rPr lang="zh-CN" altLang="en-US" sz="1800"/>
              <a:t>};</a:t>
            </a:r>
          </a:p>
          <a:p>
            <a:pPr eaLnBrk="1" hangingPunct="1"/>
            <a:r>
              <a:rPr lang="zh-CN" altLang="en-US" sz="1800"/>
              <a:t>job::job(char *n,char *i,char s,int a,int num,char *dep):people(n,i,s,a)</a:t>
            </a:r>
          </a:p>
          <a:p>
            <a:pPr eaLnBrk="1" hangingPunct="1"/>
            <a:r>
              <a:rPr lang="zh-CN" altLang="en-US" sz="1800"/>
              <a:t>{</a:t>
            </a:r>
          </a:p>
          <a:p>
            <a:pPr eaLnBrk="1" hangingPunct="1"/>
            <a:r>
              <a:rPr lang="zh-CN" altLang="en-US" sz="1800"/>
              <a:t>    number=num;</a:t>
            </a:r>
          </a:p>
          <a:p>
            <a:pPr eaLnBrk="1" hangingPunct="1"/>
            <a:r>
              <a:rPr lang="zh-CN" altLang="en-US" sz="1800"/>
              <a:t>    strcpy(department,dep);</a:t>
            </a:r>
          </a:p>
          <a:p>
            <a:pPr eaLnBrk="1" hangingPunct="1"/>
            <a:r>
              <a:rPr lang="zh-CN" altLang="en-US" sz="1800"/>
              <a:t>}</a:t>
            </a:r>
          </a:p>
          <a:p>
            <a:pPr eaLnBrk="1" hangingPunct="1"/>
            <a:r>
              <a:rPr lang="zh-CN" altLang="en-US" sz="1800"/>
              <a:t>void job::Jdisplay()</a:t>
            </a:r>
          </a:p>
          <a:p>
            <a:pPr eaLnBrk="1" hangingPunct="1"/>
            <a:r>
              <a:rPr lang="zh-CN" altLang="en-US" sz="1800"/>
              <a:t>{</a:t>
            </a:r>
          </a:p>
          <a:p>
            <a:pPr eaLnBrk="1" hangingPunct="1"/>
            <a:r>
              <a:rPr lang="zh-CN" altLang="en-US" sz="1800"/>
              <a:t>    cout&lt;&lt;"工作人员："&lt;&lt;endl;</a:t>
            </a:r>
          </a:p>
          <a:p>
            <a:pPr eaLnBrk="1" hangingPunct="1"/>
            <a:r>
              <a:rPr lang="zh-CN" altLang="en-US" sz="1800"/>
              <a:t>    cout&lt;&lt;"编号 ---"&lt;&lt;number&lt;&lt;endl;</a:t>
            </a:r>
          </a:p>
          <a:p>
            <a:pPr eaLnBrk="1" hangingPunct="1"/>
            <a:r>
              <a:rPr lang="zh-CN" altLang="en-US" sz="1800"/>
              <a:t>    cout&lt;&lt;"工作单位 ---"&lt;&lt;department&lt;&lt;endl;</a:t>
            </a:r>
          </a:p>
          <a:p>
            <a:pPr eaLnBrk="1" hangingPunct="1"/>
            <a:r>
              <a:rPr lang="zh-CN" altLang="en-US" sz="180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a:extLst>
              <a:ext uri="{FF2B5EF4-FFF2-40B4-BE49-F238E27FC236}">
                <a16:creationId xmlns:a16="http://schemas.microsoft.com/office/drawing/2014/main" id="{9E695D64-C440-4501-AC6D-DAFAC88E4C79}"/>
              </a:ext>
            </a:extLst>
          </p:cNvPr>
          <p:cNvSpPr>
            <a:spLocks noGrp="1" noChangeArrowheads="1"/>
          </p:cNvSpPr>
          <p:nvPr>
            <p:ph idx="1"/>
          </p:nvPr>
        </p:nvSpPr>
        <p:spPr>
          <a:xfrm>
            <a:off x="1981200" y="523875"/>
            <a:ext cx="8229600" cy="6015038"/>
          </a:xfrm>
        </p:spPr>
        <p:txBody>
          <a:bodyPr>
            <a:normAutofit fontScale="92500" lnSpcReduction="10000"/>
          </a:bodyPr>
          <a:lstStyle/>
          <a:p>
            <a:pPr eaLnBrk="1" hangingPunct="1"/>
            <a:r>
              <a:rPr lang="zh-CN" altLang="en-US" sz="1800"/>
              <a:t>class student: virtual public people</a:t>
            </a:r>
          </a:p>
          <a:p>
            <a:pPr eaLnBrk="1" hangingPunct="1"/>
            <a:r>
              <a:rPr lang="zh-CN" altLang="en-US" sz="1800"/>
              <a:t>{</a:t>
            </a:r>
          </a:p>
          <a:p>
            <a:pPr eaLnBrk="1" hangingPunct="1"/>
            <a:r>
              <a:rPr lang="zh-CN" altLang="en-US" sz="1800"/>
              <a:t>public:</a:t>
            </a:r>
          </a:p>
          <a:p>
            <a:pPr eaLnBrk="1" hangingPunct="1"/>
            <a:r>
              <a:rPr lang="zh-CN" altLang="en-US" sz="1800"/>
              <a:t>    student(char *n,char *i,char s,int a,int sn=0,int cn=0):people(n,i,s,a)</a:t>
            </a:r>
          </a:p>
          <a:p>
            <a:pPr eaLnBrk="1" hangingPunct="1"/>
            <a:r>
              <a:rPr lang="zh-CN" altLang="en-US" sz="1800"/>
              <a:t>    {</a:t>
            </a:r>
          </a:p>
          <a:p>
            <a:pPr eaLnBrk="1" hangingPunct="1"/>
            <a:r>
              <a:rPr lang="zh-CN" altLang="en-US" sz="1800"/>
              <a:t>       snum=sn;</a:t>
            </a:r>
          </a:p>
          <a:p>
            <a:pPr eaLnBrk="1" hangingPunct="1"/>
            <a:r>
              <a:rPr lang="zh-CN" altLang="en-US" sz="1800"/>
              <a:t>        classnum=cn;</a:t>
            </a:r>
          </a:p>
          <a:p>
            <a:pPr eaLnBrk="1" hangingPunct="1"/>
            <a:r>
              <a:rPr lang="zh-CN" altLang="en-US" sz="1800"/>
              <a:t>    }</a:t>
            </a:r>
          </a:p>
          <a:p>
            <a:pPr eaLnBrk="1" hangingPunct="1"/>
            <a:r>
              <a:rPr lang="zh-CN" altLang="en-US" sz="1800"/>
              <a:t>    void Sdisplay()</a:t>
            </a:r>
          </a:p>
          <a:p>
            <a:pPr eaLnBrk="1" hangingPunct="1"/>
            <a:r>
              <a:rPr lang="zh-CN" altLang="en-US" sz="1800"/>
              <a:t>    {</a:t>
            </a:r>
          </a:p>
          <a:p>
            <a:pPr eaLnBrk="1" hangingPunct="1"/>
            <a:r>
              <a:rPr lang="zh-CN" altLang="en-US" sz="1800"/>
              <a:t>        cout&lt;&lt;"在校学生"&lt;&lt;endl;</a:t>
            </a:r>
          </a:p>
          <a:p>
            <a:pPr eaLnBrk="1" hangingPunct="1"/>
            <a:r>
              <a:rPr lang="zh-CN" altLang="en-US" sz="1800"/>
              <a:t>        cout&lt;&lt;"学号="&lt;&lt;snum&lt;&lt;endl;</a:t>
            </a:r>
          </a:p>
          <a:p>
            <a:pPr eaLnBrk="1" hangingPunct="1"/>
            <a:r>
              <a:rPr lang="zh-CN" altLang="en-US" sz="1800"/>
              <a:t>        cout&lt;&lt;"班级="&lt;&lt;classnum&lt;&lt;endl;</a:t>
            </a:r>
          </a:p>
          <a:p>
            <a:pPr eaLnBrk="1" hangingPunct="1"/>
            <a:r>
              <a:rPr lang="zh-CN" altLang="en-US" sz="1800"/>
              <a:t>    }</a:t>
            </a:r>
          </a:p>
          <a:p>
            <a:pPr eaLnBrk="1" hangingPunct="1"/>
            <a:r>
              <a:rPr lang="zh-CN" altLang="en-US" sz="1800"/>
              <a:t>private:</a:t>
            </a:r>
          </a:p>
          <a:p>
            <a:pPr eaLnBrk="1" hangingPunct="1"/>
            <a:r>
              <a:rPr lang="zh-CN" altLang="en-US" sz="1800"/>
              <a:t>    int snum;</a:t>
            </a:r>
          </a:p>
          <a:p>
            <a:pPr eaLnBrk="1" hangingPunct="1"/>
            <a:r>
              <a:rPr lang="zh-CN" altLang="en-US" sz="1800"/>
              <a:t>    int classnum;</a:t>
            </a:r>
          </a:p>
          <a:p>
            <a:pPr eaLnBrk="1" hangingPunct="1"/>
            <a:r>
              <a:rPr lang="zh-CN" altLang="en-US" sz="1800"/>
              <a:t>};</a:t>
            </a:r>
          </a:p>
          <a:p>
            <a:pPr eaLnBrk="1" hangingPunct="1"/>
            <a:endParaRPr lang="zh-CN" altLang="en-US"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a:extLst>
              <a:ext uri="{FF2B5EF4-FFF2-40B4-BE49-F238E27FC236}">
                <a16:creationId xmlns:a16="http://schemas.microsoft.com/office/drawing/2014/main" id="{1E01FC29-67BD-4AB9-BDFE-8D5F6B9C5ABD}"/>
              </a:ext>
            </a:extLst>
          </p:cNvPr>
          <p:cNvSpPr>
            <a:spLocks noGrp="1" noChangeArrowheads="1"/>
          </p:cNvSpPr>
          <p:nvPr>
            <p:ph idx="1"/>
          </p:nvPr>
        </p:nvSpPr>
        <p:spPr>
          <a:xfrm>
            <a:off x="1930400" y="617538"/>
            <a:ext cx="8301038" cy="5478462"/>
          </a:xfrm>
        </p:spPr>
        <p:txBody>
          <a:bodyPr>
            <a:normAutofit fontScale="92500" lnSpcReduction="20000"/>
          </a:bodyPr>
          <a:lstStyle/>
          <a:p>
            <a:pPr eaLnBrk="1" hangingPunct="1"/>
            <a:r>
              <a:rPr lang="zh-CN" altLang="en-US" sz="1800"/>
              <a:t>class job_student:public job,public student</a:t>
            </a:r>
          </a:p>
          <a:p>
            <a:pPr eaLnBrk="1" hangingPunct="1"/>
            <a:r>
              <a:rPr lang="zh-CN" altLang="en-US" sz="1800"/>
              <a:t>{</a:t>
            </a:r>
          </a:p>
          <a:p>
            <a:pPr eaLnBrk="1" hangingPunct="1"/>
            <a:r>
              <a:rPr lang="zh-CN" altLang="en-US" sz="1800"/>
              <a:t>public:</a:t>
            </a:r>
          </a:p>
          <a:p>
            <a:pPr eaLnBrk="1" hangingPunct="1"/>
            <a:r>
              <a:rPr lang="zh-CN" altLang="en-US" sz="1800"/>
              <a:t>      job_student(char *n,char *i,char s='m',int a=19,int mn=0,char *md="",int no=0,int sta=1):job(n,i,s,a,mn,md),student(n,i,s,a,no,sta),people(n,i,s,a){  }</a:t>
            </a:r>
          </a:p>
          <a:p>
            <a:pPr eaLnBrk="1" hangingPunct="1"/>
            <a:r>
              <a:rPr lang="zh-CN" altLang="en-US" sz="1800"/>
              <a:t>    void Tdisplay();</a:t>
            </a:r>
          </a:p>
          <a:p>
            <a:pPr eaLnBrk="1" hangingPunct="1"/>
            <a:r>
              <a:rPr lang="zh-CN" altLang="en-US" sz="1800"/>
              <a:t>};</a:t>
            </a:r>
          </a:p>
          <a:p>
            <a:pPr eaLnBrk="1" hangingPunct="1"/>
            <a:r>
              <a:rPr lang="zh-CN" altLang="en-US" sz="1800"/>
              <a:t>void job_student::Tdisplay()</a:t>
            </a:r>
          </a:p>
          <a:p>
            <a:pPr eaLnBrk="1" hangingPunct="1"/>
            <a:r>
              <a:rPr lang="zh-CN" altLang="en-US" sz="1800"/>
              <a:t>{</a:t>
            </a:r>
          </a:p>
          <a:p>
            <a:pPr eaLnBrk="1" hangingPunct="1"/>
            <a:r>
              <a:rPr lang="zh-CN" altLang="en-US" sz="1800"/>
              <a:t>    cout&lt;&lt;"在职学生"&lt;&lt;endl;</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job_student w("张国媛","122334571908655",'f',22,102,"民族学院",5282,2004);</a:t>
            </a:r>
          </a:p>
          <a:p>
            <a:pPr eaLnBrk="1" hangingPunct="1"/>
            <a:r>
              <a:rPr lang="zh-CN" altLang="en-US" sz="1800"/>
              <a:t>    w.Tdisplay();</a:t>
            </a:r>
          </a:p>
          <a:p>
            <a:pPr eaLnBrk="1" hangingPunct="1"/>
            <a:r>
              <a:rPr lang="zh-CN" altLang="en-US" sz="1800"/>
              <a:t>    w.Pdisplay();</a:t>
            </a:r>
          </a:p>
          <a:p>
            <a:pPr eaLnBrk="1" hangingPunct="1"/>
            <a:r>
              <a:rPr lang="zh-CN" altLang="en-US" sz="180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2">
            <a:extLst>
              <a:ext uri="{FF2B5EF4-FFF2-40B4-BE49-F238E27FC236}">
                <a16:creationId xmlns:a16="http://schemas.microsoft.com/office/drawing/2014/main" id="{28D2D336-65A5-495D-BA01-D0F6E2632CCE}"/>
              </a:ext>
            </a:extLst>
          </p:cNvPr>
          <p:cNvSpPr>
            <a:spLocks noGrp="1" noChangeArrowheads="1"/>
          </p:cNvSpPr>
          <p:nvPr>
            <p:ph idx="1"/>
          </p:nvPr>
        </p:nvSpPr>
        <p:spPr>
          <a:xfrm>
            <a:off x="1981200" y="649289"/>
            <a:ext cx="8229600" cy="5476875"/>
          </a:xfrm>
        </p:spPr>
        <p:txBody>
          <a:bodyPr/>
          <a:lstStyle/>
          <a:p>
            <a:pPr eaLnBrk="1" hangingPunct="1"/>
            <a:r>
              <a:rPr lang="zh-CN" altLang="en-US" sz="1800"/>
              <a:t>    w.Jdisplay();</a:t>
            </a:r>
          </a:p>
          <a:p>
            <a:pPr eaLnBrk="1" hangingPunct="1"/>
            <a:r>
              <a:rPr lang="zh-CN" altLang="en-US" sz="1800"/>
              <a:t>    w.Sdisplay();</a:t>
            </a:r>
          </a:p>
          <a:p>
            <a:pPr eaLnBrk="1" hangingPunct="1"/>
            <a:r>
              <a:rPr lang="zh-CN" altLang="en-US" sz="1800"/>
              <a:t>    return 0;</a:t>
            </a:r>
          </a:p>
          <a:p>
            <a:pPr eaLnBrk="1" hangingPunct="1"/>
            <a:r>
              <a:rPr lang="zh-CN" altLang="en-US" sz="1800"/>
              <a:t>}</a:t>
            </a:r>
          </a:p>
          <a:p>
            <a:pPr eaLnBrk="1" hangingPunct="1"/>
            <a:endParaRPr lang="zh-CN" altLang="en-US" sz="1800"/>
          </a:p>
          <a:p>
            <a:pPr eaLnBrk="1" hangingPunct="1"/>
            <a:endParaRPr lang="zh-CN" altLang="en-US" sz="1800"/>
          </a:p>
          <a:p>
            <a:pPr eaLnBrk="1" hangingPunct="1"/>
            <a:r>
              <a:rPr lang="zh-CN" altLang="en-US" sz="1800"/>
              <a:t>例9.14中首先设计基类people，表示一般人员的信息</a:t>
            </a:r>
          </a:p>
          <a:p>
            <a:pPr eaLnBrk="1" hangingPunct="1"/>
            <a:r>
              <a:rPr lang="zh-CN" altLang="en-US" sz="1800"/>
              <a:t>，再设计一个表示工作人员的类job，接下来设计一</a:t>
            </a:r>
          </a:p>
          <a:p>
            <a:pPr eaLnBrk="1" hangingPunct="1"/>
            <a:r>
              <a:rPr lang="zh-CN" altLang="en-US" sz="1800"/>
              <a:t>个表示学生的类student，在职学生类job_student以</a:t>
            </a:r>
          </a:p>
          <a:p>
            <a:pPr eaLnBrk="1" hangingPunct="1"/>
            <a:r>
              <a:rPr lang="zh-CN" altLang="en-US" sz="1800"/>
              <a:t>这些类为基类。</a:t>
            </a:r>
          </a:p>
        </p:txBody>
      </p:sp>
      <p:sp>
        <p:nvSpPr>
          <p:cNvPr id="157701" name="矩形 157700">
            <a:extLst>
              <a:ext uri="{FF2B5EF4-FFF2-40B4-BE49-F238E27FC236}">
                <a16:creationId xmlns:a16="http://schemas.microsoft.com/office/drawing/2014/main" id="{4C67190A-FC94-4FD3-B40E-FAD060A9DC33}"/>
              </a:ext>
            </a:extLst>
          </p:cNvPr>
          <p:cNvSpPr>
            <a:spLocks noChangeArrowheads="1"/>
          </p:cNvSpPr>
          <p:nvPr/>
        </p:nvSpPr>
        <p:spPr bwMode="auto">
          <a:xfrm>
            <a:off x="7391400" y="1905001"/>
            <a:ext cx="2819400" cy="4073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a:t>程序运行结果为：</a:t>
            </a:r>
          </a:p>
          <a:p>
            <a:pPr eaLnBrk="1" hangingPunct="1">
              <a:lnSpc>
                <a:spcPct val="110000"/>
              </a:lnSpc>
            </a:pPr>
            <a:r>
              <a:rPr lang="zh-CN" altLang="en-US" sz="1700"/>
              <a:t>在职学生</a:t>
            </a:r>
          </a:p>
          <a:p>
            <a:pPr eaLnBrk="1" hangingPunct="1">
              <a:lnSpc>
                <a:spcPct val="110000"/>
              </a:lnSpc>
            </a:pPr>
            <a:r>
              <a:rPr lang="zh-CN" altLang="en-US" sz="1700"/>
              <a:t>人员：</a:t>
            </a:r>
          </a:p>
          <a:p>
            <a:pPr eaLnBrk="1" hangingPunct="1">
              <a:lnSpc>
                <a:spcPct val="110000"/>
              </a:lnSpc>
            </a:pPr>
            <a:r>
              <a:rPr lang="zh-CN" altLang="en-US" sz="1700"/>
              <a:t>身份证号 ---122334571908655</a:t>
            </a:r>
          </a:p>
          <a:p>
            <a:pPr eaLnBrk="1" hangingPunct="1">
              <a:lnSpc>
                <a:spcPct val="110000"/>
              </a:lnSpc>
            </a:pPr>
            <a:r>
              <a:rPr lang="zh-CN" altLang="en-US" sz="1700"/>
              <a:t>姓名 ---张国媛</a:t>
            </a:r>
          </a:p>
          <a:p>
            <a:pPr eaLnBrk="1" hangingPunct="1">
              <a:lnSpc>
                <a:spcPct val="110000"/>
              </a:lnSpc>
            </a:pPr>
            <a:r>
              <a:rPr lang="zh-CN" altLang="en-US" sz="1700"/>
              <a:t>性别 ---女</a:t>
            </a:r>
          </a:p>
          <a:p>
            <a:pPr eaLnBrk="1" hangingPunct="1">
              <a:lnSpc>
                <a:spcPct val="110000"/>
              </a:lnSpc>
            </a:pPr>
            <a:r>
              <a:rPr lang="zh-CN" altLang="en-US" sz="1700"/>
              <a:t>年龄 ---22</a:t>
            </a:r>
          </a:p>
          <a:p>
            <a:pPr eaLnBrk="1" hangingPunct="1">
              <a:lnSpc>
                <a:spcPct val="110000"/>
              </a:lnSpc>
            </a:pPr>
            <a:r>
              <a:rPr lang="zh-CN" altLang="en-US" sz="1700"/>
              <a:t>工作人员：</a:t>
            </a:r>
          </a:p>
          <a:p>
            <a:pPr eaLnBrk="1" hangingPunct="1">
              <a:lnSpc>
                <a:spcPct val="110000"/>
              </a:lnSpc>
            </a:pPr>
            <a:r>
              <a:rPr lang="zh-CN" altLang="en-US" sz="1700"/>
              <a:t>编号 ---102</a:t>
            </a:r>
          </a:p>
          <a:p>
            <a:pPr eaLnBrk="1" hangingPunct="1">
              <a:lnSpc>
                <a:spcPct val="110000"/>
              </a:lnSpc>
            </a:pPr>
            <a:r>
              <a:rPr lang="zh-CN" altLang="en-US" sz="1700"/>
              <a:t>工作单位 ---民族学院</a:t>
            </a:r>
          </a:p>
          <a:p>
            <a:pPr eaLnBrk="1" hangingPunct="1">
              <a:lnSpc>
                <a:spcPct val="110000"/>
              </a:lnSpc>
            </a:pPr>
            <a:r>
              <a:rPr lang="zh-CN" altLang="en-US" sz="1700"/>
              <a:t>在校学生</a:t>
            </a:r>
          </a:p>
          <a:p>
            <a:pPr eaLnBrk="1" hangingPunct="1">
              <a:lnSpc>
                <a:spcPct val="110000"/>
              </a:lnSpc>
            </a:pPr>
            <a:r>
              <a:rPr lang="zh-CN" altLang="en-US" sz="1700"/>
              <a:t>学号=5282</a:t>
            </a:r>
          </a:p>
          <a:p>
            <a:pPr eaLnBrk="1" hangingPunct="1">
              <a:lnSpc>
                <a:spcPct val="110000"/>
              </a:lnSpc>
            </a:pPr>
            <a:r>
              <a:rPr lang="zh-CN" altLang="en-US" sz="1700"/>
              <a:t>班级=2004数</a:t>
            </a:r>
            <a:r>
              <a:rPr lang="en-US" altLang="zh-CN" sz="17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Effect transition="in" filter="blinds(horizontal)">
                                      <p:cBhvr>
                                        <p:cTn id="7"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内容占位符 2">
            <a:extLst>
              <a:ext uri="{FF2B5EF4-FFF2-40B4-BE49-F238E27FC236}">
                <a16:creationId xmlns:a16="http://schemas.microsoft.com/office/drawing/2014/main" id="{A4F09F0F-6FF1-4E03-9355-0823A160FADA}"/>
              </a:ext>
            </a:extLst>
          </p:cNvPr>
          <p:cNvSpPr>
            <a:spLocks noGrp="1" noChangeArrowheads="1"/>
          </p:cNvSpPr>
          <p:nvPr>
            <p:ph idx="1"/>
          </p:nvPr>
        </p:nvSpPr>
        <p:spPr>
          <a:xfrm>
            <a:off x="1981200" y="555625"/>
            <a:ext cx="8229600" cy="5570538"/>
          </a:xfrm>
        </p:spPr>
        <p:txBody>
          <a:bodyPr/>
          <a:lstStyle/>
          <a:p>
            <a:pPr eaLnBrk="1" hangingPunct="1">
              <a:defRPr/>
            </a:pPr>
            <a:endParaRPr lang="zh-CN" altLang="en-US" sz="2400" dirty="0"/>
          </a:p>
          <a:p>
            <a:pPr algn="ctr" eaLnBrk="1" hangingPunct="1">
              <a:defRPr/>
            </a:pPr>
            <a:r>
              <a:rPr lang="zh-CN" altLang="en-US" dirty="0"/>
              <a:t>9.4.4  基类和派生类的转换</a:t>
            </a:r>
          </a:p>
          <a:p>
            <a:pPr eaLnBrk="1" hangingPunct="1">
              <a:defRPr/>
            </a:pPr>
            <a:endParaRPr lang="zh-CN" altLang="en-US" sz="2000" dirty="0"/>
          </a:p>
          <a:p>
            <a:pPr marL="0" indent="0" algn="just">
              <a:defRPr/>
            </a:pPr>
            <a:r>
              <a:rPr lang="zh-CN" altLang="en-US" sz="2000" dirty="0"/>
              <a:t>       对于基本数据类型而言，不同数据类型之间是可以转换的。比如双精度类型的数据可以给整型变量赋值，赋值前，先将数据转换成整数（舍去小数位取整），再赋给整型变量。反过来整型数据也可以给双精度类型变量赋值，赋值前需要将整型数据转换成双精度型的数据，再赋给双精度类型的变量。这种不同数据类型之间的赋值和转换称为赋值兼容。</a:t>
            </a:r>
          </a:p>
          <a:p>
            <a:pPr marL="0" indent="0" algn="just">
              <a:defRPr/>
            </a:pPr>
            <a:r>
              <a:rPr lang="zh-CN" altLang="en-US" sz="2000" dirty="0"/>
              <a:t>       基类和派生类之间也能进行类似的类型转换。由于派生类包含从基类继承的成员，因此可以将派生类对象赋值给基类对象，反之不能。具体表现为下面3种形式。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内容占位符 2">
            <a:extLst>
              <a:ext uri="{FF2B5EF4-FFF2-40B4-BE49-F238E27FC236}">
                <a16:creationId xmlns:a16="http://schemas.microsoft.com/office/drawing/2014/main" id="{914D7906-2E1F-4090-BF08-C65713D40B12}"/>
              </a:ext>
            </a:extLst>
          </p:cNvPr>
          <p:cNvSpPr>
            <a:spLocks noGrp="1" noChangeArrowheads="1"/>
          </p:cNvSpPr>
          <p:nvPr>
            <p:ph idx="1"/>
          </p:nvPr>
        </p:nvSpPr>
        <p:spPr>
          <a:xfrm>
            <a:off x="1981200" y="628651"/>
            <a:ext cx="8229600" cy="5497513"/>
          </a:xfrm>
        </p:spPr>
        <p:txBody>
          <a:bodyPr/>
          <a:lstStyle/>
          <a:p>
            <a:pPr eaLnBrk="1" hangingPunct="1">
              <a:defRPr/>
            </a:pPr>
            <a:r>
              <a:rPr lang="zh-CN" altLang="en-US" sz="2000" dirty="0"/>
              <a:t>1．派生类的对象可以赋值给基类的对象</a:t>
            </a:r>
          </a:p>
          <a:p>
            <a:pPr marL="0" indent="0" algn="just">
              <a:defRPr/>
            </a:pPr>
            <a:r>
              <a:rPr lang="zh-CN" altLang="en-US" sz="2000" dirty="0"/>
              <a:t>       用派生类对象给基类对象赋值时，派生类中从基类继承的数据成员对应赋值给基类的数据成员，派生类自己新增的数据成员则舍弃。赋值只是对数据成员，成员函数是不存在赋值的。只能用派生类对象对基类对象赋值，不能用基类对象对派生类对象赋值，原因是基类对象不包含派生类的数据成员，所以无法对派生类对象赋值。例如：</a:t>
            </a:r>
          </a:p>
          <a:p>
            <a:pPr marL="0" indent="0" algn="just">
              <a:defRPr/>
            </a:pPr>
            <a:endParaRPr lang="zh-CN" altLang="en-US" sz="2000" dirty="0"/>
          </a:p>
          <a:p>
            <a:pPr eaLnBrk="1" hangingPunct="1">
              <a:defRPr/>
            </a:pPr>
            <a:r>
              <a:rPr lang="zh-CN" altLang="en-US" sz="2000" dirty="0"/>
              <a:t>Base b;      	//定义基类对象</a:t>
            </a:r>
          </a:p>
          <a:p>
            <a:pPr eaLnBrk="1" hangingPunct="1">
              <a:defRPr/>
            </a:pPr>
            <a:r>
              <a:rPr lang="zh-CN" altLang="en-US" sz="2000" dirty="0"/>
              <a:t>Derived d;   	//定义派生类对象</a:t>
            </a:r>
          </a:p>
          <a:p>
            <a:pPr eaLnBrk="1" hangingPunct="1">
              <a:defRPr/>
            </a:pPr>
            <a:r>
              <a:rPr lang="zh-CN" altLang="en-US" sz="2000" dirty="0"/>
              <a:t>b=d;        		//正确，派生类对象给基类对象赋值</a:t>
            </a:r>
          </a:p>
          <a:p>
            <a:pPr eaLnBrk="1" hangingPunct="1">
              <a:defRPr/>
            </a:pPr>
            <a:r>
              <a:rPr lang="zh-CN" altLang="en-US" sz="2000" dirty="0"/>
              <a:t>d=b;        		//错误！</a:t>
            </a:r>
          </a:p>
          <a:p>
            <a:pPr eaLnBrk="1" hangingPunct="1">
              <a:defRPr/>
            </a:pPr>
            <a:endParaRPr lang="zh-CN" altLang="en-US" sz="2000" dirty="0"/>
          </a:p>
          <a:p>
            <a:pPr marL="0" indent="0" algn="just">
              <a:defRPr/>
            </a:pPr>
            <a:r>
              <a:rPr lang="zh-CN" altLang="en-US" sz="2000" dirty="0"/>
              <a:t>       在公有继承下，派生类的对象可作为基类的对象使用，但只能使用从基类继承的成员。</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内容占位符 2">
            <a:extLst>
              <a:ext uri="{FF2B5EF4-FFF2-40B4-BE49-F238E27FC236}">
                <a16:creationId xmlns:a16="http://schemas.microsoft.com/office/drawing/2014/main" id="{A8AF5C34-51BB-4B1D-9237-128D24D5280A}"/>
              </a:ext>
            </a:extLst>
          </p:cNvPr>
          <p:cNvSpPr>
            <a:spLocks noGrp="1" noChangeArrowheads="1"/>
          </p:cNvSpPr>
          <p:nvPr>
            <p:ph idx="1"/>
          </p:nvPr>
        </p:nvSpPr>
        <p:spPr>
          <a:xfrm>
            <a:off x="1981200" y="546100"/>
            <a:ext cx="8229600" cy="6045200"/>
          </a:xfrm>
        </p:spPr>
        <p:txBody>
          <a:bodyPr>
            <a:normAutofit lnSpcReduction="10000"/>
          </a:bodyPr>
          <a:lstStyle/>
          <a:p>
            <a:pPr eaLnBrk="1" hangingPunct="1">
              <a:defRPr/>
            </a:pPr>
            <a:r>
              <a:rPr lang="zh-CN" altLang="en-US" sz="1800" dirty="0"/>
              <a:t>2．派生类的对象可以初始化基类对象的引用</a:t>
            </a:r>
          </a:p>
          <a:p>
            <a:pPr marL="0" indent="0" algn="just">
              <a:defRPr/>
            </a:pPr>
            <a:r>
              <a:rPr lang="zh-CN" altLang="en-US" sz="2000" dirty="0"/>
              <a:t>       如果定义了基类对象的引用，可以用基类对象初始化，也可以用派生类对象初始化。如：</a:t>
            </a:r>
          </a:p>
          <a:p>
            <a:pPr eaLnBrk="1" hangingPunct="1">
              <a:defRPr/>
            </a:pPr>
            <a:endParaRPr lang="zh-CN" altLang="en-US" sz="1800" dirty="0"/>
          </a:p>
          <a:p>
            <a:pPr eaLnBrk="1" hangingPunct="1">
              <a:defRPr/>
            </a:pPr>
            <a:r>
              <a:rPr lang="zh-CN" altLang="en-US" sz="1800" dirty="0"/>
              <a:t>Base b;       	//定义基类对象</a:t>
            </a:r>
          </a:p>
          <a:p>
            <a:pPr eaLnBrk="1" hangingPunct="1">
              <a:defRPr/>
            </a:pPr>
            <a:r>
              <a:rPr lang="zh-CN" altLang="en-US" sz="1800" dirty="0"/>
              <a:t>Derived d;    	//定义派生类对象</a:t>
            </a:r>
          </a:p>
          <a:p>
            <a:pPr eaLnBrk="1" hangingPunct="1">
              <a:defRPr/>
            </a:pPr>
            <a:r>
              <a:rPr lang="zh-CN" altLang="en-US" sz="1800" dirty="0"/>
              <a:t>Base &amp;r1=b;  	//定义基类对象的引用r1，用基类对象b初始化</a:t>
            </a:r>
          </a:p>
          <a:p>
            <a:pPr eaLnBrk="1" hangingPunct="1">
              <a:defRPr/>
            </a:pPr>
            <a:r>
              <a:rPr lang="zh-CN" altLang="en-US" sz="1800" dirty="0"/>
              <a:t>Base &amp;r2=d;  	//定义基类对象的引用r2，用派生类对象d初始化</a:t>
            </a:r>
          </a:p>
          <a:p>
            <a:pPr eaLnBrk="1" hangingPunct="1">
              <a:defRPr/>
            </a:pPr>
            <a:endParaRPr lang="zh-CN" altLang="en-US" sz="1800" dirty="0"/>
          </a:p>
          <a:p>
            <a:pPr marL="0" indent="0" algn="just">
              <a:defRPr/>
            </a:pPr>
            <a:r>
              <a:rPr lang="zh-CN" altLang="en-US" sz="2000" dirty="0"/>
              <a:t>      基类对象的引用r1是b的别名，b和r1共享同一存储空间。但r2并不是d的别名，它只是d中基类部分的别名，r2与d中的基类部分共享同一存储空间。它们之间的关系如图9-7所示。</a:t>
            </a:r>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endParaRPr lang="zh-CN" altLang="en-US" sz="1800" dirty="0"/>
          </a:p>
          <a:p>
            <a:pPr eaLnBrk="1" hangingPunct="1">
              <a:defRPr/>
            </a:pPr>
            <a:r>
              <a:rPr lang="zh-CN" altLang="en-US" sz="1800" dirty="0"/>
              <a:t>                            图9-7  派生类对象初始化基类对象的引用</a:t>
            </a:r>
          </a:p>
        </p:txBody>
      </p:sp>
      <p:graphicFrame>
        <p:nvGraphicFramePr>
          <p:cNvPr id="112643" name="对象 -2147482477">
            <a:extLst>
              <a:ext uri="{FF2B5EF4-FFF2-40B4-BE49-F238E27FC236}">
                <a16:creationId xmlns:a16="http://schemas.microsoft.com/office/drawing/2014/main" id="{E90D079D-E340-4CE2-BA80-36D468F941C2}"/>
              </a:ext>
            </a:extLst>
          </p:cNvPr>
          <p:cNvGraphicFramePr>
            <a:graphicFrameLocks noChangeAspect="1"/>
          </p:cNvGraphicFramePr>
          <p:nvPr/>
        </p:nvGraphicFramePr>
        <p:xfrm>
          <a:off x="4254500" y="4297363"/>
          <a:ext cx="3041650" cy="1706562"/>
        </p:xfrm>
        <a:graphic>
          <a:graphicData uri="http://schemas.openxmlformats.org/presentationml/2006/ole">
            <mc:AlternateContent xmlns:mc="http://schemas.openxmlformats.org/markup-compatibility/2006">
              <mc:Choice xmlns:v="urn:schemas-microsoft-com:vml" Requires="v">
                <p:oleObj spid="_x0000_s7170" r:id="rId3" imgW="3660480" imgH="2463120" progId="Visio.Drawing.11">
                  <p:embed/>
                </p:oleObj>
              </mc:Choice>
              <mc:Fallback>
                <p:oleObj r:id="rId3" imgW="3660480" imgH="2463120" progId="Visio.Drawing.11">
                  <p:embed/>
                  <p:pic>
                    <p:nvPicPr>
                      <p:cNvPr id="112643" name="对象 -2147482477">
                        <a:extLst>
                          <a:ext uri="{FF2B5EF4-FFF2-40B4-BE49-F238E27FC236}">
                            <a16:creationId xmlns:a16="http://schemas.microsoft.com/office/drawing/2014/main" id="{E90D079D-E340-4CE2-BA80-36D468F941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083" t="5847"/>
                      <a:stretch>
                        <a:fillRect/>
                      </a:stretch>
                    </p:blipFill>
                    <p:spPr bwMode="auto">
                      <a:xfrm>
                        <a:off x="4254500" y="4297363"/>
                        <a:ext cx="30416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2">
            <a:extLst>
              <a:ext uri="{FF2B5EF4-FFF2-40B4-BE49-F238E27FC236}">
                <a16:creationId xmlns:a16="http://schemas.microsoft.com/office/drawing/2014/main" id="{E8EAC3BD-4890-4238-9C5E-B4FBE22B697C}"/>
              </a:ext>
            </a:extLst>
          </p:cNvPr>
          <p:cNvSpPr>
            <a:spLocks noGrp="1" noChangeArrowheads="1"/>
          </p:cNvSpPr>
          <p:nvPr>
            <p:ph idx="1"/>
          </p:nvPr>
        </p:nvSpPr>
        <p:spPr>
          <a:xfrm>
            <a:off x="1981200" y="523875"/>
            <a:ext cx="8229600" cy="5602288"/>
          </a:xfrm>
        </p:spPr>
        <p:txBody>
          <a:bodyPr/>
          <a:lstStyle/>
          <a:p>
            <a:pPr eaLnBrk="1" hangingPunct="1">
              <a:defRPr/>
            </a:pPr>
            <a:r>
              <a:rPr lang="zh-CN" altLang="en-US" sz="1800" dirty="0"/>
              <a:t>3．派生类对象的地址可以赋给基类指针变量</a:t>
            </a:r>
          </a:p>
          <a:p>
            <a:pPr marL="0" indent="0" algn="just">
              <a:defRPr/>
            </a:pPr>
            <a:r>
              <a:rPr lang="zh-CN" altLang="en-US" sz="2000" dirty="0"/>
              <a:t>       若定义了指向基类对象的指针变量，也可以用派生类的对象取地址给它赋值，即指向基类对象的指针变量可以指向派生类对象。例如：</a:t>
            </a:r>
          </a:p>
          <a:p>
            <a:pPr eaLnBrk="1" hangingPunct="1">
              <a:defRPr/>
            </a:pPr>
            <a:endParaRPr lang="zh-CN" altLang="en-US" sz="2400" dirty="0"/>
          </a:p>
          <a:p>
            <a:pPr marL="0" indent="0" algn="just">
              <a:defRPr/>
            </a:pPr>
            <a:r>
              <a:rPr lang="zh-CN" altLang="en-US" sz="2000" dirty="0"/>
              <a:t>Base b;       	//定义基类对象</a:t>
            </a:r>
          </a:p>
          <a:p>
            <a:pPr marL="0" indent="0" algn="just">
              <a:defRPr/>
            </a:pPr>
            <a:r>
              <a:rPr lang="zh-CN" altLang="en-US" sz="2000" dirty="0"/>
              <a:t>Derived d;    	//定义派生类对象</a:t>
            </a:r>
          </a:p>
          <a:p>
            <a:pPr marL="0" indent="0" algn="just">
              <a:defRPr/>
            </a:pPr>
            <a:r>
              <a:rPr lang="zh-CN" altLang="en-US" sz="2000" dirty="0"/>
              <a:t>Base *p=&amp;d;  	//定义基类的指针p，指向派生类的对象d</a:t>
            </a:r>
          </a:p>
          <a:p>
            <a:pPr eaLnBrk="1" hangingPunct="1">
              <a:defRPr/>
            </a:pPr>
            <a:endParaRPr lang="zh-CN" altLang="en-US" sz="2400" dirty="0"/>
          </a:p>
          <a:p>
            <a:pPr marL="0" indent="0" algn="just">
              <a:defRPr/>
            </a:pPr>
            <a:r>
              <a:rPr lang="zh-CN" altLang="en-US" sz="2000" dirty="0"/>
              <a:t>       以上的表现形式同样可用在函数参数中。如果函数的形参是基类的对象、基类对象的引用或是指向基类对象的指针变量，那么实参可以是一个派生类的对象。</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a:extLst>
              <a:ext uri="{FF2B5EF4-FFF2-40B4-BE49-F238E27FC236}">
                <a16:creationId xmlns:a16="http://schemas.microsoft.com/office/drawing/2014/main" id="{A04FBF1D-D716-4D2B-9E5D-BE8EBB6F9708}"/>
              </a:ext>
            </a:extLst>
          </p:cNvPr>
          <p:cNvSpPr>
            <a:spLocks noGrp="1" noChangeArrowheads="1"/>
          </p:cNvSpPr>
          <p:nvPr>
            <p:ph idx="1"/>
          </p:nvPr>
        </p:nvSpPr>
        <p:spPr>
          <a:xfrm>
            <a:off x="1981200" y="546101"/>
            <a:ext cx="8229600" cy="5580063"/>
          </a:xfrm>
        </p:spPr>
        <p:txBody>
          <a:bodyPr>
            <a:normAutofit fontScale="92500" lnSpcReduction="10000"/>
          </a:bodyPr>
          <a:lstStyle/>
          <a:p>
            <a:pPr eaLnBrk="1" hangingPunct="1"/>
            <a:r>
              <a:rPr lang="zh-CN" altLang="en-US" sz="2000"/>
              <a:t>【例9.15】分析下列程序的运行结果。</a:t>
            </a:r>
          </a:p>
          <a:p>
            <a:pPr eaLnBrk="1" hangingPunct="1"/>
            <a:r>
              <a:rPr lang="zh-CN" altLang="en-US" sz="1800"/>
              <a:t>#include&lt;iostream&gt;</a:t>
            </a:r>
          </a:p>
          <a:p>
            <a:pPr eaLnBrk="1" hangingPunct="1"/>
            <a:r>
              <a:rPr lang="zh-CN" altLang="en-US" sz="1800"/>
              <a:t>#include&lt;string&gt;</a:t>
            </a:r>
          </a:p>
          <a:p>
            <a:pPr eaLnBrk="1" hangingPunct="1"/>
            <a:r>
              <a:rPr lang="zh-CN" altLang="en-US" sz="1800"/>
              <a:t>using namespace std;</a:t>
            </a:r>
          </a:p>
          <a:p>
            <a:pPr eaLnBrk="1" hangingPunct="1"/>
            <a:r>
              <a:rPr lang="zh-CN" altLang="en-US" sz="1800"/>
              <a:t>class Person</a:t>
            </a:r>
          </a:p>
          <a:p>
            <a:pPr eaLnBrk="1" hangingPunct="1"/>
            <a:r>
              <a:rPr lang="zh-CN" altLang="en-US" sz="1800"/>
              <a:t>{</a:t>
            </a:r>
          </a:p>
          <a:p>
            <a:pPr eaLnBrk="1" hangingPunct="1"/>
            <a:r>
              <a:rPr lang="zh-CN" altLang="en-US" sz="1800"/>
              <a:t>public:                                  </a:t>
            </a:r>
          </a:p>
          <a:p>
            <a:pPr eaLnBrk="1" hangingPunct="1"/>
            <a:r>
              <a:rPr lang="zh-CN" altLang="en-US" sz="1800"/>
              <a:t>	Person(string nna,char nsex,string nphonenum):name(nna),sex(nsex), 	phonenum(nphonenum){ }</a:t>
            </a:r>
          </a:p>
          <a:p>
            <a:pPr eaLnBrk="1" hangingPunct="1"/>
            <a:r>
              <a:rPr lang="zh-CN" altLang="en-US" sz="1800"/>
              <a:t>	void Show()</a:t>
            </a:r>
          </a:p>
          <a:p>
            <a:pPr eaLnBrk="1" hangingPunct="1"/>
            <a:r>
              <a:rPr lang="zh-CN" altLang="en-US" sz="1800"/>
              <a:t>	{</a:t>
            </a:r>
          </a:p>
          <a:p>
            <a:pPr eaLnBrk="1" hangingPunct="1"/>
            <a:r>
              <a:rPr lang="zh-CN" altLang="en-US" sz="1800"/>
              <a:t>		cout&lt;&lt;"name="&lt;&lt;name&lt;&lt;endl;</a:t>
            </a:r>
          </a:p>
          <a:p>
            <a:pPr eaLnBrk="1" hangingPunct="1"/>
            <a:r>
              <a:rPr lang="zh-CN" altLang="en-US" sz="1800"/>
              <a:t>		cout&lt;&lt;"sex="&lt;&lt;(sex=='m'?"男":"女")&lt;&lt;endl;</a:t>
            </a:r>
          </a:p>
          <a:p>
            <a:pPr eaLnBrk="1" hangingPunct="1"/>
            <a:r>
              <a:rPr lang="zh-CN" altLang="en-US" sz="1800"/>
              <a:t>		cout&lt;&lt;"phonenum="&lt;&lt;phonenum&lt;&lt;endl;</a:t>
            </a:r>
          </a:p>
          <a:p>
            <a:pPr eaLnBrk="1" hangingPunct="1"/>
            <a:r>
              <a:rPr lang="zh-CN" altLang="en-US" sz="1800"/>
              <a:t>	}</a:t>
            </a:r>
          </a:p>
          <a:p>
            <a:pPr eaLnBrk="1" hangingPunct="1"/>
            <a:r>
              <a:rPr lang="zh-CN" altLang="en-US" sz="1800"/>
              <a:t>private:                                          </a:t>
            </a:r>
          </a:p>
          <a:p>
            <a:pPr eaLnBrk="1" hangingPunct="1"/>
            <a:r>
              <a:rPr lang="zh-CN" altLang="en-US" sz="1800"/>
              <a:t>	string name;</a:t>
            </a:r>
          </a:p>
          <a:p>
            <a:pPr eaLnBrk="1" hangingPunct="1"/>
            <a:endParaRPr lang="zh-CN" alt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25718</Words>
  <Application>Microsoft Office PowerPoint</Application>
  <PresentationFormat>Widescreen</PresentationFormat>
  <Paragraphs>1407</Paragraphs>
  <Slides>105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2" baseType="lpstr">
      <vt:lpstr>Arial</vt:lpstr>
      <vt:lpstr>Calibri</vt:lpstr>
      <vt:lpstr>Calibri Light</vt:lpstr>
      <vt:lpstr>Times New Roman</vt:lpstr>
      <vt:lpstr>Office Theme</vt:lpstr>
      <vt:lpstr>Microsoft Visio 绘图</vt:lpstr>
      <vt:lpstr>Microsoft Visio 2000/2002 Drawing</vt:lpstr>
      <vt:lpstr>第9章  继承与派生</vt:lpstr>
      <vt:lpstr>9.1  类的继承与派生</vt:lpstr>
      <vt:lpstr>9.1.1  继承和派生的概念</vt:lpstr>
      <vt:lpstr>PowerPoint Presentation</vt:lpstr>
      <vt:lpstr>PowerPoint Presentation</vt:lpstr>
      <vt:lpstr>9.1.2  派生类的定义</vt:lpstr>
      <vt:lpstr>PowerPoint Presentation</vt:lpstr>
      <vt:lpstr>PowerPoint Presentation</vt:lpstr>
      <vt:lpstr>PowerPoint Presentation</vt:lpstr>
      <vt:lpstr>9.1.3  继承方式</vt:lpstr>
      <vt:lpstr>【例9.1】公有继承举例。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9.2  单继承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9.3  多继承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  虚基类</vt:lpstr>
      <vt:lpstr>9.4.1  虚基类的概念</vt:lpstr>
      <vt:lpstr>PowerPoint Presentation</vt:lpstr>
      <vt:lpstr>PowerPoint Presentation</vt:lpstr>
      <vt:lpstr>PowerPoint Presentation</vt:lpstr>
      <vt:lpstr>9.4.2  虚基类的构造函数和析构函数</vt:lpstr>
      <vt:lpstr>PowerPoint Presentation</vt:lpstr>
      <vt:lpstr>PowerPoint Presentation</vt:lpstr>
      <vt:lpstr>PowerPoint Presentation</vt:lpstr>
      <vt:lpstr>PowerPoint Presentation</vt:lpstr>
      <vt:lpstr>PowerPoint Presentation</vt:lpstr>
      <vt:lpstr>PowerPoint Presentation</vt:lpstr>
      <vt:lpstr>9.4.3  虚基类的应用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9.5  案例实战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继承与派生</dc:title>
  <dc:creator>Xueyuan</dc:creator>
  <cp:lastModifiedBy>Xueyuan</cp:lastModifiedBy>
  <cp:revision>1</cp:revision>
  <dcterms:created xsi:type="dcterms:W3CDTF">2020-11-19T14:56:43Z</dcterms:created>
  <dcterms:modified xsi:type="dcterms:W3CDTF">2020-11-19T14:56:52Z</dcterms:modified>
</cp:coreProperties>
</file>