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5" r:id="rId3"/>
    <p:sldId id="304" r:id="rId4"/>
    <p:sldId id="303" r:id="rId5"/>
    <p:sldId id="302" r:id="rId6"/>
    <p:sldId id="300" r:id="rId7"/>
    <p:sldId id="299" r:id="rId8"/>
    <p:sldId id="298" r:id="rId9"/>
    <p:sldId id="297" r:id="rId10"/>
    <p:sldId id="296" r:id="rId11"/>
    <p:sldId id="295" r:id="rId12"/>
    <p:sldId id="294" r:id="rId13"/>
    <p:sldId id="293" r:id="rId14"/>
    <p:sldId id="292" r:id="rId15"/>
    <p:sldId id="291" r:id="rId16"/>
    <p:sldId id="290" r:id="rId17"/>
    <p:sldId id="288" r:id="rId18"/>
    <p:sldId id="287" r:id="rId19"/>
    <p:sldId id="286" r:id="rId20"/>
    <p:sldId id="285" r:id="rId21"/>
    <p:sldId id="284" r:id="rId22"/>
    <p:sldId id="283" r:id="rId23"/>
    <p:sldId id="282" r:id="rId24"/>
    <p:sldId id="281" r:id="rId25"/>
    <p:sldId id="280" r:id="rId26"/>
    <p:sldId id="279" r:id="rId27"/>
    <p:sldId id="308" r:id="rId28"/>
    <p:sldId id="278" r:id="rId29"/>
    <p:sldId id="277" r:id="rId30"/>
    <p:sldId id="276" r:id="rId31"/>
    <p:sldId id="275" r:id="rId32"/>
    <p:sldId id="274" r:id="rId33"/>
    <p:sldId id="273" r:id="rId34"/>
    <p:sldId id="272" r:id="rId35"/>
    <p:sldId id="271" r:id="rId36"/>
    <p:sldId id="309" r:id="rId37"/>
    <p:sldId id="270" r:id="rId38"/>
    <p:sldId id="269" r:id="rId39"/>
    <p:sldId id="26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eyuan" userId="2b0d7b0725236551" providerId="LiveId" clId="{F42D3C2F-C937-4ECC-9EE0-EABE096B9CE0}"/>
    <pc:docChg chg="custSel addSld modSld">
      <pc:chgData name="Xueyuan" userId="2b0d7b0725236551" providerId="LiveId" clId="{F42D3C2F-C937-4ECC-9EE0-EABE096B9CE0}" dt="2020-12-25T02:05:50.220" v="19" actId="27636"/>
      <pc:docMkLst>
        <pc:docMk/>
      </pc:docMkLst>
      <pc:sldChg chg="add">
        <pc:chgData name="Xueyuan" userId="2b0d7b0725236551" providerId="LiveId" clId="{F42D3C2F-C937-4ECC-9EE0-EABE096B9CE0}" dt="2020-12-25T02:05:49.801" v="0"/>
        <pc:sldMkLst>
          <pc:docMk/>
          <pc:sldMk cId="0" sldId="257"/>
        </pc:sldMkLst>
      </pc:sldChg>
      <pc:sldChg chg="add">
        <pc:chgData name="Xueyuan" userId="2b0d7b0725236551" providerId="LiveId" clId="{F42D3C2F-C937-4ECC-9EE0-EABE096B9CE0}" dt="2020-12-25T02:05:49.801" v="0"/>
        <pc:sldMkLst>
          <pc:docMk/>
          <pc:sldMk cId="0" sldId="268"/>
        </pc:sldMkLst>
      </pc:sldChg>
      <pc:sldChg chg="add">
        <pc:chgData name="Xueyuan" userId="2b0d7b0725236551" providerId="LiveId" clId="{F42D3C2F-C937-4ECC-9EE0-EABE096B9CE0}" dt="2020-12-25T02:05:49.801" v="0"/>
        <pc:sldMkLst>
          <pc:docMk/>
          <pc:sldMk cId="0" sldId="269"/>
        </pc:sldMkLst>
      </pc:sldChg>
      <pc:sldChg chg="add">
        <pc:chgData name="Xueyuan" userId="2b0d7b0725236551" providerId="LiveId" clId="{F42D3C2F-C937-4ECC-9EE0-EABE096B9CE0}" dt="2020-12-25T02:05:49.801" v="0"/>
        <pc:sldMkLst>
          <pc:docMk/>
          <pc:sldMk cId="0" sldId="270"/>
        </pc:sldMkLst>
      </pc:sldChg>
      <pc:sldChg chg="modSp add mod">
        <pc:chgData name="Xueyuan" userId="2b0d7b0725236551" providerId="LiveId" clId="{F42D3C2F-C937-4ECC-9EE0-EABE096B9CE0}" dt="2020-12-25T02:05:50.220" v="19" actId="27636"/>
        <pc:sldMkLst>
          <pc:docMk/>
          <pc:sldMk cId="0" sldId="271"/>
        </pc:sldMkLst>
        <pc:spChg chg="mod">
          <ac:chgData name="Xueyuan" userId="2b0d7b0725236551" providerId="LiveId" clId="{F42D3C2F-C937-4ECC-9EE0-EABE096B9CE0}" dt="2020-12-25T02:05:50.220" v="19" actId="27636"/>
          <ac:spMkLst>
            <pc:docMk/>
            <pc:sldMk cId="0" sldId="271"/>
            <ac:spMk id="48130" creationId="{8FD5AD16-B958-4552-9D87-4D4C421C39D0}"/>
          </ac:spMkLst>
        </pc:spChg>
      </pc:sldChg>
      <pc:sldChg chg="modSp add mod">
        <pc:chgData name="Xueyuan" userId="2b0d7b0725236551" providerId="LiveId" clId="{F42D3C2F-C937-4ECC-9EE0-EABE096B9CE0}" dt="2020-12-25T02:05:50.215" v="18" actId="27636"/>
        <pc:sldMkLst>
          <pc:docMk/>
          <pc:sldMk cId="0" sldId="272"/>
        </pc:sldMkLst>
        <pc:spChg chg="mod">
          <ac:chgData name="Xueyuan" userId="2b0d7b0725236551" providerId="LiveId" clId="{F42D3C2F-C937-4ECC-9EE0-EABE096B9CE0}" dt="2020-12-25T02:05:50.215" v="18" actId="27636"/>
          <ac:spMkLst>
            <pc:docMk/>
            <pc:sldMk cId="0" sldId="272"/>
            <ac:spMk id="47106" creationId="{A1A0C151-556B-4C93-9E77-75D569472E4D}"/>
          </ac:spMkLst>
        </pc:spChg>
      </pc:sldChg>
      <pc:sldChg chg="modSp add mod">
        <pc:chgData name="Xueyuan" userId="2b0d7b0725236551" providerId="LiveId" clId="{F42D3C2F-C937-4ECC-9EE0-EABE096B9CE0}" dt="2020-12-25T02:05:50.203" v="17" actId="27636"/>
        <pc:sldMkLst>
          <pc:docMk/>
          <pc:sldMk cId="0" sldId="273"/>
        </pc:sldMkLst>
        <pc:spChg chg="mod">
          <ac:chgData name="Xueyuan" userId="2b0d7b0725236551" providerId="LiveId" clId="{F42D3C2F-C937-4ECC-9EE0-EABE096B9CE0}" dt="2020-12-25T02:05:50.203" v="17" actId="27636"/>
          <ac:spMkLst>
            <pc:docMk/>
            <pc:sldMk cId="0" sldId="273"/>
            <ac:spMk id="46082" creationId="{97798B59-0BE9-4C86-9988-92061F96844F}"/>
          </ac:spMkLst>
        </pc:spChg>
      </pc:sldChg>
      <pc:sldChg chg="add">
        <pc:chgData name="Xueyuan" userId="2b0d7b0725236551" providerId="LiveId" clId="{F42D3C2F-C937-4ECC-9EE0-EABE096B9CE0}" dt="2020-12-25T02:05:49.801" v="0"/>
        <pc:sldMkLst>
          <pc:docMk/>
          <pc:sldMk cId="0" sldId="274"/>
        </pc:sldMkLst>
      </pc:sldChg>
      <pc:sldChg chg="modSp add mod">
        <pc:chgData name="Xueyuan" userId="2b0d7b0725236551" providerId="LiveId" clId="{F42D3C2F-C937-4ECC-9EE0-EABE096B9CE0}" dt="2020-12-25T02:05:50.196" v="16" actId="27636"/>
        <pc:sldMkLst>
          <pc:docMk/>
          <pc:sldMk cId="0" sldId="275"/>
        </pc:sldMkLst>
        <pc:spChg chg="mod">
          <ac:chgData name="Xueyuan" userId="2b0d7b0725236551" providerId="LiveId" clId="{F42D3C2F-C937-4ECC-9EE0-EABE096B9CE0}" dt="2020-12-25T02:05:50.196" v="16" actId="27636"/>
          <ac:spMkLst>
            <pc:docMk/>
            <pc:sldMk cId="0" sldId="275"/>
            <ac:spMk id="44034" creationId="{E93B658C-8CEB-46D8-AD62-17389B72F778}"/>
          </ac:spMkLst>
        </pc:spChg>
      </pc:sldChg>
      <pc:sldChg chg="modSp add mod">
        <pc:chgData name="Xueyuan" userId="2b0d7b0725236551" providerId="LiveId" clId="{F42D3C2F-C937-4ECC-9EE0-EABE096B9CE0}" dt="2020-12-25T02:05:50.183" v="15" actId="27636"/>
        <pc:sldMkLst>
          <pc:docMk/>
          <pc:sldMk cId="0" sldId="276"/>
        </pc:sldMkLst>
        <pc:spChg chg="mod">
          <ac:chgData name="Xueyuan" userId="2b0d7b0725236551" providerId="LiveId" clId="{F42D3C2F-C937-4ECC-9EE0-EABE096B9CE0}" dt="2020-12-25T02:05:50.183" v="15" actId="27636"/>
          <ac:spMkLst>
            <pc:docMk/>
            <pc:sldMk cId="0" sldId="276"/>
            <ac:spMk id="43010" creationId="{47363D95-F058-4660-855F-E81288F1BC2B}"/>
          </ac:spMkLst>
        </pc:spChg>
      </pc:sldChg>
      <pc:sldChg chg="modSp add mod">
        <pc:chgData name="Xueyuan" userId="2b0d7b0725236551" providerId="LiveId" clId="{F42D3C2F-C937-4ECC-9EE0-EABE096B9CE0}" dt="2020-12-25T02:05:50.165" v="14" actId="27636"/>
        <pc:sldMkLst>
          <pc:docMk/>
          <pc:sldMk cId="0" sldId="277"/>
        </pc:sldMkLst>
        <pc:spChg chg="mod">
          <ac:chgData name="Xueyuan" userId="2b0d7b0725236551" providerId="LiveId" clId="{F42D3C2F-C937-4ECC-9EE0-EABE096B9CE0}" dt="2020-12-25T02:05:50.165" v="14" actId="27636"/>
          <ac:spMkLst>
            <pc:docMk/>
            <pc:sldMk cId="0" sldId="277"/>
            <ac:spMk id="41986" creationId="{14F42E9D-870A-4BC7-899B-70B979C439B9}"/>
          </ac:spMkLst>
        </pc:spChg>
      </pc:sldChg>
      <pc:sldChg chg="add">
        <pc:chgData name="Xueyuan" userId="2b0d7b0725236551" providerId="LiveId" clId="{F42D3C2F-C937-4ECC-9EE0-EABE096B9CE0}" dt="2020-12-25T02:05:49.801" v="0"/>
        <pc:sldMkLst>
          <pc:docMk/>
          <pc:sldMk cId="0" sldId="278"/>
        </pc:sldMkLst>
      </pc:sldChg>
      <pc:sldChg chg="modSp add mod">
        <pc:chgData name="Xueyuan" userId="2b0d7b0725236551" providerId="LiveId" clId="{F42D3C2F-C937-4ECC-9EE0-EABE096B9CE0}" dt="2020-12-25T02:05:50.156" v="13" actId="27636"/>
        <pc:sldMkLst>
          <pc:docMk/>
          <pc:sldMk cId="0" sldId="279"/>
        </pc:sldMkLst>
        <pc:spChg chg="mod">
          <ac:chgData name="Xueyuan" userId="2b0d7b0725236551" providerId="LiveId" clId="{F42D3C2F-C937-4ECC-9EE0-EABE096B9CE0}" dt="2020-12-25T02:05:50.156" v="13" actId="27636"/>
          <ac:spMkLst>
            <pc:docMk/>
            <pc:sldMk cId="0" sldId="279"/>
            <ac:spMk id="38914" creationId="{7E590ED2-4EF8-471A-BCB1-7EA765D7E6C8}"/>
          </ac:spMkLst>
        </pc:spChg>
      </pc:sldChg>
      <pc:sldChg chg="modSp add mod">
        <pc:chgData name="Xueyuan" userId="2b0d7b0725236551" providerId="LiveId" clId="{F42D3C2F-C937-4ECC-9EE0-EABE096B9CE0}" dt="2020-12-25T02:05:50.147" v="12" actId="27636"/>
        <pc:sldMkLst>
          <pc:docMk/>
          <pc:sldMk cId="0" sldId="280"/>
        </pc:sldMkLst>
        <pc:spChg chg="mod">
          <ac:chgData name="Xueyuan" userId="2b0d7b0725236551" providerId="LiveId" clId="{F42D3C2F-C937-4ECC-9EE0-EABE096B9CE0}" dt="2020-12-25T02:05:50.147" v="12" actId="27636"/>
          <ac:spMkLst>
            <pc:docMk/>
            <pc:sldMk cId="0" sldId="280"/>
            <ac:spMk id="37890" creationId="{233B7AB0-6C7C-4C66-8F9A-52D659033916}"/>
          </ac:spMkLst>
        </pc:spChg>
      </pc:sldChg>
      <pc:sldChg chg="modSp add mod">
        <pc:chgData name="Xueyuan" userId="2b0d7b0725236551" providerId="LiveId" clId="{F42D3C2F-C937-4ECC-9EE0-EABE096B9CE0}" dt="2020-12-25T02:05:50.135" v="11" actId="27636"/>
        <pc:sldMkLst>
          <pc:docMk/>
          <pc:sldMk cId="0" sldId="281"/>
        </pc:sldMkLst>
        <pc:spChg chg="mod">
          <ac:chgData name="Xueyuan" userId="2b0d7b0725236551" providerId="LiveId" clId="{F42D3C2F-C937-4ECC-9EE0-EABE096B9CE0}" dt="2020-12-25T02:05:50.135" v="11" actId="27636"/>
          <ac:spMkLst>
            <pc:docMk/>
            <pc:sldMk cId="0" sldId="281"/>
            <ac:spMk id="36866" creationId="{7E32732A-B41F-4095-9B9C-B100E56480D0}"/>
          </ac:spMkLst>
        </pc:spChg>
      </pc:sldChg>
      <pc:sldChg chg="add">
        <pc:chgData name="Xueyuan" userId="2b0d7b0725236551" providerId="LiveId" clId="{F42D3C2F-C937-4ECC-9EE0-EABE096B9CE0}" dt="2020-12-25T02:05:49.801" v="0"/>
        <pc:sldMkLst>
          <pc:docMk/>
          <pc:sldMk cId="0" sldId="282"/>
        </pc:sldMkLst>
      </pc:sldChg>
      <pc:sldChg chg="modSp add mod">
        <pc:chgData name="Xueyuan" userId="2b0d7b0725236551" providerId="LiveId" clId="{F42D3C2F-C937-4ECC-9EE0-EABE096B9CE0}" dt="2020-12-25T02:05:50.111" v="10" actId="27636"/>
        <pc:sldMkLst>
          <pc:docMk/>
          <pc:sldMk cId="0" sldId="283"/>
        </pc:sldMkLst>
        <pc:spChg chg="mod">
          <ac:chgData name="Xueyuan" userId="2b0d7b0725236551" providerId="LiveId" clId="{F42D3C2F-C937-4ECC-9EE0-EABE096B9CE0}" dt="2020-12-25T02:05:50.111" v="10" actId="27636"/>
          <ac:spMkLst>
            <pc:docMk/>
            <pc:sldMk cId="0" sldId="283"/>
            <ac:spMk id="34818" creationId="{E4A541A2-4C6B-4CB7-B3D4-01A8662FBD44}"/>
          </ac:spMkLst>
        </pc:spChg>
      </pc:sldChg>
      <pc:sldChg chg="add">
        <pc:chgData name="Xueyuan" userId="2b0d7b0725236551" providerId="LiveId" clId="{F42D3C2F-C937-4ECC-9EE0-EABE096B9CE0}" dt="2020-12-25T02:05:49.801" v="0"/>
        <pc:sldMkLst>
          <pc:docMk/>
          <pc:sldMk cId="0" sldId="284"/>
        </pc:sldMkLst>
      </pc:sldChg>
      <pc:sldChg chg="add">
        <pc:chgData name="Xueyuan" userId="2b0d7b0725236551" providerId="LiveId" clId="{F42D3C2F-C937-4ECC-9EE0-EABE096B9CE0}" dt="2020-12-25T02:05:49.801" v="0"/>
        <pc:sldMkLst>
          <pc:docMk/>
          <pc:sldMk cId="0" sldId="285"/>
        </pc:sldMkLst>
      </pc:sldChg>
      <pc:sldChg chg="modSp add mod">
        <pc:chgData name="Xueyuan" userId="2b0d7b0725236551" providerId="LiveId" clId="{F42D3C2F-C937-4ECC-9EE0-EABE096B9CE0}" dt="2020-12-25T02:05:50.098" v="9" actId="27636"/>
        <pc:sldMkLst>
          <pc:docMk/>
          <pc:sldMk cId="0" sldId="286"/>
        </pc:sldMkLst>
        <pc:spChg chg="mod">
          <ac:chgData name="Xueyuan" userId="2b0d7b0725236551" providerId="LiveId" clId="{F42D3C2F-C937-4ECC-9EE0-EABE096B9CE0}" dt="2020-12-25T02:05:50.098" v="9" actId="27636"/>
          <ac:spMkLst>
            <pc:docMk/>
            <pc:sldMk cId="0" sldId="286"/>
            <ac:spMk id="31746" creationId="{55E3014F-AE19-4ED7-B7EF-E3B249AC2A71}"/>
          </ac:spMkLst>
        </pc:spChg>
      </pc:sldChg>
      <pc:sldChg chg="modSp add mod">
        <pc:chgData name="Xueyuan" userId="2b0d7b0725236551" providerId="LiveId" clId="{F42D3C2F-C937-4ECC-9EE0-EABE096B9CE0}" dt="2020-12-25T02:05:50.089" v="8" actId="27636"/>
        <pc:sldMkLst>
          <pc:docMk/>
          <pc:sldMk cId="0" sldId="287"/>
        </pc:sldMkLst>
        <pc:spChg chg="mod">
          <ac:chgData name="Xueyuan" userId="2b0d7b0725236551" providerId="LiveId" clId="{F42D3C2F-C937-4ECC-9EE0-EABE096B9CE0}" dt="2020-12-25T02:05:50.089" v="8" actId="27636"/>
          <ac:spMkLst>
            <pc:docMk/>
            <pc:sldMk cId="0" sldId="287"/>
            <ac:spMk id="30722" creationId="{5B75C2E6-FBCF-494B-A863-C9F61245E885}"/>
          </ac:spMkLst>
        </pc:spChg>
      </pc:sldChg>
      <pc:sldChg chg="add">
        <pc:chgData name="Xueyuan" userId="2b0d7b0725236551" providerId="LiveId" clId="{F42D3C2F-C937-4ECC-9EE0-EABE096B9CE0}" dt="2020-12-25T02:05:49.801" v="0"/>
        <pc:sldMkLst>
          <pc:docMk/>
          <pc:sldMk cId="0" sldId="288"/>
        </pc:sldMkLst>
      </pc:sldChg>
      <pc:sldChg chg="add">
        <pc:chgData name="Xueyuan" userId="2b0d7b0725236551" providerId="LiveId" clId="{F42D3C2F-C937-4ECC-9EE0-EABE096B9CE0}" dt="2020-12-25T02:05:49.801" v="0"/>
        <pc:sldMkLst>
          <pc:docMk/>
          <pc:sldMk cId="0" sldId="290"/>
        </pc:sldMkLst>
      </pc:sldChg>
      <pc:sldChg chg="add">
        <pc:chgData name="Xueyuan" userId="2b0d7b0725236551" providerId="LiveId" clId="{F42D3C2F-C937-4ECC-9EE0-EABE096B9CE0}" dt="2020-12-25T02:05:49.801" v="0"/>
        <pc:sldMkLst>
          <pc:docMk/>
          <pc:sldMk cId="0" sldId="291"/>
        </pc:sldMkLst>
      </pc:sldChg>
      <pc:sldChg chg="add">
        <pc:chgData name="Xueyuan" userId="2b0d7b0725236551" providerId="LiveId" clId="{F42D3C2F-C937-4ECC-9EE0-EABE096B9CE0}" dt="2020-12-25T02:05:49.801" v="0"/>
        <pc:sldMkLst>
          <pc:docMk/>
          <pc:sldMk cId="0" sldId="292"/>
        </pc:sldMkLst>
      </pc:sldChg>
      <pc:sldChg chg="add">
        <pc:chgData name="Xueyuan" userId="2b0d7b0725236551" providerId="LiveId" clId="{F42D3C2F-C937-4ECC-9EE0-EABE096B9CE0}" dt="2020-12-25T02:05:49.801" v="0"/>
        <pc:sldMkLst>
          <pc:docMk/>
          <pc:sldMk cId="0" sldId="293"/>
        </pc:sldMkLst>
      </pc:sldChg>
      <pc:sldChg chg="modSp add mod">
        <pc:chgData name="Xueyuan" userId="2b0d7b0725236551" providerId="LiveId" clId="{F42D3C2F-C937-4ECC-9EE0-EABE096B9CE0}" dt="2020-12-25T02:05:50.056" v="7" actId="27636"/>
        <pc:sldMkLst>
          <pc:docMk/>
          <pc:sldMk cId="0" sldId="294"/>
        </pc:sldMkLst>
        <pc:spChg chg="mod">
          <ac:chgData name="Xueyuan" userId="2b0d7b0725236551" providerId="LiveId" clId="{F42D3C2F-C937-4ECC-9EE0-EABE096B9CE0}" dt="2020-12-25T02:05:50.056" v="7" actId="27636"/>
          <ac:spMkLst>
            <pc:docMk/>
            <pc:sldMk cId="0" sldId="294"/>
            <ac:spMk id="24578" creationId="{FB1C577A-2461-4843-BB8A-46ED4A2ACCAE}"/>
          </ac:spMkLst>
        </pc:spChg>
      </pc:sldChg>
      <pc:sldChg chg="modSp add mod">
        <pc:chgData name="Xueyuan" userId="2b0d7b0725236551" providerId="LiveId" clId="{F42D3C2F-C937-4ECC-9EE0-EABE096B9CE0}" dt="2020-12-25T02:05:50.044" v="6" actId="27636"/>
        <pc:sldMkLst>
          <pc:docMk/>
          <pc:sldMk cId="0" sldId="295"/>
        </pc:sldMkLst>
        <pc:spChg chg="mod">
          <ac:chgData name="Xueyuan" userId="2b0d7b0725236551" providerId="LiveId" clId="{F42D3C2F-C937-4ECC-9EE0-EABE096B9CE0}" dt="2020-12-25T02:05:50.044" v="6" actId="27636"/>
          <ac:spMkLst>
            <pc:docMk/>
            <pc:sldMk cId="0" sldId="295"/>
            <ac:spMk id="23554" creationId="{FE8E8B35-6671-49FA-9E18-547C9248362D}"/>
          </ac:spMkLst>
        </pc:spChg>
      </pc:sldChg>
      <pc:sldChg chg="modSp add mod">
        <pc:chgData name="Xueyuan" userId="2b0d7b0725236551" providerId="LiveId" clId="{F42D3C2F-C937-4ECC-9EE0-EABE096B9CE0}" dt="2020-12-25T02:05:50.037" v="5" actId="27636"/>
        <pc:sldMkLst>
          <pc:docMk/>
          <pc:sldMk cId="0" sldId="296"/>
        </pc:sldMkLst>
        <pc:spChg chg="mod">
          <ac:chgData name="Xueyuan" userId="2b0d7b0725236551" providerId="LiveId" clId="{F42D3C2F-C937-4ECC-9EE0-EABE096B9CE0}" dt="2020-12-25T02:05:50.037" v="5" actId="27636"/>
          <ac:spMkLst>
            <pc:docMk/>
            <pc:sldMk cId="0" sldId="296"/>
            <ac:spMk id="22530" creationId="{3EA9992F-ED2A-46D4-9958-D1C3A767A832}"/>
          </ac:spMkLst>
        </pc:spChg>
      </pc:sldChg>
      <pc:sldChg chg="modSp add mod">
        <pc:chgData name="Xueyuan" userId="2b0d7b0725236551" providerId="LiveId" clId="{F42D3C2F-C937-4ECC-9EE0-EABE096B9CE0}" dt="2020-12-25T02:05:50.024" v="4" actId="27636"/>
        <pc:sldMkLst>
          <pc:docMk/>
          <pc:sldMk cId="0" sldId="297"/>
        </pc:sldMkLst>
        <pc:spChg chg="mod">
          <ac:chgData name="Xueyuan" userId="2b0d7b0725236551" providerId="LiveId" clId="{F42D3C2F-C937-4ECC-9EE0-EABE096B9CE0}" dt="2020-12-25T02:05:50.024" v="4" actId="27636"/>
          <ac:spMkLst>
            <pc:docMk/>
            <pc:sldMk cId="0" sldId="297"/>
            <ac:spMk id="21506" creationId="{F628EFF3-4B68-4883-8B9C-1205621DB840}"/>
          </ac:spMkLst>
        </pc:spChg>
      </pc:sldChg>
      <pc:sldChg chg="modSp add mod">
        <pc:chgData name="Xueyuan" userId="2b0d7b0725236551" providerId="LiveId" clId="{F42D3C2F-C937-4ECC-9EE0-EABE096B9CE0}" dt="2020-12-25T02:05:50.014" v="3" actId="27636"/>
        <pc:sldMkLst>
          <pc:docMk/>
          <pc:sldMk cId="0" sldId="298"/>
        </pc:sldMkLst>
        <pc:spChg chg="mod">
          <ac:chgData name="Xueyuan" userId="2b0d7b0725236551" providerId="LiveId" clId="{F42D3C2F-C937-4ECC-9EE0-EABE096B9CE0}" dt="2020-12-25T02:05:50.014" v="3" actId="27636"/>
          <ac:spMkLst>
            <pc:docMk/>
            <pc:sldMk cId="0" sldId="298"/>
            <ac:spMk id="20482" creationId="{F7803EC9-EB09-475C-81CD-993496901F48}"/>
          </ac:spMkLst>
        </pc:spChg>
      </pc:sldChg>
      <pc:sldChg chg="add">
        <pc:chgData name="Xueyuan" userId="2b0d7b0725236551" providerId="LiveId" clId="{F42D3C2F-C937-4ECC-9EE0-EABE096B9CE0}" dt="2020-12-25T02:05:49.801" v="0"/>
        <pc:sldMkLst>
          <pc:docMk/>
          <pc:sldMk cId="0" sldId="299"/>
        </pc:sldMkLst>
      </pc:sldChg>
      <pc:sldChg chg="add">
        <pc:chgData name="Xueyuan" userId="2b0d7b0725236551" providerId="LiveId" clId="{F42D3C2F-C937-4ECC-9EE0-EABE096B9CE0}" dt="2020-12-25T02:05:49.801" v="0"/>
        <pc:sldMkLst>
          <pc:docMk/>
          <pc:sldMk cId="0" sldId="300"/>
        </pc:sldMkLst>
      </pc:sldChg>
      <pc:sldChg chg="add">
        <pc:chgData name="Xueyuan" userId="2b0d7b0725236551" providerId="LiveId" clId="{F42D3C2F-C937-4ECC-9EE0-EABE096B9CE0}" dt="2020-12-25T02:05:49.801" v="0"/>
        <pc:sldMkLst>
          <pc:docMk/>
          <pc:sldMk cId="0" sldId="302"/>
        </pc:sldMkLst>
      </pc:sldChg>
      <pc:sldChg chg="modSp add mod">
        <pc:chgData name="Xueyuan" userId="2b0d7b0725236551" providerId="LiveId" clId="{F42D3C2F-C937-4ECC-9EE0-EABE096B9CE0}" dt="2020-12-25T02:05:49.925" v="2" actId="27636"/>
        <pc:sldMkLst>
          <pc:docMk/>
          <pc:sldMk cId="0" sldId="303"/>
        </pc:sldMkLst>
        <pc:spChg chg="mod">
          <ac:chgData name="Xueyuan" userId="2b0d7b0725236551" providerId="LiveId" clId="{F42D3C2F-C937-4ECC-9EE0-EABE096B9CE0}" dt="2020-12-25T02:05:49.925" v="2" actId="27636"/>
          <ac:spMkLst>
            <pc:docMk/>
            <pc:sldMk cId="0" sldId="303"/>
            <ac:spMk id="16386" creationId="{AC78252D-4215-4061-989C-30955A9B19E3}"/>
          </ac:spMkLst>
        </pc:spChg>
      </pc:sldChg>
      <pc:sldChg chg="modSp add mod">
        <pc:chgData name="Xueyuan" userId="2b0d7b0725236551" providerId="LiveId" clId="{F42D3C2F-C937-4ECC-9EE0-EABE096B9CE0}" dt="2020-12-25T02:05:49.919" v="1" actId="27636"/>
        <pc:sldMkLst>
          <pc:docMk/>
          <pc:sldMk cId="0" sldId="304"/>
        </pc:sldMkLst>
        <pc:spChg chg="mod">
          <ac:chgData name="Xueyuan" userId="2b0d7b0725236551" providerId="LiveId" clId="{F42D3C2F-C937-4ECC-9EE0-EABE096B9CE0}" dt="2020-12-25T02:05:49.919" v="1" actId="27636"/>
          <ac:spMkLst>
            <pc:docMk/>
            <pc:sldMk cId="0" sldId="304"/>
            <ac:spMk id="15362" creationId="{CA9EC11D-F890-4D5F-ABA4-9D3916788115}"/>
          </ac:spMkLst>
        </pc:spChg>
      </pc:sldChg>
      <pc:sldChg chg="add">
        <pc:chgData name="Xueyuan" userId="2b0d7b0725236551" providerId="LiveId" clId="{F42D3C2F-C937-4ECC-9EE0-EABE096B9CE0}" dt="2020-12-25T02:05:49.801" v="0"/>
        <pc:sldMkLst>
          <pc:docMk/>
          <pc:sldMk cId="0" sldId="305"/>
        </pc:sldMkLst>
      </pc:sldChg>
      <pc:sldChg chg="add">
        <pc:chgData name="Xueyuan" userId="2b0d7b0725236551" providerId="LiveId" clId="{F42D3C2F-C937-4ECC-9EE0-EABE096B9CE0}" dt="2020-12-25T02:05:49.801" v="0"/>
        <pc:sldMkLst>
          <pc:docMk/>
          <pc:sldMk cId="0" sldId="308"/>
        </pc:sldMkLst>
      </pc:sldChg>
      <pc:sldChg chg="add">
        <pc:chgData name="Xueyuan" userId="2b0d7b0725236551" providerId="LiveId" clId="{F42D3C2F-C937-4ECC-9EE0-EABE096B9CE0}" dt="2020-12-25T02:05:49.801" v="0"/>
        <pc:sldMkLst>
          <pc:docMk/>
          <pc:sldMk cId="0" sldId="30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FFDC-4382-47CA-8AB6-47E8A0BD3C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3344C7-AFC2-414E-9F03-E91A043FAE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C47429-9558-4F1E-BB5A-02C5D01AE2C5}"/>
              </a:ext>
            </a:extLst>
          </p:cNvPr>
          <p:cNvSpPr>
            <a:spLocks noGrp="1"/>
          </p:cNvSpPr>
          <p:nvPr>
            <p:ph type="dt" sz="half" idx="10"/>
          </p:nvPr>
        </p:nvSpPr>
        <p:spPr/>
        <p:txBody>
          <a:bodyPr/>
          <a:lstStyle/>
          <a:p>
            <a:fld id="{9E74DC0E-8EE1-4F19-92A1-4074CF2B4F35}" type="datetimeFigureOut">
              <a:rPr lang="en-US" smtClean="0"/>
              <a:t>12/25/2020</a:t>
            </a:fld>
            <a:endParaRPr lang="en-US"/>
          </a:p>
        </p:txBody>
      </p:sp>
      <p:sp>
        <p:nvSpPr>
          <p:cNvPr id="5" name="Footer Placeholder 4">
            <a:extLst>
              <a:ext uri="{FF2B5EF4-FFF2-40B4-BE49-F238E27FC236}">
                <a16:creationId xmlns:a16="http://schemas.microsoft.com/office/drawing/2014/main" id="{4205474B-588A-4081-97EC-0133087CB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9914E-7001-4BA1-B79D-751067E1A0E9}"/>
              </a:ext>
            </a:extLst>
          </p:cNvPr>
          <p:cNvSpPr>
            <a:spLocks noGrp="1"/>
          </p:cNvSpPr>
          <p:nvPr>
            <p:ph type="sldNum" sz="quarter" idx="12"/>
          </p:nvPr>
        </p:nvSpPr>
        <p:spPr/>
        <p:txBody>
          <a:bodyPr/>
          <a:lstStyle/>
          <a:p>
            <a:fld id="{9FAC9ED9-3425-4E67-8D4F-BC24CEF15F2F}" type="slidenum">
              <a:rPr lang="en-US" smtClean="0"/>
              <a:t>‹#›</a:t>
            </a:fld>
            <a:endParaRPr lang="en-US"/>
          </a:p>
        </p:txBody>
      </p:sp>
    </p:spTree>
    <p:extLst>
      <p:ext uri="{BB962C8B-B14F-4D97-AF65-F5344CB8AC3E}">
        <p14:creationId xmlns:p14="http://schemas.microsoft.com/office/powerpoint/2010/main" val="278686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2F23-AE90-4A37-9DE5-BC5B310C59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D9EFBC-ADB8-46EB-8A3F-FD3C132FB6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E087E-C689-469D-A8A4-C11D894FD163}"/>
              </a:ext>
            </a:extLst>
          </p:cNvPr>
          <p:cNvSpPr>
            <a:spLocks noGrp="1"/>
          </p:cNvSpPr>
          <p:nvPr>
            <p:ph type="dt" sz="half" idx="10"/>
          </p:nvPr>
        </p:nvSpPr>
        <p:spPr/>
        <p:txBody>
          <a:bodyPr/>
          <a:lstStyle/>
          <a:p>
            <a:fld id="{9E74DC0E-8EE1-4F19-92A1-4074CF2B4F35}" type="datetimeFigureOut">
              <a:rPr lang="en-US" smtClean="0"/>
              <a:t>12/25/2020</a:t>
            </a:fld>
            <a:endParaRPr lang="en-US"/>
          </a:p>
        </p:txBody>
      </p:sp>
      <p:sp>
        <p:nvSpPr>
          <p:cNvPr id="5" name="Footer Placeholder 4">
            <a:extLst>
              <a:ext uri="{FF2B5EF4-FFF2-40B4-BE49-F238E27FC236}">
                <a16:creationId xmlns:a16="http://schemas.microsoft.com/office/drawing/2014/main" id="{F80427BB-9D2D-4A4B-B350-E5289BAC6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71075-C76B-427C-B8F0-6770FA5D3987}"/>
              </a:ext>
            </a:extLst>
          </p:cNvPr>
          <p:cNvSpPr>
            <a:spLocks noGrp="1"/>
          </p:cNvSpPr>
          <p:nvPr>
            <p:ph type="sldNum" sz="quarter" idx="12"/>
          </p:nvPr>
        </p:nvSpPr>
        <p:spPr/>
        <p:txBody>
          <a:bodyPr/>
          <a:lstStyle/>
          <a:p>
            <a:fld id="{9FAC9ED9-3425-4E67-8D4F-BC24CEF15F2F}" type="slidenum">
              <a:rPr lang="en-US" smtClean="0"/>
              <a:t>‹#›</a:t>
            </a:fld>
            <a:endParaRPr lang="en-US"/>
          </a:p>
        </p:txBody>
      </p:sp>
    </p:spTree>
    <p:extLst>
      <p:ext uri="{BB962C8B-B14F-4D97-AF65-F5344CB8AC3E}">
        <p14:creationId xmlns:p14="http://schemas.microsoft.com/office/powerpoint/2010/main" val="3444552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3E615C-29B6-4E89-84A7-7B9D6BCDC2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DFA5F3-0754-4F1E-9830-500155185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6C0C9-EDD0-48C4-B2C9-E0CA92866BEF}"/>
              </a:ext>
            </a:extLst>
          </p:cNvPr>
          <p:cNvSpPr>
            <a:spLocks noGrp="1"/>
          </p:cNvSpPr>
          <p:nvPr>
            <p:ph type="dt" sz="half" idx="10"/>
          </p:nvPr>
        </p:nvSpPr>
        <p:spPr/>
        <p:txBody>
          <a:bodyPr/>
          <a:lstStyle/>
          <a:p>
            <a:fld id="{9E74DC0E-8EE1-4F19-92A1-4074CF2B4F35}" type="datetimeFigureOut">
              <a:rPr lang="en-US" smtClean="0"/>
              <a:t>12/25/2020</a:t>
            </a:fld>
            <a:endParaRPr lang="en-US"/>
          </a:p>
        </p:txBody>
      </p:sp>
      <p:sp>
        <p:nvSpPr>
          <p:cNvPr id="5" name="Footer Placeholder 4">
            <a:extLst>
              <a:ext uri="{FF2B5EF4-FFF2-40B4-BE49-F238E27FC236}">
                <a16:creationId xmlns:a16="http://schemas.microsoft.com/office/drawing/2014/main" id="{6D490B4B-7130-47FF-A077-C7A1DCDF2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B3324-445E-4F43-B58E-92F60269458D}"/>
              </a:ext>
            </a:extLst>
          </p:cNvPr>
          <p:cNvSpPr>
            <a:spLocks noGrp="1"/>
          </p:cNvSpPr>
          <p:nvPr>
            <p:ph type="sldNum" sz="quarter" idx="12"/>
          </p:nvPr>
        </p:nvSpPr>
        <p:spPr/>
        <p:txBody>
          <a:bodyPr/>
          <a:lstStyle/>
          <a:p>
            <a:fld id="{9FAC9ED9-3425-4E67-8D4F-BC24CEF15F2F}" type="slidenum">
              <a:rPr lang="en-US" smtClean="0"/>
              <a:t>‹#›</a:t>
            </a:fld>
            <a:endParaRPr lang="en-US"/>
          </a:p>
        </p:txBody>
      </p:sp>
    </p:spTree>
    <p:extLst>
      <p:ext uri="{BB962C8B-B14F-4D97-AF65-F5344CB8AC3E}">
        <p14:creationId xmlns:p14="http://schemas.microsoft.com/office/powerpoint/2010/main" val="292259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CC48-C1CA-4DF5-991F-37B9ED661A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25E046-6B23-471F-AD3E-1AA4CBB8EB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58DDD-C699-4D32-AAEE-11E3A42C0E07}"/>
              </a:ext>
            </a:extLst>
          </p:cNvPr>
          <p:cNvSpPr>
            <a:spLocks noGrp="1"/>
          </p:cNvSpPr>
          <p:nvPr>
            <p:ph type="dt" sz="half" idx="10"/>
          </p:nvPr>
        </p:nvSpPr>
        <p:spPr/>
        <p:txBody>
          <a:bodyPr/>
          <a:lstStyle/>
          <a:p>
            <a:fld id="{9E74DC0E-8EE1-4F19-92A1-4074CF2B4F35}" type="datetimeFigureOut">
              <a:rPr lang="en-US" smtClean="0"/>
              <a:t>12/25/2020</a:t>
            </a:fld>
            <a:endParaRPr lang="en-US"/>
          </a:p>
        </p:txBody>
      </p:sp>
      <p:sp>
        <p:nvSpPr>
          <p:cNvPr id="5" name="Footer Placeholder 4">
            <a:extLst>
              <a:ext uri="{FF2B5EF4-FFF2-40B4-BE49-F238E27FC236}">
                <a16:creationId xmlns:a16="http://schemas.microsoft.com/office/drawing/2014/main" id="{92AC321C-A3D1-486B-839E-E9FED50C1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A4390-B6C7-4B2E-8F6B-6666DDEDF70A}"/>
              </a:ext>
            </a:extLst>
          </p:cNvPr>
          <p:cNvSpPr>
            <a:spLocks noGrp="1"/>
          </p:cNvSpPr>
          <p:nvPr>
            <p:ph type="sldNum" sz="quarter" idx="12"/>
          </p:nvPr>
        </p:nvSpPr>
        <p:spPr/>
        <p:txBody>
          <a:bodyPr/>
          <a:lstStyle/>
          <a:p>
            <a:fld id="{9FAC9ED9-3425-4E67-8D4F-BC24CEF15F2F}" type="slidenum">
              <a:rPr lang="en-US" smtClean="0"/>
              <a:t>‹#›</a:t>
            </a:fld>
            <a:endParaRPr lang="en-US"/>
          </a:p>
        </p:txBody>
      </p:sp>
    </p:spTree>
    <p:extLst>
      <p:ext uri="{BB962C8B-B14F-4D97-AF65-F5344CB8AC3E}">
        <p14:creationId xmlns:p14="http://schemas.microsoft.com/office/powerpoint/2010/main" val="375389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52C4-87DD-4F5F-BE13-606CE6DB6D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EBC87A-5027-44C8-95DD-342AB5C00D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E22728-90FE-4524-A916-639C57847E36}"/>
              </a:ext>
            </a:extLst>
          </p:cNvPr>
          <p:cNvSpPr>
            <a:spLocks noGrp="1"/>
          </p:cNvSpPr>
          <p:nvPr>
            <p:ph type="dt" sz="half" idx="10"/>
          </p:nvPr>
        </p:nvSpPr>
        <p:spPr/>
        <p:txBody>
          <a:bodyPr/>
          <a:lstStyle/>
          <a:p>
            <a:fld id="{9E74DC0E-8EE1-4F19-92A1-4074CF2B4F35}" type="datetimeFigureOut">
              <a:rPr lang="en-US" smtClean="0"/>
              <a:t>12/25/2020</a:t>
            </a:fld>
            <a:endParaRPr lang="en-US"/>
          </a:p>
        </p:txBody>
      </p:sp>
      <p:sp>
        <p:nvSpPr>
          <p:cNvPr id="5" name="Footer Placeholder 4">
            <a:extLst>
              <a:ext uri="{FF2B5EF4-FFF2-40B4-BE49-F238E27FC236}">
                <a16:creationId xmlns:a16="http://schemas.microsoft.com/office/drawing/2014/main" id="{9B7D3E6C-72BE-4742-A9AF-5F44E53FC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4B9A2-A2A8-4F7B-AB36-AFAB50A69D43}"/>
              </a:ext>
            </a:extLst>
          </p:cNvPr>
          <p:cNvSpPr>
            <a:spLocks noGrp="1"/>
          </p:cNvSpPr>
          <p:nvPr>
            <p:ph type="sldNum" sz="quarter" idx="12"/>
          </p:nvPr>
        </p:nvSpPr>
        <p:spPr/>
        <p:txBody>
          <a:bodyPr/>
          <a:lstStyle/>
          <a:p>
            <a:fld id="{9FAC9ED9-3425-4E67-8D4F-BC24CEF15F2F}" type="slidenum">
              <a:rPr lang="en-US" smtClean="0"/>
              <a:t>‹#›</a:t>
            </a:fld>
            <a:endParaRPr lang="en-US"/>
          </a:p>
        </p:txBody>
      </p:sp>
    </p:spTree>
    <p:extLst>
      <p:ext uri="{BB962C8B-B14F-4D97-AF65-F5344CB8AC3E}">
        <p14:creationId xmlns:p14="http://schemas.microsoft.com/office/powerpoint/2010/main" val="2899809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D078-FAA8-4D38-8108-2A01840376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3808E0-1766-45B8-B71F-B4D0BD3C04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CE33CB-4C75-45B3-8D28-9AD4084C6F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37F1F9-162E-4F7B-8EA1-49CBCB40143C}"/>
              </a:ext>
            </a:extLst>
          </p:cNvPr>
          <p:cNvSpPr>
            <a:spLocks noGrp="1"/>
          </p:cNvSpPr>
          <p:nvPr>
            <p:ph type="dt" sz="half" idx="10"/>
          </p:nvPr>
        </p:nvSpPr>
        <p:spPr/>
        <p:txBody>
          <a:bodyPr/>
          <a:lstStyle/>
          <a:p>
            <a:fld id="{9E74DC0E-8EE1-4F19-92A1-4074CF2B4F35}" type="datetimeFigureOut">
              <a:rPr lang="en-US" smtClean="0"/>
              <a:t>12/25/2020</a:t>
            </a:fld>
            <a:endParaRPr lang="en-US"/>
          </a:p>
        </p:txBody>
      </p:sp>
      <p:sp>
        <p:nvSpPr>
          <p:cNvPr id="6" name="Footer Placeholder 5">
            <a:extLst>
              <a:ext uri="{FF2B5EF4-FFF2-40B4-BE49-F238E27FC236}">
                <a16:creationId xmlns:a16="http://schemas.microsoft.com/office/drawing/2014/main" id="{D2906509-6A94-4A14-9505-42A81E3B4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04CF2-3244-426C-8C6C-C4547290DB90}"/>
              </a:ext>
            </a:extLst>
          </p:cNvPr>
          <p:cNvSpPr>
            <a:spLocks noGrp="1"/>
          </p:cNvSpPr>
          <p:nvPr>
            <p:ph type="sldNum" sz="quarter" idx="12"/>
          </p:nvPr>
        </p:nvSpPr>
        <p:spPr/>
        <p:txBody>
          <a:bodyPr/>
          <a:lstStyle/>
          <a:p>
            <a:fld id="{9FAC9ED9-3425-4E67-8D4F-BC24CEF15F2F}" type="slidenum">
              <a:rPr lang="en-US" smtClean="0"/>
              <a:t>‹#›</a:t>
            </a:fld>
            <a:endParaRPr lang="en-US"/>
          </a:p>
        </p:txBody>
      </p:sp>
    </p:spTree>
    <p:extLst>
      <p:ext uri="{BB962C8B-B14F-4D97-AF65-F5344CB8AC3E}">
        <p14:creationId xmlns:p14="http://schemas.microsoft.com/office/powerpoint/2010/main" val="19891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55F5-9D24-4B08-9953-855C54B5A4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D6B4A5-4AC8-49D5-AE98-2C49B9A482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AFD459-24A1-49DC-B054-52482B4038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0EEF14-8749-407F-B38B-71670309F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280DCD-B7E1-4453-B9A4-8DCE056B4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9F55C-780F-4E99-AB94-BA88D05BBCDF}"/>
              </a:ext>
            </a:extLst>
          </p:cNvPr>
          <p:cNvSpPr>
            <a:spLocks noGrp="1"/>
          </p:cNvSpPr>
          <p:nvPr>
            <p:ph type="dt" sz="half" idx="10"/>
          </p:nvPr>
        </p:nvSpPr>
        <p:spPr/>
        <p:txBody>
          <a:bodyPr/>
          <a:lstStyle/>
          <a:p>
            <a:fld id="{9E74DC0E-8EE1-4F19-92A1-4074CF2B4F35}" type="datetimeFigureOut">
              <a:rPr lang="en-US" smtClean="0"/>
              <a:t>12/25/2020</a:t>
            </a:fld>
            <a:endParaRPr lang="en-US"/>
          </a:p>
        </p:txBody>
      </p:sp>
      <p:sp>
        <p:nvSpPr>
          <p:cNvPr id="8" name="Footer Placeholder 7">
            <a:extLst>
              <a:ext uri="{FF2B5EF4-FFF2-40B4-BE49-F238E27FC236}">
                <a16:creationId xmlns:a16="http://schemas.microsoft.com/office/drawing/2014/main" id="{4D717702-1825-4443-8485-F992DFDB3F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4525C3-027F-4AC3-A199-AA26FA552828}"/>
              </a:ext>
            </a:extLst>
          </p:cNvPr>
          <p:cNvSpPr>
            <a:spLocks noGrp="1"/>
          </p:cNvSpPr>
          <p:nvPr>
            <p:ph type="sldNum" sz="quarter" idx="12"/>
          </p:nvPr>
        </p:nvSpPr>
        <p:spPr/>
        <p:txBody>
          <a:bodyPr/>
          <a:lstStyle/>
          <a:p>
            <a:fld id="{9FAC9ED9-3425-4E67-8D4F-BC24CEF15F2F}" type="slidenum">
              <a:rPr lang="en-US" smtClean="0"/>
              <a:t>‹#›</a:t>
            </a:fld>
            <a:endParaRPr lang="en-US"/>
          </a:p>
        </p:txBody>
      </p:sp>
    </p:spTree>
    <p:extLst>
      <p:ext uri="{BB962C8B-B14F-4D97-AF65-F5344CB8AC3E}">
        <p14:creationId xmlns:p14="http://schemas.microsoft.com/office/powerpoint/2010/main" val="70730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A001-7D4B-414C-9A25-019FE5FDE0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28829A-A03A-4420-BBFE-146B3E6D3973}"/>
              </a:ext>
            </a:extLst>
          </p:cNvPr>
          <p:cNvSpPr>
            <a:spLocks noGrp="1"/>
          </p:cNvSpPr>
          <p:nvPr>
            <p:ph type="dt" sz="half" idx="10"/>
          </p:nvPr>
        </p:nvSpPr>
        <p:spPr/>
        <p:txBody>
          <a:bodyPr/>
          <a:lstStyle/>
          <a:p>
            <a:fld id="{9E74DC0E-8EE1-4F19-92A1-4074CF2B4F35}" type="datetimeFigureOut">
              <a:rPr lang="en-US" smtClean="0"/>
              <a:t>12/25/2020</a:t>
            </a:fld>
            <a:endParaRPr lang="en-US"/>
          </a:p>
        </p:txBody>
      </p:sp>
      <p:sp>
        <p:nvSpPr>
          <p:cNvPr id="4" name="Footer Placeholder 3">
            <a:extLst>
              <a:ext uri="{FF2B5EF4-FFF2-40B4-BE49-F238E27FC236}">
                <a16:creationId xmlns:a16="http://schemas.microsoft.com/office/drawing/2014/main" id="{832F59BC-FA50-4753-A43D-B570E118B2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9AC026-9D00-41A7-BADB-6BC12B9C8CE8}"/>
              </a:ext>
            </a:extLst>
          </p:cNvPr>
          <p:cNvSpPr>
            <a:spLocks noGrp="1"/>
          </p:cNvSpPr>
          <p:nvPr>
            <p:ph type="sldNum" sz="quarter" idx="12"/>
          </p:nvPr>
        </p:nvSpPr>
        <p:spPr/>
        <p:txBody>
          <a:bodyPr/>
          <a:lstStyle/>
          <a:p>
            <a:fld id="{9FAC9ED9-3425-4E67-8D4F-BC24CEF15F2F}" type="slidenum">
              <a:rPr lang="en-US" smtClean="0"/>
              <a:t>‹#›</a:t>
            </a:fld>
            <a:endParaRPr lang="en-US"/>
          </a:p>
        </p:txBody>
      </p:sp>
    </p:spTree>
    <p:extLst>
      <p:ext uri="{BB962C8B-B14F-4D97-AF65-F5344CB8AC3E}">
        <p14:creationId xmlns:p14="http://schemas.microsoft.com/office/powerpoint/2010/main" val="124930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8195D-1C6F-45D1-BD29-252559286A17}"/>
              </a:ext>
            </a:extLst>
          </p:cNvPr>
          <p:cNvSpPr>
            <a:spLocks noGrp="1"/>
          </p:cNvSpPr>
          <p:nvPr>
            <p:ph type="dt" sz="half" idx="10"/>
          </p:nvPr>
        </p:nvSpPr>
        <p:spPr/>
        <p:txBody>
          <a:bodyPr/>
          <a:lstStyle/>
          <a:p>
            <a:fld id="{9E74DC0E-8EE1-4F19-92A1-4074CF2B4F35}" type="datetimeFigureOut">
              <a:rPr lang="en-US" smtClean="0"/>
              <a:t>12/25/2020</a:t>
            </a:fld>
            <a:endParaRPr lang="en-US"/>
          </a:p>
        </p:txBody>
      </p:sp>
      <p:sp>
        <p:nvSpPr>
          <p:cNvPr id="3" name="Footer Placeholder 2">
            <a:extLst>
              <a:ext uri="{FF2B5EF4-FFF2-40B4-BE49-F238E27FC236}">
                <a16:creationId xmlns:a16="http://schemas.microsoft.com/office/drawing/2014/main" id="{918ECC52-9452-400D-852C-E50F366A11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FEC290-A576-4808-A31E-5536559EBFF8}"/>
              </a:ext>
            </a:extLst>
          </p:cNvPr>
          <p:cNvSpPr>
            <a:spLocks noGrp="1"/>
          </p:cNvSpPr>
          <p:nvPr>
            <p:ph type="sldNum" sz="quarter" idx="12"/>
          </p:nvPr>
        </p:nvSpPr>
        <p:spPr/>
        <p:txBody>
          <a:bodyPr/>
          <a:lstStyle/>
          <a:p>
            <a:fld id="{9FAC9ED9-3425-4E67-8D4F-BC24CEF15F2F}" type="slidenum">
              <a:rPr lang="en-US" smtClean="0"/>
              <a:t>‹#›</a:t>
            </a:fld>
            <a:endParaRPr lang="en-US"/>
          </a:p>
        </p:txBody>
      </p:sp>
    </p:spTree>
    <p:extLst>
      <p:ext uri="{BB962C8B-B14F-4D97-AF65-F5344CB8AC3E}">
        <p14:creationId xmlns:p14="http://schemas.microsoft.com/office/powerpoint/2010/main" val="158598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B41A6-A397-4527-8C72-76B8C2689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0521C4-C1C6-494C-8AF7-B0BA7D558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2ECEF3-F62C-42DA-AE56-D57B8BFC7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1C06D-9EF4-466F-BB01-A9D03F65E2D8}"/>
              </a:ext>
            </a:extLst>
          </p:cNvPr>
          <p:cNvSpPr>
            <a:spLocks noGrp="1"/>
          </p:cNvSpPr>
          <p:nvPr>
            <p:ph type="dt" sz="half" idx="10"/>
          </p:nvPr>
        </p:nvSpPr>
        <p:spPr/>
        <p:txBody>
          <a:bodyPr/>
          <a:lstStyle/>
          <a:p>
            <a:fld id="{9E74DC0E-8EE1-4F19-92A1-4074CF2B4F35}" type="datetimeFigureOut">
              <a:rPr lang="en-US" smtClean="0"/>
              <a:t>12/25/2020</a:t>
            </a:fld>
            <a:endParaRPr lang="en-US"/>
          </a:p>
        </p:txBody>
      </p:sp>
      <p:sp>
        <p:nvSpPr>
          <p:cNvPr id="6" name="Footer Placeholder 5">
            <a:extLst>
              <a:ext uri="{FF2B5EF4-FFF2-40B4-BE49-F238E27FC236}">
                <a16:creationId xmlns:a16="http://schemas.microsoft.com/office/drawing/2014/main" id="{37CFFABF-A1A5-4C35-8529-6D0A1C3D5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5592FF-FFB8-4E60-9150-8C44CBED991F}"/>
              </a:ext>
            </a:extLst>
          </p:cNvPr>
          <p:cNvSpPr>
            <a:spLocks noGrp="1"/>
          </p:cNvSpPr>
          <p:nvPr>
            <p:ph type="sldNum" sz="quarter" idx="12"/>
          </p:nvPr>
        </p:nvSpPr>
        <p:spPr/>
        <p:txBody>
          <a:bodyPr/>
          <a:lstStyle/>
          <a:p>
            <a:fld id="{9FAC9ED9-3425-4E67-8D4F-BC24CEF15F2F}" type="slidenum">
              <a:rPr lang="en-US" smtClean="0"/>
              <a:t>‹#›</a:t>
            </a:fld>
            <a:endParaRPr lang="en-US"/>
          </a:p>
        </p:txBody>
      </p:sp>
    </p:spTree>
    <p:extLst>
      <p:ext uri="{BB962C8B-B14F-4D97-AF65-F5344CB8AC3E}">
        <p14:creationId xmlns:p14="http://schemas.microsoft.com/office/powerpoint/2010/main" val="97169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573D-015F-4548-AA11-6958502EB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FA5BFD-4348-4DA5-88CD-723A850E0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F47AFA-BF2A-4E6C-BFE5-90C5E7659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9A371-D929-4650-858D-CB56F5D699FD}"/>
              </a:ext>
            </a:extLst>
          </p:cNvPr>
          <p:cNvSpPr>
            <a:spLocks noGrp="1"/>
          </p:cNvSpPr>
          <p:nvPr>
            <p:ph type="dt" sz="half" idx="10"/>
          </p:nvPr>
        </p:nvSpPr>
        <p:spPr/>
        <p:txBody>
          <a:bodyPr/>
          <a:lstStyle/>
          <a:p>
            <a:fld id="{9E74DC0E-8EE1-4F19-92A1-4074CF2B4F35}" type="datetimeFigureOut">
              <a:rPr lang="en-US" smtClean="0"/>
              <a:t>12/25/2020</a:t>
            </a:fld>
            <a:endParaRPr lang="en-US"/>
          </a:p>
        </p:txBody>
      </p:sp>
      <p:sp>
        <p:nvSpPr>
          <p:cNvPr id="6" name="Footer Placeholder 5">
            <a:extLst>
              <a:ext uri="{FF2B5EF4-FFF2-40B4-BE49-F238E27FC236}">
                <a16:creationId xmlns:a16="http://schemas.microsoft.com/office/drawing/2014/main" id="{15F2C98A-DE6A-42C4-87BE-4AE4C43B52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B33EE-42FC-4E15-B477-2CE157DC9F2A}"/>
              </a:ext>
            </a:extLst>
          </p:cNvPr>
          <p:cNvSpPr>
            <a:spLocks noGrp="1"/>
          </p:cNvSpPr>
          <p:nvPr>
            <p:ph type="sldNum" sz="quarter" idx="12"/>
          </p:nvPr>
        </p:nvSpPr>
        <p:spPr/>
        <p:txBody>
          <a:bodyPr/>
          <a:lstStyle/>
          <a:p>
            <a:fld id="{9FAC9ED9-3425-4E67-8D4F-BC24CEF15F2F}" type="slidenum">
              <a:rPr lang="en-US" smtClean="0"/>
              <a:t>‹#›</a:t>
            </a:fld>
            <a:endParaRPr lang="en-US"/>
          </a:p>
        </p:txBody>
      </p:sp>
    </p:spTree>
    <p:extLst>
      <p:ext uri="{BB962C8B-B14F-4D97-AF65-F5344CB8AC3E}">
        <p14:creationId xmlns:p14="http://schemas.microsoft.com/office/powerpoint/2010/main" val="168832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0FF7A5-FE38-40DE-87F2-3DFD989EFB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7B79F8-7A91-4ECD-AD2C-422CD31019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AD24E-555D-48C7-B917-EF5C0F7D6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4DC0E-8EE1-4F19-92A1-4074CF2B4F35}" type="datetimeFigureOut">
              <a:rPr lang="en-US" smtClean="0"/>
              <a:t>12/25/2020</a:t>
            </a:fld>
            <a:endParaRPr lang="en-US"/>
          </a:p>
        </p:txBody>
      </p:sp>
      <p:sp>
        <p:nvSpPr>
          <p:cNvPr id="5" name="Footer Placeholder 4">
            <a:extLst>
              <a:ext uri="{FF2B5EF4-FFF2-40B4-BE49-F238E27FC236}">
                <a16:creationId xmlns:a16="http://schemas.microsoft.com/office/drawing/2014/main" id="{ABA1C86A-D769-4CC8-80F0-32FA21800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DB2F00-3CCA-4463-BDFF-BA03CB404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C9ED9-3425-4E67-8D4F-BC24CEF15F2F}" type="slidenum">
              <a:rPr lang="en-US" smtClean="0"/>
              <a:t>‹#›</a:t>
            </a:fld>
            <a:endParaRPr lang="en-US"/>
          </a:p>
        </p:txBody>
      </p:sp>
    </p:spTree>
    <p:extLst>
      <p:ext uri="{BB962C8B-B14F-4D97-AF65-F5344CB8AC3E}">
        <p14:creationId xmlns:p14="http://schemas.microsoft.com/office/powerpoint/2010/main" val="1632871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占位符 5122">
            <a:extLst>
              <a:ext uri="{FF2B5EF4-FFF2-40B4-BE49-F238E27FC236}">
                <a16:creationId xmlns:a16="http://schemas.microsoft.com/office/drawing/2014/main" id="{8A75525A-A9A8-4DCD-B609-7A7F96BDD46C}"/>
              </a:ext>
            </a:extLst>
          </p:cNvPr>
          <p:cNvSpPr>
            <a:spLocks noGrp="1" noChangeArrowheads="1"/>
          </p:cNvSpPr>
          <p:nvPr>
            <p:ph type="body" idx="1"/>
          </p:nvPr>
        </p:nvSpPr>
        <p:spPr>
          <a:xfrm>
            <a:off x="1981200" y="2057400"/>
            <a:ext cx="8001000" cy="2819400"/>
          </a:xfrm>
        </p:spPr>
        <p:txBody>
          <a:bodyPr/>
          <a:lstStyle/>
          <a:p>
            <a:pPr eaLnBrk="1" hangingPunct="1">
              <a:defRPr/>
            </a:pPr>
            <a:r>
              <a:rPr lang="en-US" altLang="zh-CN" u="sng" dirty="0">
                <a:solidFill>
                  <a:schemeClr val="accent1">
                    <a:lumMod val="50000"/>
                  </a:schemeClr>
                </a:solidFill>
                <a:hlinkClick r:id="rId2" action="ppaction://hlinksldjump"/>
              </a:rPr>
              <a:t>11.1  </a:t>
            </a:r>
            <a:r>
              <a:rPr lang="zh-CN" altLang="en-US" u="sng" dirty="0">
                <a:solidFill>
                  <a:schemeClr val="accent1">
                    <a:lumMod val="50000"/>
                  </a:schemeClr>
                </a:solidFill>
                <a:hlinkClick r:id="rId2" action="ppaction://hlinksldjump"/>
              </a:rPr>
              <a:t>虚函数</a:t>
            </a:r>
            <a:endParaRPr lang="zh-CN" altLang="en-US" u="sng" dirty="0">
              <a:solidFill>
                <a:schemeClr val="accent1">
                  <a:lumMod val="50000"/>
                </a:schemeClr>
              </a:solidFill>
            </a:endParaRPr>
          </a:p>
          <a:p>
            <a:pPr eaLnBrk="1" hangingPunct="1">
              <a:defRPr/>
            </a:pPr>
            <a:r>
              <a:rPr lang="en-US" altLang="zh-CN" u="sng" dirty="0">
                <a:solidFill>
                  <a:schemeClr val="accent1">
                    <a:lumMod val="50000"/>
                  </a:schemeClr>
                </a:solidFill>
              </a:rPr>
              <a:t>11.2  </a:t>
            </a:r>
            <a:r>
              <a:rPr lang="zh-CN" altLang="en-US" u="sng" dirty="0">
                <a:solidFill>
                  <a:schemeClr val="accent1">
                    <a:lumMod val="50000"/>
                  </a:schemeClr>
                </a:solidFill>
              </a:rPr>
              <a:t>抽象类</a:t>
            </a:r>
          </a:p>
          <a:p>
            <a:pPr eaLnBrk="1" hangingPunct="1">
              <a:defRPr/>
            </a:pPr>
            <a:r>
              <a:rPr lang="en-US" altLang="zh-CN" u="sng" dirty="0">
                <a:solidFill>
                  <a:schemeClr val="accent1">
                    <a:lumMod val="50000"/>
                  </a:schemeClr>
                </a:solidFill>
              </a:rPr>
              <a:t>11.3  </a:t>
            </a:r>
            <a:r>
              <a:rPr lang="zh-CN" altLang="en-US" u="sng" dirty="0">
                <a:solidFill>
                  <a:schemeClr val="accent1">
                    <a:lumMod val="50000"/>
                  </a:schemeClr>
                </a:solidFill>
              </a:rPr>
              <a:t>虚析构函数</a:t>
            </a:r>
          </a:p>
          <a:p>
            <a:pPr eaLnBrk="1" hangingPunct="1">
              <a:defRPr/>
            </a:pPr>
            <a:r>
              <a:rPr lang="en-US" altLang="zh-CN" u="sng" dirty="0">
                <a:solidFill>
                  <a:schemeClr val="accent1">
                    <a:lumMod val="50000"/>
                  </a:schemeClr>
                </a:solidFill>
              </a:rPr>
              <a:t>11.4  </a:t>
            </a:r>
            <a:r>
              <a:rPr lang="zh-CN" altLang="en-US" u="sng" dirty="0">
                <a:solidFill>
                  <a:schemeClr val="accent1">
                    <a:lumMod val="50000"/>
                  </a:schemeClr>
                </a:solidFill>
              </a:rPr>
              <a:t>多态性</a:t>
            </a:r>
          </a:p>
        </p:txBody>
      </p:sp>
      <p:sp>
        <p:nvSpPr>
          <p:cNvPr id="13315" name="标题 5123">
            <a:extLst>
              <a:ext uri="{FF2B5EF4-FFF2-40B4-BE49-F238E27FC236}">
                <a16:creationId xmlns:a16="http://schemas.microsoft.com/office/drawing/2014/main" id="{85503E8B-C4A9-4C43-854A-6690E7B73FF5}"/>
              </a:ext>
            </a:extLst>
          </p:cNvPr>
          <p:cNvSpPr>
            <a:spLocks noGrp="1" noChangeArrowheads="1"/>
          </p:cNvSpPr>
          <p:nvPr>
            <p:ph type="title"/>
          </p:nvPr>
        </p:nvSpPr>
        <p:spPr>
          <a:xfrm>
            <a:off x="1981200" y="533400"/>
            <a:ext cx="8229600" cy="1143000"/>
          </a:xfrm>
        </p:spPr>
        <p:txBody>
          <a:bodyPr/>
          <a:lstStyle/>
          <a:p>
            <a:pPr eaLnBrk="1" hangingPunct="1"/>
            <a:r>
              <a:rPr lang="zh-CN" altLang="en-US"/>
              <a:t>第</a:t>
            </a:r>
            <a:r>
              <a:rPr lang="en-US" altLang="zh-CN"/>
              <a:t>11</a:t>
            </a:r>
            <a:r>
              <a:rPr lang="zh-CN" altLang="en-US"/>
              <a:t>章  虚函数和多态性</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a:extLst>
              <a:ext uri="{FF2B5EF4-FFF2-40B4-BE49-F238E27FC236}">
                <a16:creationId xmlns:a16="http://schemas.microsoft.com/office/drawing/2014/main" id="{3EA9992F-ED2A-46D4-9958-D1C3A767A832}"/>
              </a:ext>
            </a:extLst>
          </p:cNvPr>
          <p:cNvSpPr>
            <a:spLocks noGrp="1" noChangeArrowheads="1"/>
          </p:cNvSpPr>
          <p:nvPr>
            <p:ph idx="1"/>
          </p:nvPr>
        </p:nvSpPr>
        <p:spPr>
          <a:xfrm>
            <a:off x="1981200" y="546101"/>
            <a:ext cx="8229600" cy="5580063"/>
          </a:xfrm>
        </p:spPr>
        <p:txBody>
          <a:bodyPr>
            <a:normAutofit fontScale="92500" lnSpcReduction="20000"/>
          </a:bodyPr>
          <a:lstStyle/>
          <a:p>
            <a:pPr eaLnBrk="1" hangingPunct="1"/>
            <a:r>
              <a:rPr lang="zh-CN" altLang="en-US" sz="1800"/>
              <a:t>	Manager(double w,double b,double a):CommonWorker(w,b),allowance(a){}</a:t>
            </a:r>
          </a:p>
          <a:p>
            <a:pPr eaLnBrk="1" hangingPunct="1"/>
            <a:r>
              <a:rPr lang="zh-CN" altLang="en-US" sz="1800"/>
              <a:t>	void Pay()          		//在派生类中仍然是虚函数</a:t>
            </a:r>
          </a:p>
          <a:p>
            <a:pPr eaLnBrk="1" hangingPunct="1"/>
            <a:r>
              <a:rPr lang="zh-CN" altLang="en-US" sz="1800"/>
              <a:t>	{</a:t>
            </a:r>
          </a:p>
          <a:p>
            <a:pPr eaLnBrk="1" hangingPunct="1"/>
            <a:r>
              <a:rPr lang="zh-CN" altLang="en-US" sz="1800"/>
              <a:t>		cout&lt;&lt;"基本工资+奖金+职务津贴="&lt;&lt;wage+bonus+allowance&lt;&lt;endl;</a:t>
            </a:r>
          </a:p>
          <a:p>
            <a:pPr eaLnBrk="1" hangingPunct="1"/>
            <a:r>
              <a:rPr lang="zh-CN" altLang="en-US" sz="1800"/>
              <a:t>	}</a:t>
            </a:r>
          </a:p>
          <a:p>
            <a:pPr eaLnBrk="1" hangingPunct="1"/>
            <a:r>
              <a:rPr lang="zh-CN" altLang="en-US" sz="1800"/>
              <a:t>protected:</a:t>
            </a:r>
          </a:p>
          <a:p>
            <a:pPr eaLnBrk="1" hangingPunct="1"/>
            <a:r>
              <a:rPr lang="zh-CN" altLang="en-US" sz="1800"/>
              <a:t>	double allowance;    	//职务津贴</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CommonWorker c1(800,2000),*pc;</a:t>
            </a:r>
          </a:p>
          <a:p>
            <a:pPr eaLnBrk="1" hangingPunct="1"/>
            <a:r>
              <a:rPr lang="zh-CN" altLang="en-US" sz="1800"/>
              <a:t>	Manager m1(1200,2000,500);</a:t>
            </a:r>
          </a:p>
          <a:p>
            <a:pPr eaLnBrk="1" hangingPunct="1"/>
            <a:r>
              <a:rPr lang="zh-CN" altLang="en-US" sz="1800"/>
              <a:t>	pc=&amp;c1;           		//基类指针指向基类对象</a:t>
            </a:r>
          </a:p>
          <a:p>
            <a:pPr eaLnBrk="1" hangingPunct="1"/>
            <a:r>
              <a:rPr lang="zh-CN" altLang="en-US" sz="1800"/>
              <a:t>	pc-&gt;Pay();         		//调用基类的Pay()函数</a:t>
            </a:r>
          </a:p>
          <a:p>
            <a:pPr eaLnBrk="1" hangingPunct="1"/>
            <a:r>
              <a:rPr lang="zh-CN" altLang="en-US" sz="1800"/>
              <a:t>	pc=&amp;m1;          			//基类指针指向派生类对象</a:t>
            </a:r>
          </a:p>
          <a:p>
            <a:pPr eaLnBrk="1" hangingPunct="1"/>
            <a:r>
              <a:rPr lang="zh-CN" altLang="en-US" sz="1800"/>
              <a:t>	pc-&gt;Pay();         		//调用派生类的Pay()函数</a:t>
            </a:r>
          </a:p>
          <a:p>
            <a:pPr eaLnBrk="1" hangingPunct="1"/>
            <a:r>
              <a:rPr lang="zh-CN" altLang="en-US" sz="1800"/>
              <a:t>    return 0;</a:t>
            </a:r>
          </a:p>
          <a:p>
            <a:pPr eaLnBrk="1" hangingPunct="1"/>
            <a:r>
              <a:rPr lang="zh-CN" altLang="en-US" sz="180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a:extLst>
              <a:ext uri="{FF2B5EF4-FFF2-40B4-BE49-F238E27FC236}">
                <a16:creationId xmlns:a16="http://schemas.microsoft.com/office/drawing/2014/main" id="{FE8E8B35-6671-49FA-9E18-547C9248362D}"/>
              </a:ext>
            </a:extLst>
          </p:cNvPr>
          <p:cNvSpPr>
            <a:spLocks noGrp="1" noChangeArrowheads="1"/>
          </p:cNvSpPr>
          <p:nvPr>
            <p:ph idx="1"/>
          </p:nvPr>
        </p:nvSpPr>
        <p:spPr>
          <a:xfrm>
            <a:off x="1981200" y="546101"/>
            <a:ext cx="8229600" cy="5580063"/>
          </a:xfrm>
        </p:spPr>
        <p:txBody>
          <a:bodyPr>
            <a:normAutofit lnSpcReduction="10000"/>
          </a:bodyPr>
          <a:lstStyle/>
          <a:p>
            <a:pPr eaLnBrk="1" hangingPunct="1"/>
            <a:r>
              <a:rPr lang="zh-CN" altLang="en-US" sz="1800"/>
              <a:t>【例11.3】多继承中使用虚函数例题。</a:t>
            </a:r>
          </a:p>
          <a:p>
            <a:pPr eaLnBrk="1" hangingPunct="1"/>
            <a:r>
              <a:rPr lang="zh-CN" altLang="en-US" sz="1800"/>
              <a:t>#include &lt;iostream&gt;</a:t>
            </a:r>
          </a:p>
          <a:p>
            <a:pPr eaLnBrk="1" hangingPunct="1"/>
            <a:r>
              <a:rPr lang="zh-CN" altLang="en-US" sz="1800"/>
              <a:t>using namespace std;</a:t>
            </a:r>
          </a:p>
          <a:p>
            <a:pPr eaLnBrk="1" hangingPunct="1"/>
            <a:r>
              <a:rPr lang="zh-CN" altLang="en-US" sz="1800"/>
              <a:t>class Base1				  		//定义基类Base1</a:t>
            </a:r>
          </a:p>
          <a:p>
            <a:pPr eaLnBrk="1" hangingPunct="1"/>
            <a:r>
              <a:rPr lang="zh-CN" altLang="en-US" sz="1800"/>
              <a:t>{</a:t>
            </a:r>
          </a:p>
          <a:p>
            <a:pPr eaLnBrk="1" hangingPunct="1"/>
            <a:r>
              <a:rPr lang="zh-CN" altLang="en-US" sz="1800"/>
              <a:t>public: </a:t>
            </a:r>
          </a:p>
          <a:p>
            <a:pPr eaLnBrk="1" hangingPunct="1"/>
            <a:r>
              <a:rPr lang="zh-CN" altLang="en-US" sz="1800"/>
              <a:t>    virtual void display()	  	//函数声明为虚函数</a:t>
            </a:r>
          </a:p>
          <a:p>
            <a:pPr eaLnBrk="1" hangingPunct="1"/>
            <a:r>
              <a:rPr lang="zh-CN" altLang="en-US" sz="1800"/>
              <a:t>    {</a:t>
            </a:r>
          </a:p>
          <a:p>
            <a:pPr eaLnBrk="1" hangingPunct="1"/>
            <a:r>
              <a:rPr lang="zh-CN" altLang="en-US" sz="1800"/>
              <a:t>        cout&lt;&lt;"基类Base1."&lt;&lt;endl;</a:t>
            </a:r>
          </a:p>
          <a:p>
            <a:pPr eaLnBrk="1" hangingPunct="1"/>
            <a:r>
              <a:rPr lang="zh-CN" altLang="en-US" sz="1800"/>
              <a:t>    }</a:t>
            </a:r>
          </a:p>
          <a:p>
            <a:pPr eaLnBrk="1" hangingPunct="1"/>
            <a:r>
              <a:rPr lang="zh-CN" altLang="en-US" sz="1800"/>
              <a:t>};</a:t>
            </a:r>
          </a:p>
          <a:p>
            <a:pPr eaLnBrk="1" hangingPunct="1"/>
            <a:r>
              <a:rPr lang="zh-CN" altLang="en-US" sz="1800"/>
              <a:t>class Base2				  		//定义基类Base2</a:t>
            </a:r>
          </a:p>
          <a:p>
            <a:pPr eaLnBrk="1" hangingPunct="1"/>
            <a:r>
              <a:rPr lang="zh-CN" altLang="en-US" sz="1800"/>
              <a:t>{</a:t>
            </a:r>
          </a:p>
          <a:p>
            <a:pPr eaLnBrk="1" hangingPunct="1"/>
            <a:r>
              <a:rPr lang="zh-CN" altLang="en-US" sz="1800"/>
              <a:t>public:</a:t>
            </a:r>
          </a:p>
          <a:p>
            <a:pPr eaLnBrk="1" hangingPunct="1"/>
            <a:r>
              <a:rPr lang="zh-CN" altLang="en-US" sz="1800"/>
              <a:t>    void display()		  		//函数为一般成员函数</a:t>
            </a:r>
          </a:p>
          <a:p>
            <a:pPr eaLnBrk="1" hangingPunct="1"/>
            <a:r>
              <a:rPr lang="zh-CN" altLang="en-US" sz="180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a:extLst>
              <a:ext uri="{FF2B5EF4-FFF2-40B4-BE49-F238E27FC236}">
                <a16:creationId xmlns:a16="http://schemas.microsoft.com/office/drawing/2014/main" id="{FB1C577A-2461-4843-BB8A-46ED4A2ACCAE}"/>
              </a:ext>
            </a:extLst>
          </p:cNvPr>
          <p:cNvSpPr>
            <a:spLocks noGrp="1" noChangeArrowheads="1"/>
          </p:cNvSpPr>
          <p:nvPr>
            <p:ph idx="1"/>
          </p:nvPr>
        </p:nvSpPr>
        <p:spPr>
          <a:xfrm>
            <a:off x="1981200" y="546101"/>
            <a:ext cx="8229600" cy="5580063"/>
          </a:xfrm>
        </p:spPr>
        <p:txBody>
          <a:bodyPr>
            <a:normAutofit fontScale="92500" lnSpcReduction="20000"/>
          </a:bodyPr>
          <a:lstStyle/>
          <a:p>
            <a:pPr eaLnBrk="1" hangingPunct="1"/>
            <a:r>
              <a:rPr lang="en-US" altLang="zh-CN" sz="1800"/>
              <a:t>    </a:t>
            </a:r>
            <a:r>
              <a:rPr lang="zh-CN" altLang="en-US" sz="1800"/>
              <a:t>{</a:t>
            </a:r>
          </a:p>
          <a:p>
            <a:pPr eaLnBrk="1" hangingPunct="1"/>
            <a:r>
              <a:rPr lang="zh-CN" altLang="en-US" sz="1800"/>
              <a:t>        cout&lt;&lt;"基类Base2."&lt;&lt;endl;</a:t>
            </a:r>
          </a:p>
          <a:p>
            <a:pPr eaLnBrk="1" hangingPunct="1"/>
            <a:r>
              <a:rPr lang="zh-CN" altLang="en-US" sz="1800"/>
              <a:t>    }</a:t>
            </a:r>
          </a:p>
          <a:p>
            <a:pPr eaLnBrk="1" hangingPunct="1"/>
            <a:r>
              <a:rPr lang="zh-CN" altLang="en-US" sz="1800"/>
              <a:t>};</a:t>
            </a:r>
          </a:p>
          <a:p>
            <a:pPr eaLnBrk="1" hangingPunct="1"/>
            <a:r>
              <a:rPr lang="zh-CN" altLang="en-US" sz="1800"/>
              <a:t>class Derived:public Base1,public Base2</a:t>
            </a:r>
          </a:p>
          <a:p>
            <a:pPr eaLnBrk="1" hangingPunct="1"/>
            <a:r>
              <a:rPr lang="zh-CN" altLang="en-US" sz="1800"/>
              <a:t>{</a:t>
            </a:r>
          </a:p>
          <a:p>
            <a:pPr eaLnBrk="1" hangingPunct="1"/>
            <a:r>
              <a:rPr lang="zh-CN" altLang="en-US" sz="1800"/>
              <a:t>public:</a:t>
            </a:r>
          </a:p>
          <a:p>
            <a:pPr eaLnBrk="1" hangingPunct="1"/>
            <a:r>
              <a:rPr lang="zh-CN" altLang="en-US" sz="1800"/>
              <a:t>    void display()</a:t>
            </a:r>
          </a:p>
          <a:p>
            <a:pPr eaLnBrk="1" hangingPunct="1"/>
            <a:r>
              <a:rPr lang="zh-CN" altLang="en-US" sz="1800"/>
              <a:t>    {</a:t>
            </a:r>
          </a:p>
          <a:p>
            <a:pPr eaLnBrk="1" hangingPunct="1"/>
            <a:r>
              <a:rPr lang="zh-CN" altLang="en-US" sz="1800"/>
              <a:t>        cout&lt;&lt;"派生类Derived公有继承Base1和Base2."&lt;&lt;endl;</a:t>
            </a:r>
          </a:p>
          <a:p>
            <a:pPr eaLnBrk="1" hangingPunct="1"/>
            <a:r>
              <a:rPr lang="zh-CN" altLang="en-US" sz="1800"/>
              <a:t>    }</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Base1 obj1,*ptr1;</a:t>
            </a:r>
          </a:p>
          <a:p>
            <a:pPr eaLnBrk="1" hangingPunct="1"/>
            <a:r>
              <a:rPr lang="zh-CN" altLang="en-US" sz="1800"/>
              <a:t>    Base2 obj2,*ptr2;</a:t>
            </a:r>
          </a:p>
          <a:p>
            <a:pPr eaLnBrk="1" hangingPunct="1"/>
            <a:r>
              <a:rPr lang="zh-CN" altLang="en-US" sz="1800"/>
              <a:t>    Derived obj3;</a:t>
            </a:r>
          </a:p>
          <a:p>
            <a:pPr eaLnBrk="1" hangingPunct="1"/>
            <a:r>
              <a:rPr lang="zh-CN" altLang="en-US" sz="180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E78E2A1F-66E9-4190-BA5A-AC9F09CBE775}"/>
              </a:ext>
            </a:extLst>
          </p:cNvPr>
          <p:cNvSpPr>
            <a:spLocks noGrp="1" noChangeArrowheads="1"/>
          </p:cNvSpPr>
          <p:nvPr>
            <p:ph idx="1"/>
          </p:nvPr>
        </p:nvSpPr>
        <p:spPr>
          <a:xfrm>
            <a:off x="1981200" y="546101"/>
            <a:ext cx="8229600" cy="5580063"/>
          </a:xfrm>
        </p:spPr>
        <p:txBody>
          <a:bodyPr/>
          <a:lstStyle/>
          <a:p>
            <a:pPr eaLnBrk="1" hangingPunct="1"/>
            <a:r>
              <a:rPr lang="en-US" altLang="zh-CN" sz="1800"/>
              <a:t>    </a:t>
            </a:r>
            <a:r>
              <a:rPr lang="zh-CN" altLang="en-US" sz="1800"/>
              <a:t>ptr1=&amp;obj1;</a:t>
            </a:r>
          </a:p>
          <a:p>
            <a:pPr eaLnBrk="1" hangingPunct="1"/>
            <a:r>
              <a:rPr lang="zh-CN" altLang="en-US" sz="1800"/>
              <a:t>    ptr1-&gt;display();</a:t>
            </a:r>
          </a:p>
          <a:p>
            <a:pPr eaLnBrk="1" hangingPunct="1"/>
            <a:r>
              <a:rPr lang="zh-CN" altLang="en-US" sz="1800"/>
              <a:t>    ptr1=&amp;obj3;             </a:t>
            </a:r>
          </a:p>
          <a:p>
            <a:pPr eaLnBrk="1" hangingPunct="1"/>
            <a:r>
              <a:rPr lang="zh-CN" altLang="en-US" sz="1800"/>
              <a:t>    ptr1-&gt;display();		  	//动态联编，ptr1类型为Derived类型</a:t>
            </a:r>
          </a:p>
          <a:p>
            <a:pPr eaLnBrk="1" hangingPunct="1"/>
            <a:r>
              <a:rPr lang="zh-CN" altLang="en-US" sz="1800"/>
              <a:t>    ptr2=&amp;obj2;</a:t>
            </a:r>
          </a:p>
          <a:p>
            <a:pPr eaLnBrk="1" hangingPunct="1"/>
            <a:r>
              <a:rPr lang="zh-CN" altLang="en-US" sz="1800"/>
              <a:t>    ptr2-&gt;display();</a:t>
            </a:r>
          </a:p>
          <a:p>
            <a:pPr eaLnBrk="1" hangingPunct="1"/>
            <a:r>
              <a:rPr lang="zh-CN" altLang="en-US" sz="1800"/>
              <a:t>    ptr2=&amp;obj3;            </a:t>
            </a:r>
          </a:p>
          <a:p>
            <a:pPr eaLnBrk="1" hangingPunct="1"/>
            <a:r>
              <a:rPr lang="zh-CN" altLang="en-US" sz="1800"/>
              <a:t>    ptr2-&gt;display();		  		//静态联编，ptr2类型为Base2类型</a:t>
            </a:r>
          </a:p>
          <a:p>
            <a:pPr eaLnBrk="1" hangingPunct="1"/>
            <a:r>
              <a:rPr lang="zh-CN" altLang="en-US" sz="1800"/>
              <a:t>	return 0;</a:t>
            </a:r>
          </a:p>
          <a:p>
            <a:pPr eaLnBrk="1" hangingPunct="1"/>
            <a:r>
              <a:rPr lang="zh-CN" altLang="en-US" sz="180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759D41EB-2503-45FC-9171-03966BD87ADA}"/>
              </a:ext>
            </a:extLst>
          </p:cNvPr>
          <p:cNvSpPr>
            <a:spLocks noGrp="1" noChangeArrowheads="1"/>
          </p:cNvSpPr>
          <p:nvPr>
            <p:ph idx="1"/>
          </p:nvPr>
        </p:nvSpPr>
        <p:spPr>
          <a:xfrm>
            <a:off x="2003425" y="566738"/>
            <a:ext cx="8229600" cy="5973762"/>
          </a:xfrm>
        </p:spPr>
        <p:txBody>
          <a:bodyPr/>
          <a:lstStyle/>
          <a:p>
            <a:pPr eaLnBrk="1" hangingPunct="1"/>
            <a:r>
              <a:rPr lang="zh-CN" altLang="en-US" sz="2400"/>
              <a:t>2．虚函数与重载函数的关系</a:t>
            </a:r>
          </a:p>
          <a:p>
            <a:pPr eaLnBrk="1" hangingPunct="1"/>
            <a:r>
              <a:rPr lang="zh-CN" altLang="en-US" sz="2000"/>
              <a:t>            一般的函数重载时，只要函数名相同，函数的参数个数、参数类型或顺序必须不同，函数的返回类型也可以不同。但是，当重载一个虚函数时，也就是说在派生类中重新定义此虚函数时，要求函数名、返回类型、参数个数、参数类型以及参数的顺序都必须与基类中的虚函数原型完全相同。如果仅仅是返回类型不同，其余均相同，系统会给出错误信息；若仅仅是函数名相同，而参数的个数、类型或顺序不同，则系统将它作为普通的函数重载，这时将丢失虚函数的特性。</a:t>
            </a:r>
          </a:p>
          <a:p>
            <a:pPr eaLnBrk="1" hangingPunct="1"/>
            <a:endParaRPr lang="zh-CN" altLang="en-US" sz="1800"/>
          </a:p>
          <a:p>
            <a:pPr eaLnBrk="1" hangingPunct="1"/>
            <a:r>
              <a:rPr lang="zh-CN" altLang="en-US" sz="1800"/>
              <a:t>【例11.4】虚函数与重载函数的比较。</a:t>
            </a:r>
          </a:p>
          <a:p>
            <a:pPr eaLnBrk="1" hangingPunct="1"/>
            <a:r>
              <a:rPr lang="zh-CN" altLang="en-US" sz="1800"/>
              <a:t>#include &lt;iostream&gt;</a:t>
            </a:r>
          </a:p>
          <a:p>
            <a:pPr eaLnBrk="1" hangingPunct="1"/>
            <a:r>
              <a:rPr lang="zh-CN" altLang="en-US" sz="1800"/>
              <a:t>using namespace std;</a:t>
            </a:r>
          </a:p>
          <a:p>
            <a:pPr eaLnBrk="1" hangingPunct="1"/>
            <a:r>
              <a:rPr lang="zh-CN" altLang="en-US" sz="1800"/>
              <a:t>class Base</a:t>
            </a:r>
          </a:p>
          <a:p>
            <a:pPr eaLnBrk="1" hangingPunct="1"/>
            <a:r>
              <a:rPr lang="zh-CN" altLang="en-US" sz="1800"/>
              <a:t>{</a:t>
            </a:r>
          </a:p>
          <a:p>
            <a:pPr eaLnBrk="1" hangingPunct="1"/>
            <a:r>
              <a:rPr lang="zh-CN" altLang="en-US" sz="1800"/>
              <a:t>public:</a:t>
            </a:r>
          </a:p>
          <a:p>
            <a:pPr eaLnBrk="1" hangingPunct="1"/>
            <a:r>
              <a:rPr lang="zh-CN" altLang="en-US" sz="180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a:extLst>
              <a:ext uri="{FF2B5EF4-FFF2-40B4-BE49-F238E27FC236}">
                <a16:creationId xmlns:a16="http://schemas.microsoft.com/office/drawing/2014/main" id="{36052AC8-470B-4642-A7EE-2F631F36BE44}"/>
              </a:ext>
            </a:extLst>
          </p:cNvPr>
          <p:cNvSpPr>
            <a:spLocks noGrp="1" noChangeArrowheads="1"/>
          </p:cNvSpPr>
          <p:nvPr>
            <p:ph idx="1"/>
          </p:nvPr>
        </p:nvSpPr>
        <p:spPr>
          <a:xfrm>
            <a:off x="1981200" y="619125"/>
            <a:ext cx="8229600" cy="5507038"/>
          </a:xfrm>
        </p:spPr>
        <p:txBody>
          <a:bodyPr/>
          <a:lstStyle/>
          <a:p>
            <a:pPr eaLnBrk="1" hangingPunct="1"/>
            <a:r>
              <a:rPr lang="zh-CN" altLang="en-US" sz="1800"/>
              <a:t>     virtual void fun1(){cout&lt;&lt;"--Base fun1--\n";}</a:t>
            </a:r>
          </a:p>
          <a:p>
            <a:pPr eaLnBrk="1" hangingPunct="1"/>
            <a:r>
              <a:rPr lang="zh-CN" altLang="en-US" sz="1800"/>
              <a:t>    virtual void fun2(){cout&lt;&lt;"--Base fun2--\n";}</a:t>
            </a:r>
          </a:p>
          <a:p>
            <a:pPr eaLnBrk="1" hangingPunct="1"/>
            <a:r>
              <a:rPr lang="zh-CN" altLang="en-US" sz="1800"/>
              <a:t>    virtual void fun3(){cout&lt;&lt;"--Base fun3--\n";}</a:t>
            </a:r>
          </a:p>
          <a:p>
            <a:pPr eaLnBrk="1" hangingPunct="1"/>
            <a:r>
              <a:rPr lang="zh-CN" altLang="en-US" sz="1800"/>
              <a:t>    void fun4(){cout&lt;&lt;"--Base fun4--\n";}</a:t>
            </a:r>
          </a:p>
          <a:p>
            <a:pPr eaLnBrk="1" hangingPunct="1"/>
            <a:r>
              <a:rPr lang="zh-CN" altLang="en-US" sz="1800"/>
              <a:t>};</a:t>
            </a:r>
          </a:p>
          <a:p>
            <a:pPr eaLnBrk="1" hangingPunct="1"/>
            <a:r>
              <a:rPr lang="zh-CN" altLang="en-US" sz="1800"/>
              <a:t>class Derived:public Base</a:t>
            </a:r>
          </a:p>
          <a:p>
            <a:pPr eaLnBrk="1" hangingPunct="1"/>
            <a:r>
              <a:rPr lang="zh-CN" altLang="en-US" sz="1800"/>
              <a:t>{</a:t>
            </a:r>
          </a:p>
          <a:p>
            <a:pPr eaLnBrk="1" hangingPunct="1"/>
            <a:r>
              <a:rPr lang="zh-CN" altLang="en-US" sz="1800"/>
              <a:t>public:</a:t>
            </a:r>
          </a:p>
          <a:p>
            <a:pPr eaLnBrk="1" hangingPunct="1"/>
            <a:r>
              <a:rPr lang="zh-CN" altLang="en-US" sz="1800"/>
              <a:t>    virtual void fun1(){cout&lt;&lt;"--Derived fun1--\n";}  //fun1()是虚函数</a:t>
            </a:r>
          </a:p>
          <a:p>
            <a:pPr eaLnBrk="1" hangingPunct="1"/>
            <a:r>
              <a:rPr lang="zh-CN" altLang="en-US" sz="1800"/>
              <a:t>    void fun2(int x){cout&lt;&lt;"--Derived fun2--\n";}    //fun2()作为一般函数重载，	虚特性消失</a:t>
            </a:r>
          </a:p>
          <a:p>
            <a:pPr eaLnBrk="1" hangingPunct="1"/>
            <a:r>
              <a:rPr lang="zh-CN" altLang="en-US" sz="1800"/>
              <a:t>  char fun3(){cout&lt;&lt;"--Derived fun3--\n";}   //编译错误，因为只有返回类型不同</a:t>
            </a:r>
          </a:p>
          <a:p>
            <a:pPr eaLnBrk="1" hangingPunct="1"/>
            <a:r>
              <a:rPr lang="zh-CN" altLang="en-US" sz="1800"/>
              <a:t>    void fun4(){cout&lt;&lt;"--Derived fun4--\n";}  //fun4()是一般函数重载，不是虚函数</a:t>
            </a:r>
          </a:p>
          <a:p>
            <a:pPr eaLnBrk="1" hangingPunct="1"/>
            <a:r>
              <a:rPr lang="zh-CN" altLang="en-US" sz="1800"/>
              <a:t>};</a:t>
            </a:r>
          </a:p>
          <a:p>
            <a:pPr eaLnBrk="1" hangingPunct="1"/>
            <a:endParaRPr lang="zh-CN"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a:extLst>
              <a:ext uri="{FF2B5EF4-FFF2-40B4-BE49-F238E27FC236}">
                <a16:creationId xmlns:a16="http://schemas.microsoft.com/office/drawing/2014/main" id="{E7CB5103-54C7-42CD-9DE7-C23413DDE231}"/>
              </a:ext>
            </a:extLst>
          </p:cNvPr>
          <p:cNvSpPr>
            <a:spLocks noGrp="1" noChangeArrowheads="1"/>
          </p:cNvSpPr>
          <p:nvPr>
            <p:ph idx="1"/>
          </p:nvPr>
        </p:nvSpPr>
        <p:spPr>
          <a:xfrm>
            <a:off x="1981200" y="546101"/>
            <a:ext cx="8229600" cy="5580063"/>
          </a:xfrm>
        </p:spPr>
        <p:txBody>
          <a:bodyPr/>
          <a:lstStyle/>
          <a:p>
            <a:pPr eaLnBrk="1" hangingPunct="1"/>
            <a:r>
              <a:rPr lang="zh-CN" altLang="en-US" sz="1800"/>
              <a:t>int main()</a:t>
            </a:r>
          </a:p>
          <a:p>
            <a:pPr eaLnBrk="1" hangingPunct="1"/>
            <a:r>
              <a:rPr lang="zh-CN" altLang="en-US" sz="1800"/>
              <a:t>{</a:t>
            </a:r>
          </a:p>
          <a:p>
            <a:pPr eaLnBrk="1" hangingPunct="1"/>
            <a:r>
              <a:rPr lang="zh-CN" altLang="en-US" sz="1800"/>
              <a:t>	Base obj1,*p1;</a:t>
            </a:r>
          </a:p>
          <a:p>
            <a:pPr eaLnBrk="1" hangingPunct="1"/>
            <a:r>
              <a:rPr lang="zh-CN" altLang="en-US" sz="1800"/>
              <a:t>	Derived obj2;</a:t>
            </a:r>
          </a:p>
          <a:p>
            <a:pPr eaLnBrk="1" hangingPunct="1"/>
            <a:r>
              <a:rPr lang="zh-CN" altLang="en-US" sz="1800"/>
              <a:t>	p1=&amp;obj2;</a:t>
            </a:r>
          </a:p>
          <a:p>
            <a:pPr eaLnBrk="1" hangingPunct="1"/>
            <a:r>
              <a:rPr lang="zh-CN" altLang="en-US" sz="1800"/>
              <a:t>	p1-&gt;fun1();                              	//调用Derived::fun1()</a:t>
            </a:r>
          </a:p>
          <a:p>
            <a:pPr eaLnBrk="1" hangingPunct="1"/>
            <a:r>
              <a:rPr lang="zh-CN" altLang="en-US" sz="1800"/>
              <a:t>	p1-&gt;fun2();                                	//调用Base::fun2()</a:t>
            </a:r>
          </a:p>
          <a:p>
            <a:pPr eaLnBrk="1" hangingPunct="1"/>
            <a:r>
              <a:rPr lang="zh-CN" altLang="en-US" sz="1800"/>
              <a:t>	p1-&gt;fun4();                                	//调用Base::fun4()</a:t>
            </a:r>
          </a:p>
          <a:p>
            <a:pPr eaLnBrk="1" hangingPunct="1"/>
            <a:r>
              <a:rPr lang="zh-CN" altLang="en-US" sz="1800"/>
              <a:t>	return 0;</a:t>
            </a:r>
          </a:p>
          <a:p>
            <a:pPr eaLnBrk="1" hangingPunct="1"/>
            <a:r>
              <a:rPr lang="zh-CN" altLang="en-US" sz="1800"/>
              <a:t>}</a:t>
            </a:r>
          </a:p>
          <a:p>
            <a:pPr eaLnBrk="1" hangingPunct="1"/>
            <a:endParaRPr lang="zh-CN"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a:extLst>
              <a:ext uri="{FF2B5EF4-FFF2-40B4-BE49-F238E27FC236}">
                <a16:creationId xmlns:a16="http://schemas.microsoft.com/office/drawing/2014/main" id="{5486C617-BCC8-4BC1-A275-684DDA14ECC2}"/>
              </a:ext>
            </a:extLst>
          </p:cNvPr>
          <p:cNvSpPr>
            <a:spLocks noGrp="1" noChangeArrowheads="1"/>
          </p:cNvSpPr>
          <p:nvPr>
            <p:ph idx="1"/>
          </p:nvPr>
        </p:nvSpPr>
        <p:spPr>
          <a:xfrm>
            <a:off x="1981200" y="546101"/>
            <a:ext cx="8229600" cy="5580063"/>
          </a:xfrm>
        </p:spPr>
        <p:txBody>
          <a:bodyPr/>
          <a:lstStyle/>
          <a:p>
            <a:pPr eaLnBrk="1" hangingPunct="1"/>
            <a:r>
              <a:rPr lang="zh-CN" altLang="en-US" sz="2400"/>
              <a:t>11.1.2  纯虚函数</a:t>
            </a:r>
          </a:p>
          <a:p>
            <a:pPr eaLnBrk="1" hangingPunct="1"/>
            <a:r>
              <a:rPr lang="zh-CN" altLang="en-US" sz="2000"/>
              <a:t>            有时，基类往往表示一种没有具体意义的抽象概念，它不可能为其虚函数提供具体的定义，故可以定义为纯虚函数。</a:t>
            </a:r>
          </a:p>
          <a:p>
            <a:pPr eaLnBrk="1" hangingPunct="1"/>
            <a:r>
              <a:rPr lang="zh-CN" altLang="en-US" sz="2000"/>
              <a:t>            纯虚函数是一个在基类中声明的虚函数，它只有一个函数声明，并没有具体函数功能的实现，可通过给函数指定零值进行声明。纯虚函数的定义格式为</a:t>
            </a:r>
          </a:p>
          <a:p>
            <a:pPr eaLnBrk="1" hangingPunct="1"/>
            <a:r>
              <a:rPr lang="zh-CN" altLang="en-US" sz="2000"/>
              <a:t>            virtual 函数类型 虚函数名(参数列表)=0;</a:t>
            </a:r>
            <a:endParaRPr lang="en-US" altLang="zh-CN" sz="2000"/>
          </a:p>
          <a:p>
            <a:pPr eaLnBrk="1" hangingPunct="1"/>
            <a:endParaRPr lang="zh-CN" altLang="en-US" sz="2000"/>
          </a:p>
          <a:p>
            <a:pPr eaLnBrk="1" hangingPunct="1"/>
            <a:r>
              <a:rPr lang="zh-CN" altLang="en-US" sz="2000"/>
              <a:t>            不能创建含有一个或多个纯虚函数的对象，因为如果要进行函数调用，则发送给纯虚函数是不会有任何回应的。纯虚函数不可以直接调用。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a:extLst>
              <a:ext uri="{FF2B5EF4-FFF2-40B4-BE49-F238E27FC236}">
                <a16:creationId xmlns:a16="http://schemas.microsoft.com/office/drawing/2014/main" id="{5B75C2E6-FBCF-494B-A863-C9F61245E885}"/>
              </a:ext>
            </a:extLst>
          </p:cNvPr>
          <p:cNvSpPr>
            <a:spLocks noGrp="1" noChangeArrowheads="1"/>
          </p:cNvSpPr>
          <p:nvPr>
            <p:ph idx="1"/>
          </p:nvPr>
        </p:nvSpPr>
        <p:spPr>
          <a:xfrm>
            <a:off x="1981200" y="546101"/>
            <a:ext cx="8229600" cy="5580063"/>
          </a:xfrm>
        </p:spPr>
        <p:txBody>
          <a:bodyPr>
            <a:normAutofit lnSpcReduction="10000"/>
          </a:bodyPr>
          <a:lstStyle/>
          <a:p>
            <a:pPr eaLnBrk="1" hangingPunct="1"/>
            <a:r>
              <a:rPr lang="zh-CN" altLang="en-US" sz="1800"/>
              <a:t>【例11.5】分析程序执行结果。</a:t>
            </a:r>
          </a:p>
          <a:p>
            <a:pPr eaLnBrk="1" hangingPunct="1"/>
            <a:r>
              <a:rPr lang="zh-CN" altLang="en-US" sz="1800"/>
              <a:t>#include&lt;iostream&gt;</a:t>
            </a:r>
          </a:p>
          <a:p>
            <a:pPr eaLnBrk="1" hangingPunct="1"/>
            <a:r>
              <a:rPr lang="zh-CN" altLang="en-US" sz="1800"/>
              <a:t>using namespace std;</a:t>
            </a:r>
          </a:p>
          <a:p>
            <a:pPr eaLnBrk="1" hangingPunct="1"/>
            <a:r>
              <a:rPr lang="zh-CN" altLang="en-US" sz="1800"/>
              <a:t>class Staff                       		//职员类</a:t>
            </a:r>
          </a:p>
          <a:p>
            <a:pPr eaLnBrk="1" hangingPunct="1"/>
            <a:r>
              <a:rPr lang="zh-CN" altLang="en-US" sz="1800"/>
              <a:t>{</a:t>
            </a:r>
          </a:p>
          <a:p>
            <a:pPr eaLnBrk="1" hangingPunct="1"/>
            <a:r>
              <a:rPr lang="zh-CN" altLang="en-US" sz="1800"/>
              <a:t>public:</a:t>
            </a:r>
          </a:p>
          <a:p>
            <a:pPr eaLnBrk="1" hangingPunct="1"/>
            <a:r>
              <a:rPr lang="zh-CN" altLang="en-US" sz="1800"/>
              <a:t>	virtual void Pay()=0;          	//声明为纯虚函数</a:t>
            </a:r>
          </a:p>
          <a:p>
            <a:pPr eaLnBrk="1" hangingPunct="1"/>
            <a:r>
              <a:rPr lang="zh-CN" altLang="en-US" sz="1800"/>
              <a:t>};</a:t>
            </a:r>
          </a:p>
          <a:p>
            <a:pPr eaLnBrk="1" hangingPunct="1"/>
            <a:r>
              <a:rPr lang="zh-CN" altLang="en-US" sz="1800"/>
              <a:t>class CommonWorker:public Staff    	//普通员工类</a:t>
            </a:r>
          </a:p>
          <a:p>
            <a:pPr eaLnBrk="1" hangingPunct="1"/>
            <a:r>
              <a:rPr lang="zh-CN" altLang="en-US" sz="1800"/>
              <a:t>{</a:t>
            </a:r>
          </a:p>
          <a:p>
            <a:pPr eaLnBrk="1" hangingPunct="1"/>
            <a:r>
              <a:rPr lang="zh-CN" altLang="en-US" sz="1800"/>
              <a:t>public:</a:t>
            </a:r>
          </a:p>
          <a:p>
            <a:pPr eaLnBrk="1" hangingPunct="1"/>
            <a:r>
              <a:rPr lang="zh-CN" altLang="en-US" sz="1800"/>
              <a:t>	CommonWorker(double w,double b):wage(w),bonus(b){}</a:t>
            </a:r>
          </a:p>
          <a:p>
            <a:pPr eaLnBrk="1" hangingPunct="1"/>
            <a:r>
              <a:rPr lang="zh-CN" altLang="en-US" sz="1800"/>
              <a:t>	virtual void Pay()             	//重新定义虚函数</a:t>
            </a:r>
          </a:p>
          <a:p>
            <a:pPr eaLnBrk="1" hangingPunct="1"/>
            <a:r>
              <a:rPr lang="zh-CN" altLang="en-US" sz="1800"/>
              <a:t>	{</a:t>
            </a:r>
          </a:p>
          <a:p>
            <a:pPr eaLnBrk="1" hangingPunct="1"/>
            <a:r>
              <a:rPr lang="zh-CN" altLang="en-US" sz="1800"/>
              <a:t>		cout&lt;&lt;"基本工资+奖金="&lt;&lt;wage+bonus&lt;&lt;endl;</a:t>
            </a:r>
          </a:p>
          <a:p>
            <a:pPr eaLnBrk="1" hangingPunct="1"/>
            <a:r>
              <a:rPr lang="zh-CN" altLang="en-US" sz="1800"/>
              <a:t>	}</a:t>
            </a:r>
          </a:p>
          <a:p>
            <a:pPr eaLnBrk="1" hangingPunct="1"/>
            <a:endParaRPr lang="zh-CN"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a:extLst>
              <a:ext uri="{FF2B5EF4-FFF2-40B4-BE49-F238E27FC236}">
                <a16:creationId xmlns:a16="http://schemas.microsoft.com/office/drawing/2014/main" id="{55E3014F-AE19-4ED7-B7EF-E3B249AC2A71}"/>
              </a:ext>
            </a:extLst>
          </p:cNvPr>
          <p:cNvSpPr>
            <a:spLocks noGrp="1" noChangeArrowheads="1"/>
          </p:cNvSpPr>
          <p:nvPr>
            <p:ph idx="1"/>
          </p:nvPr>
        </p:nvSpPr>
        <p:spPr>
          <a:xfrm>
            <a:off x="1981200" y="546101"/>
            <a:ext cx="8229600" cy="5580063"/>
          </a:xfrm>
        </p:spPr>
        <p:txBody>
          <a:bodyPr>
            <a:normAutofit fontScale="92500" lnSpcReduction="10000"/>
          </a:bodyPr>
          <a:lstStyle/>
          <a:p>
            <a:pPr eaLnBrk="1" hangingPunct="1"/>
            <a:r>
              <a:rPr lang="zh-CN" altLang="en-US" sz="1800"/>
              <a:t>protected:</a:t>
            </a:r>
          </a:p>
          <a:p>
            <a:pPr eaLnBrk="1" hangingPunct="1"/>
            <a:r>
              <a:rPr lang="zh-CN" altLang="en-US" sz="1800"/>
              <a:t>	double wage;</a:t>
            </a:r>
          </a:p>
          <a:p>
            <a:pPr eaLnBrk="1" hangingPunct="1"/>
            <a:r>
              <a:rPr lang="zh-CN" altLang="en-US" sz="1800"/>
              <a:t>	double bonus;</a:t>
            </a:r>
          </a:p>
          <a:p>
            <a:pPr eaLnBrk="1" hangingPunct="1"/>
            <a:r>
              <a:rPr lang="zh-CN" altLang="en-US" sz="1800"/>
              <a:t>};</a:t>
            </a:r>
          </a:p>
          <a:p>
            <a:pPr eaLnBrk="1" hangingPunct="1"/>
            <a:r>
              <a:rPr lang="zh-CN" altLang="en-US" sz="1800"/>
              <a:t>class Manager:public CommonWorker 	//经理类</a:t>
            </a:r>
          </a:p>
          <a:p>
            <a:pPr eaLnBrk="1" hangingPunct="1"/>
            <a:r>
              <a:rPr lang="zh-CN" altLang="en-US" sz="1800"/>
              <a:t>{</a:t>
            </a:r>
          </a:p>
          <a:p>
            <a:pPr eaLnBrk="1" hangingPunct="1"/>
            <a:r>
              <a:rPr lang="zh-CN" altLang="en-US" sz="1800"/>
              <a:t>public:</a:t>
            </a:r>
          </a:p>
          <a:p>
            <a:pPr eaLnBrk="1" hangingPunct="1"/>
            <a:r>
              <a:rPr lang="zh-CN" altLang="en-US" sz="1800"/>
              <a:t>	Manager(double w,double b,double a):CommonWorker(w,b),allowance(a){}</a:t>
            </a:r>
          </a:p>
          <a:p>
            <a:pPr eaLnBrk="1" hangingPunct="1"/>
            <a:r>
              <a:rPr lang="zh-CN" altLang="en-US" sz="1800"/>
              <a:t>	virtual void Pay()             	//重新定义虚函数</a:t>
            </a:r>
          </a:p>
          <a:p>
            <a:pPr eaLnBrk="1" hangingPunct="1"/>
            <a:r>
              <a:rPr lang="zh-CN" altLang="en-US" sz="1800"/>
              <a:t>	{</a:t>
            </a:r>
          </a:p>
          <a:p>
            <a:pPr eaLnBrk="1" hangingPunct="1"/>
            <a:r>
              <a:rPr lang="zh-CN" altLang="en-US" sz="1800"/>
              <a:t>		cout&lt;&lt;"基本工资+奖金+职务津贴="&lt;&lt;wage+bonus+allowance&lt;&lt;endl;</a:t>
            </a:r>
          </a:p>
          <a:p>
            <a:pPr eaLnBrk="1" hangingPunct="1"/>
            <a:r>
              <a:rPr lang="zh-CN" altLang="en-US" sz="1800"/>
              <a:t>	}</a:t>
            </a:r>
          </a:p>
          <a:p>
            <a:pPr eaLnBrk="1" hangingPunct="1"/>
            <a:r>
              <a:rPr lang="zh-CN" altLang="en-US" sz="1800"/>
              <a:t>protected:</a:t>
            </a:r>
          </a:p>
          <a:p>
            <a:pPr eaLnBrk="1" hangingPunct="1"/>
            <a:r>
              <a:rPr lang="zh-CN" altLang="en-US" sz="1800"/>
              <a:t>	double allowance;</a:t>
            </a:r>
          </a:p>
          <a:p>
            <a:pPr eaLnBrk="1" hangingPunct="1"/>
            <a:r>
              <a:rPr lang="zh-CN" altLang="en-US" sz="1800"/>
              <a:t>};</a:t>
            </a:r>
          </a:p>
          <a:p>
            <a:pPr eaLnBrk="1" hangingPunct="1"/>
            <a:r>
              <a:rPr lang="zh-CN" altLang="en-US" sz="1800"/>
              <a:t>int main()</a:t>
            </a:r>
          </a:p>
          <a:p>
            <a:pPr eaLnBrk="1" hangingPunct="1"/>
            <a:endParaRPr lang="zh-C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89089">
            <a:extLst>
              <a:ext uri="{FF2B5EF4-FFF2-40B4-BE49-F238E27FC236}">
                <a16:creationId xmlns:a16="http://schemas.microsoft.com/office/drawing/2014/main" id="{00CD5F8D-238D-46B9-8756-579A4C2EDAC1}"/>
              </a:ext>
            </a:extLst>
          </p:cNvPr>
          <p:cNvSpPr>
            <a:spLocks noGrp="1" noChangeArrowheads="1"/>
          </p:cNvSpPr>
          <p:nvPr>
            <p:ph type="body" idx="1"/>
          </p:nvPr>
        </p:nvSpPr>
        <p:spPr>
          <a:xfrm>
            <a:off x="1981200" y="2057400"/>
            <a:ext cx="8001000" cy="2819400"/>
          </a:xfrm>
        </p:spPr>
        <p:txBody>
          <a:bodyPr/>
          <a:lstStyle/>
          <a:p>
            <a:pPr eaLnBrk="1" hangingPunct="1"/>
            <a:r>
              <a:rPr lang="en-US" altLang="zh-CN">
                <a:hlinkClick r:id="rId2" action="ppaction://hlinksldjump"/>
              </a:rPr>
              <a:t>11.1.1  </a:t>
            </a:r>
            <a:r>
              <a:rPr lang="zh-CN" altLang="en-US">
                <a:hlinkClick r:id="rId2" action="ppaction://hlinksldjump"/>
              </a:rPr>
              <a:t>虚函数的定义</a:t>
            </a:r>
            <a:endParaRPr lang="zh-CN" altLang="en-US"/>
          </a:p>
          <a:p>
            <a:pPr eaLnBrk="1" hangingPunct="1"/>
            <a:r>
              <a:rPr lang="en-US" altLang="zh-CN">
                <a:hlinkClick r:id="rId3" action="ppaction://hlinksldjump"/>
              </a:rPr>
              <a:t>11.1.2  </a:t>
            </a:r>
            <a:r>
              <a:rPr lang="zh-CN" altLang="en-US">
                <a:hlinkClick r:id="rId3" action="ppaction://hlinksldjump"/>
              </a:rPr>
              <a:t>纯虚函数</a:t>
            </a:r>
            <a:endParaRPr lang="zh-CN" altLang="en-US"/>
          </a:p>
        </p:txBody>
      </p:sp>
      <p:sp>
        <p:nvSpPr>
          <p:cNvPr id="14339" name="标题 89090">
            <a:extLst>
              <a:ext uri="{FF2B5EF4-FFF2-40B4-BE49-F238E27FC236}">
                <a16:creationId xmlns:a16="http://schemas.microsoft.com/office/drawing/2014/main" id="{6551C8AA-168C-45B8-904F-844927087234}"/>
              </a:ext>
            </a:extLst>
          </p:cNvPr>
          <p:cNvSpPr>
            <a:spLocks noGrp="1" noChangeArrowheads="1"/>
          </p:cNvSpPr>
          <p:nvPr>
            <p:ph type="title"/>
          </p:nvPr>
        </p:nvSpPr>
        <p:spPr>
          <a:xfrm>
            <a:off x="1981200" y="533400"/>
            <a:ext cx="8229600" cy="1143000"/>
          </a:xfrm>
        </p:spPr>
        <p:txBody>
          <a:bodyPr/>
          <a:lstStyle/>
          <a:p>
            <a:pPr eaLnBrk="1" hangingPunct="1"/>
            <a:r>
              <a:rPr lang="en-US" altLang="zh-CN" sz="4000"/>
              <a:t>11.1  </a:t>
            </a:r>
            <a:r>
              <a:rPr lang="zh-CN" altLang="en-US" sz="4000"/>
              <a:t>虚函数</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a:extLst>
              <a:ext uri="{FF2B5EF4-FFF2-40B4-BE49-F238E27FC236}">
                <a16:creationId xmlns:a16="http://schemas.microsoft.com/office/drawing/2014/main" id="{925BEA92-BCB9-4312-B071-3A55E14F4AE2}"/>
              </a:ext>
            </a:extLst>
          </p:cNvPr>
          <p:cNvSpPr>
            <a:spLocks noGrp="1" noChangeArrowheads="1"/>
          </p:cNvSpPr>
          <p:nvPr>
            <p:ph idx="1"/>
          </p:nvPr>
        </p:nvSpPr>
        <p:spPr>
          <a:xfrm>
            <a:off x="1981200" y="546101"/>
            <a:ext cx="8229600" cy="5580063"/>
          </a:xfrm>
        </p:spPr>
        <p:txBody>
          <a:bodyPr/>
          <a:lstStyle/>
          <a:p>
            <a:pPr eaLnBrk="1" hangingPunct="1"/>
            <a:r>
              <a:rPr lang="zh-CN" altLang="en-US" sz="1800"/>
              <a:t>{</a:t>
            </a:r>
          </a:p>
          <a:p>
            <a:pPr eaLnBrk="1" hangingPunct="1"/>
            <a:r>
              <a:rPr lang="zh-CN" altLang="en-US" sz="1800"/>
              <a:t>	Staff *s;                     		//基类指针</a:t>
            </a:r>
          </a:p>
          <a:p>
            <a:pPr eaLnBrk="1" hangingPunct="1"/>
            <a:r>
              <a:rPr lang="zh-CN" altLang="en-US" sz="1800"/>
              <a:t>	CommonWorker c1(800,2000);</a:t>
            </a:r>
          </a:p>
          <a:p>
            <a:pPr eaLnBrk="1" hangingPunct="1"/>
            <a:r>
              <a:rPr lang="zh-CN" altLang="en-US" sz="1800"/>
              <a:t>	Manager m1(1200,2000,500);</a:t>
            </a:r>
          </a:p>
          <a:p>
            <a:pPr eaLnBrk="1" hangingPunct="1"/>
            <a:r>
              <a:rPr lang="zh-CN" altLang="en-US" sz="1800"/>
              <a:t>	s=&amp;c1;                      		//基类指针指向派生类对象</a:t>
            </a:r>
          </a:p>
          <a:p>
            <a:pPr eaLnBrk="1" hangingPunct="1"/>
            <a:r>
              <a:rPr lang="zh-CN" altLang="en-US" sz="1800"/>
              <a:t>	s-&gt;Pay();                    		//调用CommonWorker类的Pay()函数</a:t>
            </a:r>
          </a:p>
          <a:p>
            <a:pPr eaLnBrk="1" hangingPunct="1"/>
            <a:r>
              <a:rPr lang="zh-CN" altLang="en-US" sz="1800"/>
              <a:t>	s=&amp;m1;                     		//间接基类指针指向派生类对象</a:t>
            </a:r>
          </a:p>
          <a:p>
            <a:pPr eaLnBrk="1" hangingPunct="1"/>
            <a:r>
              <a:rPr lang="zh-CN" altLang="en-US" sz="1800"/>
              <a:t>	s-&gt;Pay();                    		//调用Manager类的Pay()函数</a:t>
            </a:r>
          </a:p>
          <a:p>
            <a:pPr eaLnBrk="1" hangingPunct="1"/>
            <a:r>
              <a:rPr lang="zh-CN" altLang="en-US" sz="1800"/>
              <a:t>    return 0;</a:t>
            </a:r>
          </a:p>
          <a:p>
            <a:pPr eaLnBrk="1" hangingPunct="1"/>
            <a:r>
              <a:rPr lang="zh-CN" altLang="en-US" sz="1800"/>
              <a:t>}</a:t>
            </a:r>
          </a:p>
          <a:p>
            <a:pPr eaLnBrk="1" hangingPunct="1"/>
            <a:endParaRPr lang="zh-CN" alt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a:extLst>
              <a:ext uri="{FF2B5EF4-FFF2-40B4-BE49-F238E27FC236}">
                <a16:creationId xmlns:a16="http://schemas.microsoft.com/office/drawing/2014/main" id="{9CED0617-0BFE-4278-B98D-7932F9FA33D8}"/>
              </a:ext>
            </a:extLst>
          </p:cNvPr>
          <p:cNvSpPr>
            <a:spLocks noGrp="1" noChangeArrowheads="1"/>
          </p:cNvSpPr>
          <p:nvPr>
            <p:ph idx="1"/>
          </p:nvPr>
        </p:nvSpPr>
        <p:spPr>
          <a:xfrm>
            <a:off x="1981200" y="546101"/>
            <a:ext cx="8229600" cy="5580063"/>
          </a:xfrm>
        </p:spPr>
        <p:txBody>
          <a:bodyPr/>
          <a:lstStyle/>
          <a:p>
            <a:pPr algn="ctr" eaLnBrk="1" hangingPunct="1"/>
            <a:r>
              <a:rPr lang="zh-CN" altLang="en-US"/>
              <a:t>11.2  抽象类 </a:t>
            </a:r>
          </a:p>
          <a:p>
            <a:pPr eaLnBrk="1" hangingPunct="1"/>
            <a:r>
              <a:rPr lang="zh-CN" altLang="en-US" sz="2000"/>
              <a:t>            包含一个或多个纯虚函数的类称为抽象类。由于抽象类中的纯虚函数没有具体的函数实现，因此不能定义抽象类的对象。抽象类只能作为基类被子类继承，其纯虚函数的实现由派生类给出。抽象类的重要用处是提供一个接口，而不提供任何实现的细节。</a:t>
            </a:r>
          </a:p>
          <a:p>
            <a:pPr eaLnBrk="1" hangingPunct="1"/>
            <a:r>
              <a:rPr lang="zh-CN" altLang="en-US" sz="2000"/>
              <a:t>            如果一个派生类继承了抽象类，但是并没有重新定义抽象类中的纯虚函数，则该派生类仍然是一个抽象类，不能用来定义对象。</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a:extLst>
              <a:ext uri="{FF2B5EF4-FFF2-40B4-BE49-F238E27FC236}">
                <a16:creationId xmlns:a16="http://schemas.microsoft.com/office/drawing/2014/main" id="{E4A541A2-4C6B-4CB7-B3D4-01A8662FBD44}"/>
              </a:ext>
            </a:extLst>
          </p:cNvPr>
          <p:cNvSpPr>
            <a:spLocks noGrp="1" noChangeArrowheads="1"/>
          </p:cNvSpPr>
          <p:nvPr>
            <p:ph idx="1"/>
          </p:nvPr>
        </p:nvSpPr>
        <p:spPr>
          <a:xfrm>
            <a:off x="1981200" y="546100"/>
            <a:ext cx="8229600" cy="6070600"/>
          </a:xfrm>
        </p:spPr>
        <p:txBody>
          <a:bodyPr>
            <a:normAutofit fontScale="92500" lnSpcReduction="10000"/>
          </a:bodyPr>
          <a:lstStyle/>
          <a:p>
            <a:pPr eaLnBrk="1" hangingPunct="1"/>
            <a:r>
              <a:rPr lang="zh-CN" altLang="en-US" sz="1800"/>
              <a:t>【例11.6】抽象类举例。</a:t>
            </a:r>
          </a:p>
          <a:p>
            <a:pPr eaLnBrk="1" hangingPunct="1"/>
            <a:r>
              <a:rPr lang="zh-CN" altLang="en-US" sz="1800"/>
              <a:t>class Shapes</a:t>
            </a:r>
          </a:p>
          <a:p>
            <a:pPr eaLnBrk="1" hangingPunct="1"/>
            <a:r>
              <a:rPr lang="zh-CN" altLang="en-US" sz="1800"/>
              <a:t>{</a:t>
            </a:r>
          </a:p>
          <a:p>
            <a:pPr eaLnBrk="1" hangingPunct="1"/>
            <a:r>
              <a:rPr lang="zh-CN" altLang="en-US" sz="1800"/>
              <a:t>public:</a:t>
            </a:r>
          </a:p>
          <a:p>
            <a:pPr eaLnBrk="1" hangingPunct="1"/>
            <a:r>
              <a:rPr lang="zh-CN" altLang="en-US" sz="1800"/>
              <a:t>    virtual void draw() = 0;             		//纯虚函数</a:t>
            </a:r>
          </a:p>
          <a:p>
            <a:pPr eaLnBrk="1" hangingPunct="1"/>
            <a:r>
              <a:rPr lang="zh-CN" altLang="en-US" sz="1800"/>
              <a:t>    virtual void rotate(int) = 0;          	//纯虚函数</a:t>
            </a:r>
          </a:p>
          <a:p>
            <a:pPr eaLnBrk="1" hangingPunct="1"/>
            <a:r>
              <a:rPr lang="zh-CN" altLang="en-US" sz="1800"/>
              <a:t>};</a:t>
            </a:r>
          </a:p>
          <a:p>
            <a:pPr eaLnBrk="1" hangingPunct="1"/>
            <a:r>
              <a:rPr lang="zh-CN" altLang="en-US" sz="1800"/>
              <a:t>class circle: public Shapes</a:t>
            </a:r>
          </a:p>
          <a:p>
            <a:pPr eaLnBrk="1" hangingPunct="1"/>
            <a:r>
              <a:rPr lang="zh-CN" altLang="en-US" sz="1800"/>
              <a:t>{</a:t>
            </a:r>
          </a:p>
          <a:p>
            <a:pPr eaLnBrk="1" hangingPunct="1"/>
            <a:r>
              <a:rPr lang="zh-CN" altLang="en-US" sz="1800"/>
              <a:t>private:</a:t>
            </a:r>
          </a:p>
          <a:p>
            <a:pPr eaLnBrk="1" hangingPunct="1"/>
            <a:r>
              <a:rPr lang="zh-CN" altLang="en-US" sz="1800"/>
              <a:t>    double radius;</a:t>
            </a:r>
          </a:p>
          <a:p>
            <a:pPr eaLnBrk="1" hangingPunct="1"/>
            <a:r>
              <a:rPr lang="zh-CN" altLang="en-US" sz="1800"/>
              <a:t>public:</a:t>
            </a:r>
          </a:p>
          <a:p>
            <a:pPr eaLnBrk="1" hangingPunct="1"/>
            <a:r>
              <a:rPr lang="zh-CN" altLang="en-US" sz="1800"/>
              <a:t>    circle(int r);</a:t>
            </a:r>
          </a:p>
          <a:p>
            <a:pPr eaLnBrk="1" hangingPunct="1"/>
            <a:r>
              <a:rPr lang="zh-CN" altLang="en-US" sz="1800"/>
              <a:t>    void draw() { }</a:t>
            </a:r>
          </a:p>
          <a:p>
            <a:pPr eaLnBrk="1" hangingPunct="1"/>
            <a:r>
              <a:rPr lang="zh-CN" altLang="en-US" sz="1800"/>
              <a:t>    void rotate(int) { }</a:t>
            </a:r>
          </a:p>
          <a:p>
            <a:pPr eaLnBrk="1" hangingPunct="1"/>
            <a:r>
              <a:rPr lang="zh-CN" altLang="en-US" sz="1800"/>
              <a:t>    double area(){return 3.14159*radius*radius; }</a:t>
            </a:r>
          </a:p>
          <a:p>
            <a:pPr eaLnBrk="1" hangingPunct="1"/>
            <a:r>
              <a:rPr lang="zh-CN" altLang="en-US" sz="1800"/>
              <a:t>    double volume(){return 3*3.14159*radius*radius*radius/4;}</a:t>
            </a:r>
          </a:p>
          <a:p>
            <a:pPr eaLnBrk="1" hangingPunct="1"/>
            <a:r>
              <a:rPr lang="zh-CN" altLang="en-US" sz="180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a:extLst>
              <a:ext uri="{FF2B5EF4-FFF2-40B4-BE49-F238E27FC236}">
                <a16:creationId xmlns:a16="http://schemas.microsoft.com/office/drawing/2014/main" id="{D92C61FD-F5E6-4D2F-BA6F-8269309658A6}"/>
              </a:ext>
            </a:extLst>
          </p:cNvPr>
          <p:cNvSpPr>
            <a:spLocks noGrp="1" noChangeArrowheads="1"/>
          </p:cNvSpPr>
          <p:nvPr>
            <p:ph idx="1"/>
          </p:nvPr>
        </p:nvSpPr>
        <p:spPr>
          <a:xfrm>
            <a:off x="1981200" y="546100"/>
            <a:ext cx="8229600" cy="6065838"/>
          </a:xfrm>
        </p:spPr>
        <p:txBody>
          <a:bodyPr/>
          <a:lstStyle/>
          <a:p>
            <a:pPr algn="ctr" eaLnBrk="1" hangingPunct="1"/>
            <a:r>
              <a:rPr lang="zh-CN" altLang="en-US"/>
              <a:t>11.3  虚析构函数 </a:t>
            </a:r>
          </a:p>
          <a:p>
            <a:pPr eaLnBrk="1" hangingPunct="1"/>
            <a:r>
              <a:rPr lang="zh-CN" altLang="en-US" sz="2000"/>
              <a:t>            析构函数的功能是在该类对象消亡之前进行一些必要的清理工作。当用new运算符建立一个派生类的对象赋给基类指针时，调用虚函数将实现动态联编，但在用delete运算符释放对象时，只调用基类的析构函数，这样由派生类构造函数分配的内存空间就不能调用派生类的析构函数来释放它了。造成这样的原因是析构函数不是虚函数，解决该问题的方法是声明析构函数为虚析构函数，在动态联编下有效地释放内存空间。</a:t>
            </a:r>
          </a:p>
          <a:p>
            <a:pPr eaLnBrk="1" hangingPunct="1"/>
            <a:r>
              <a:rPr lang="zh-CN" altLang="en-US" sz="2000"/>
              <a:t>            在析构函数前面加上关键字virtual进行说明，称该析构函数为虚析构函数。声明虚析构函数的语法格式如下：</a:t>
            </a:r>
          </a:p>
          <a:p>
            <a:pPr eaLnBrk="1" hangingPunct="1"/>
            <a:r>
              <a:rPr lang="zh-CN" altLang="en-US" sz="2000"/>
              <a:t>     virtual ~类名()</a:t>
            </a:r>
          </a:p>
          <a:p>
            <a:pPr eaLnBrk="1" hangingPunct="1"/>
            <a:r>
              <a:rPr lang="zh-CN" altLang="en-US" sz="2000"/>
              <a:t>     例如：class example</a:t>
            </a:r>
          </a:p>
          <a:p>
            <a:pPr eaLnBrk="1" hangingPunct="1"/>
            <a:r>
              <a:rPr lang="zh-CN" altLang="en-US" sz="2000"/>
              <a:t>                {</a:t>
            </a:r>
          </a:p>
          <a:p>
            <a:pPr eaLnBrk="1" hangingPunct="1"/>
            <a:r>
              <a:rPr lang="zh-CN" altLang="en-US" sz="2000"/>
              <a:t>                     public:</a:t>
            </a:r>
          </a:p>
          <a:p>
            <a:pPr eaLnBrk="1" hangingPunct="1"/>
            <a:r>
              <a:rPr lang="zh-CN" altLang="en-US" sz="2000"/>
              <a:t>                     virtual ~example();</a:t>
            </a:r>
          </a:p>
          <a:p>
            <a:pPr eaLnBrk="1" hangingPunct="1"/>
            <a:r>
              <a:rPr lang="zh-CN" altLang="en-US" sz="2000"/>
              <a:t>                     ……</a:t>
            </a:r>
          </a:p>
          <a:p>
            <a:pPr eaLnBrk="1" hangingPunct="1"/>
            <a:r>
              <a:rPr lang="zh-CN" altLang="en-US" sz="20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a:extLst>
              <a:ext uri="{FF2B5EF4-FFF2-40B4-BE49-F238E27FC236}">
                <a16:creationId xmlns:a16="http://schemas.microsoft.com/office/drawing/2014/main" id="{7E32732A-B41F-4095-9B9C-B100E56480D0}"/>
              </a:ext>
            </a:extLst>
          </p:cNvPr>
          <p:cNvSpPr>
            <a:spLocks noGrp="1" noChangeArrowheads="1"/>
          </p:cNvSpPr>
          <p:nvPr>
            <p:ph idx="1"/>
          </p:nvPr>
        </p:nvSpPr>
        <p:spPr>
          <a:xfrm>
            <a:off x="1981200" y="546101"/>
            <a:ext cx="8229600" cy="6035675"/>
          </a:xfrm>
        </p:spPr>
        <p:txBody>
          <a:bodyPr>
            <a:normAutofit fontScale="92500" lnSpcReduction="10000"/>
          </a:bodyPr>
          <a:lstStyle/>
          <a:p>
            <a:pPr eaLnBrk="1" hangingPunct="1"/>
            <a:r>
              <a:rPr lang="zh-CN" altLang="en-US" sz="1800"/>
              <a:t>【例11.7】修改例11.2来说明虚析构函数的作用，分析程序的执行结果。</a:t>
            </a:r>
          </a:p>
          <a:p>
            <a:pPr eaLnBrk="1" hangingPunct="1"/>
            <a:r>
              <a:rPr lang="zh-CN" altLang="en-US" sz="1800"/>
              <a:t>#include&lt;iostream&gt;</a:t>
            </a:r>
          </a:p>
          <a:p>
            <a:pPr eaLnBrk="1" hangingPunct="1"/>
            <a:r>
              <a:rPr lang="zh-CN" altLang="en-US" sz="1800"/>
              <a:t>using namespace std;</a:t>
            </a:r>
          </a:p>
          <a:p>
            <a:pPr eaLnBrk="1" hangingPunct="1"/>
            <a:r>
              <a:rPr lang="zh-CN" altLang="en-US" sz="1800"/>
              <a:t>class CommonWorker         			//普通员工类</a:t>
            </a:r>
          </a:p>
          <a:p>
            <a:pPr eaLnBrk="1" hangingPunct="1"/>
            <a:r>
              <a:rPr lang="zh-CN" altLang="en-US" sz="1800"/>
              <a:t>{</a:t>
            </a:r>
          </a:p>
          <a:p>
            <a:pPr eaLnBrk="1" hangingPunct="1"/>
            <a:r>
              <a:rPr lang="zh-CN" altLang="en-US" sz="1800"/>
              <a:t>public:</a:t>
            </a:r>
          </a:p>
          <a:p>
            <a:pPr eaLnBrk="1" hangingPunct="1"/>
            <a:r>
              <a:rPr lang="zh-CN" altLang="en-US" sz="1800"/>
              <a:t>	CommonWorker(double w,double b):wage(w),bonus(b)</a:t>
            </a:r>
          </a:p>
          <a:p>
            <a:pPr eaLnBrk="1" hangingPunct="1"/>
            <a:r>
              <a:rPr lang="zh-CN" altLang="en-US" sz="1800"/>
              <a:t>	{</a:t>
            </a:r>
          </a:p>
          <a:p>
            <a:pPr eaLnBrk="1" hangingPunct="1"/>
            <a:r>
              <a:rPr lang="zh-CN" altLang="en-US" sz="1800"/>
              <a:t>		cout&lt;&lt;"CommonWorker Con called!"&lt;&lt;endl;</a:t>
            </a:r>
          </a:p>
          <a:p>
            <a:pPr eaLnBrk="1" hangingPunct="1"/>
            <a:r>
              <a:rPr lang="zh-CN" altLang="en-US" sz="1800"/>
              <a:t>	}</a:t>
            </a:r>
          </a:p>
          <a:p>
            <a:pPr eaLnBrk="1" hangingPunct="1"/>
            <a:r>
              <a:rPr lang="zh-CN" altLang="en-US" sz="1800"/>
              <a:t>	virtual void Pay()        		//声明为虚函数</a:t>
            </a:r>
          </a:p>
          <a:p>
            <a:pPr eaLnBrk="1" hangingPunct="1"/>
            <a:r>
              <a:rPr lang="zh-CN" altLang="en-US" sz="1800"/>
              <a:t>	{</a:t>
            </a:r>
          </a:p>
          <a:p>
            <a:pPr eaLnBrk="1" hangingPunct="1"/>
            <a:r>
              <a:rPr lang="zh-CN" altLang="en-US" sz="1800"/>
              <a:t>		cout&lt;&lt;"基本工资+奖金="&lt;&lt;wage+bonus&lt;&lt;endl;</a:t>
            </a:r>
          </a:p>
          <a:p>
            <a:pPr eaLnBrk="1" hangingPunct="1"/>
            <a:r>
              <a:rPr lang="zh-CN" altLang="en-US" sz="1800"/>
              <a:t>	}</a:t>
            </a:r>
          </a:p>
          <a:p>
            <a:pPr eaLnBrk="1" hangingPunct="1"/>
            <a:r>
              <a:rPr lang="zh-CN" altLang="en-US" sz="1800"/>
              <a:t>	virtual ~CommonWorker() 		//声明为虚析构函数</a:t>
            </a:r>
          </a:p>
          <a:p>
            <a:pPr eaLnBrk="1" hangingPunct="1"/>
            <a:r>
              <a:rPr lang="zh-CN" altLang="en-US" sz="1800"/>
              <a:t>	{</a:t>
            </a:r>
          </a:p>
          <a:p>
            <a:pPr eaLnBrk="1" hangingPunct="1"/>
            <a:r>
              <a:rPr lang="zh-CN" altLang="en-US" sz="1800"/>
              <a:t>		cout&lt;&lt;"CommonWorker Decon called!"&lt;&lt;endl;</a:t>
            </a:r>
          </a:p>
          <a:p>
            <a:pPr eaLnBrk="1" hangingPunct="1"/>
            <a:r>
              <a:rPr lang="zh-CN" altLang="en-US" sz="1800"/>
              <a:t>	}</a:t>
            </a:r>
          </a:p>
          <a:p>
            <a:pPr eaLnBrk="1" hangingPunct="1"/>
            <a:endParaRPr lang="zh-CN" altLang="en-US"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a:extLst>
              <a:ext uri="{FF2B5EF4-FFF2-40B4-BE49-F238E27FC236}">
                <a16:creationId xmlns:a16="http://schemas.microsoft.com/office/drawing/2014/main" id="{233B7AB0-6C7C-4C66-8F9A-52D659033916}"/>
              </a:ext>
            </a:extLst>
          </p:cNvPr>
          <p:cNvSpPr>
            <a:spLocks noGrp="1" noChangeArrowheads="1"/>
          </p:cNvSpPr>
          <p:nvPr>
            <p:ph idx="1"/>
          </p:nvPr>
        </p:nvSpPr>
        <p:spPr>
          <a:xfrm>
            <a:off x="1981200" y="546101"/>
            <a:ext cx="8229600" cy="5580063"/>
          </a:xfrm>
        </p:spPr>
        <p:txBody>
          <a:bodyPr>
            <a:normAutofit fontScale="92500" lnSpcReduction="20000"/>
          </a:bodyPr>
          <a:lstStyle/>
          <a:p>
            <a:pPr eaLnBrk="1" hangingPunct="1"/>
            <a:r>
              <a:rPr lang="en-US" altLang="zh-CN" sz="1800"/>
              <a:t>      </a:t>
            </a:r>
            <a:r>
              <a:rPr lang="zh-CN" altLang="en-US" sz="1800"/>
              <a:t>protected:</a:t>
            </a:r>
          </a:p>
          <a:p>
            <a:pPr eaLnBrk="1" hangingPunct="1"/>
            <a:r>
              <a:rPr lang="zh-CN" altLang="en-US" sz="1800"/>
              <a:t>	double wage;            			//基本工资</a:t>
            </a:r>
          </a:p>
          <a:p>
            <a:pPr eaLnBrk="1" hangingPunct="1"/>
            <a:r>
              <a:rPr lang="zh-CN" altLang="en-US" sz="1800"/>
              <a:t>	double bonus;           			//奖金</a:t>
            </a:r>
          </a:p>
          <a:p>
            <a:pPr eaLnBrk="1" hangingPunct="1"/>
            <a:r>
              <a:rPr lang="zh-CN" altLang="en-US" sz="1800"/>
              <a:t>};</a:t>
            </a:r>
          </a:p>
          <a:p>
            <a:pPr eaLnBrk="1" hangingPunct="1"/>
            <a:r>
              <a:rPr lang="zh-CN" altLang="en-US" sz="1800"/>
              <a:t>class Manager:public CommonWorker	//经理类</a:t>
            </a:r>
          </a:p>
          <a:p>
            <a:pPr eaLnBrk="1" hangingPunct="1"/>
            <a:r>
              <a:rPr lang="zh-CN" altLang="en-US" sz="1800"/>
              <a:t>{</a:t>
            </a:r>
          </a:p>
          <a:p>
            <a:pPr eaLnBrk="1" hangingPunct="1"/>
            <a:r>
              <a:rPr lang="zh-CN" altLang="en-US" sz="1800"/>
              <a:t>public:</a:t>
            </a:r>
          </a:p>
          <a:p>
            <a:pPr eaLnBrk="1" hangingPunct="1"/>
            <a:r>
              <a:rPr lang="zh-CN" altLang="en-US" sz="1800"/>
              <a:t>	Manager(double w,double b,double a):CommonWorker(w,b),allowance(a)</a:t>
            </a:r>
          </a:p>
          <a:p>
            <a:pPr eaLnBrk="1" hangingPunct="1"/>
            <a:r>
              <a:rPr lang="zh-CN" altLang="en-US" sz="1800"/>
              <a:t>	{</a:t>
            </a:r>
          </a:p>
          <a:p>
            <a:pPr eaLnBrk="1" hangingPunct="1"/>
            <a:r>
              <a:rPr lang="zh-CN" altLang="en-US" sz="1800"/>
              <a:t>		cout&lt;&lt;"Manager Con called!"&lt;&lt;endl;</a:t>
            </a:r>
          </a:p>
          <a:p>
            <a:pPr eaLnBrk="1" hangingPunct="1"/>
            <a:r>
              <a:rPr lang="zh-CN" altLang="en-US" sz="1800"/>
              <a:t>	}</a:t>
            </a:r>
          </a:p>
          <a:p>
            <a:pPr eaLnBrk="1" hangingPunct="1"/>
            <a:r>
              <a:rPr lang="zh-CN" altLang="en-US" sz="1800"/>
              <a:t>	virtual void Pay()             	//虚函数</a:t>
            </a:r>
          </a:p>
          <a:p>
            <a:pPr eaLnBrk="1" hangingPunct="1"/>
            <a:r>
              <a:rPr lang="zh-CN" altLang="en-US" sz="1800"/>
              <a:t>	{</a:t>
            </a:r>
          </a:p>
          <a:p>
            <a:pPr eaLnBrk="1" hangingPunct="1"/>
            <a:r>
              <a:rPr lang="zh-CN" altLang="en-US" sz="1800"/>
              <a:t>		cout&lt;&lt;"基本工资+奖金+职务津贴="&lt;&lt;wage+bonus+allowance&lt;&lt;endl;</a:t>
            </a:r>
          </a:p>
          <a:p>
            <a:pPr eaLnBrk="1" hangingPunct="1"/>
            <a:r>
              <a:rPr lang="zh-CN" altLang="en-US" sz="1800"/>
              <a:t>	}</a:t>
            </a:r>
          </a:p>
          <a:p>
            <a:pPr eaLnBrk="1" hangingPunct="1"/>
            <a:r>
              <a:rPr lang="zh-CN" altLang="en-US" sz="1800"/>
              <a:t>	~Manager()</a:t>
            </a:r>
          </a:p>
          <a:p>
            <a:pPr eaLnBrk="1" hangingPunct="1"/>
            <a:r>
              <a:rPr lang="zh-CN" altLang="en-US" sz="180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a:extLst>
              <a:ext uri="{FF2B5EF4-FFF2-40B4-BE49-F238E27FC236}">
                <a16:creationId xmlns:a16="http://schemas.microsoft.com/office/drawing/2014/main" id="{7E590ED2-4EF8-471A-BCB1-7EA765D7E6C8}"/>
              </a:ext>
            </a:extLst>
          </p:cNvPr>
          <p:cNvSpPr>
            <a:spLocks noGrp="1" noChangeArrowheads="1"/>
          </p:cNvSpPr>
          <p:nvPr>
            <p:ph idx="1"/>
          </p:nvPr>
        </p:nvSpPr>
        <p:spPr>
          <a:xfrm>
            <a:off x="1909763" y="546100"/>
            <a:ext cx="8736012" cy="6210300"/>
          </a:xfrm>
        </p:spPr>
        <p:txBody>
          <a:bodyPr>
            <a:normAutofit fontScale="92500" lnSpcReduction="10000"/>
          </a:bodyPr>
          <a:lstStyle/>
          <a:p>
            <a:pPr eaLnBrk="1" hangingPunct="1"/>
            <a:r>
              <a:rPr lang="en-US" altLang="zh-CN" sz="1800"/>
              <a:t>     </a:t>
            </a:r>
            <a:r>
              <a:rPr lang="zh-CN" altLang="en-US" sz="1800"/>
              <a:t>{</a:t>
            </a:r>
          </a:p>
          <a:p>
            <a:pPr eaLnBrk="1" hangingPunct="1"/>
            <a:r>
              <a:rPr lang="zh-CN" altLang="en-US" sz="1800"/>
              <a:t>		cout&lt;&lt;"Manager Decon called!"&lt;&lt;endl;</a:t>
            </a:r>
          </a:p>
          <a:p>
            <a:pPr eaLnBrk="1" hangingPunct="1"/>
            <a:r>
              <a:rPr lang="zh-CN" altLang="en-US" sz="1800"/>
              <a:t>	}</a:t>
            </a:r>
          </a:p>
          <a:p>
            <a:pPr eaLnBrk="1" hangingPunct="1"/>
            <a:r>
              <a:rPr lang="zh-CN" altLang="en-US" sz="1800"/>
              <a:t>protected:</a:t>
            </a:r>
          </a:p>
          <a:p>
            <a:pPr eaLnBrk="1" hangingPunct="1"/>
            <a:r>
              <a:rPr lang="zh-CN" altLang="en-US" sz="1800"/>
              <a:t>	double allowance;              	//职务津贴</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CommonWorker *pc;</a:t>
            </a:r>
          </a:p>
          <a:p>
            <a:pPr eaLnBrk="1" hangingPunct="1"/>
            <a:r>
              <a:rPr lang="zh-CN" altLang="en-US" sz="1800"/>
              <a:t>	pc=new CommonWorker(800,2000);	//调用基类的构造函数</a:t>
            </a:r>
          </a:p>
          <a:p>
            <a:pPr eaLnBrk="1" hangingPunct="1"/>
            <a:r>
              <a:rPr lang="zh-CN" altLang="en-US" sz="1800"/>
              <a:t>	pc-&gt;Pay();                      	//调用基类的Pay()函数</a:t>
            </a:r>
          </a:p>
          <a:p>
            <a:pPr eaLnBrk="1" hangingPunct="1"/>
            <a:r>
              <a:rPr lang="zh-CN" altLang="en-US" sz="1800"/>
              <a:t>	delete pc;                       	//调用基类的析构函数</a:t>
            </a:r>
          </a:p>
          <a:p>
            <a:pPr eaLnBrk="1" hangingPunct="1"/>
            <a:r>
              <a:rPr lang="zh-CN" altLang="en-US" sz="1800"/>
              <a:t>	cout&lt;&lt;"***************"&lt;&lt;endl;</a:t>
            </a:r>
          </a:p>
          <a:p>
            <a:pPr eaLnBrk="1" hangingPunct="1"/>
            <a:r>
              <a:rPr lang="zh-CN" altLang="en-US" sz="1800"/>
              <a:t>	pc=new Manager(1200,2000,500);   //先调用基类的构造函数然后调用派生类的，用基类指针指向它       </a:t>
            </a:r>
          </a:p>
          <a:p>
            <a:pPr eaLnBrk="1" hangingPunct="1"/>
            <a:r>
              <a:rPr lang="zh-CN" altLang="en-US" sz="1800"/>
              <a:t>	pc-&gt;Pay();     		//动态联编，调用派生类的Pay()函数</a:t>
            </a:r>
          </a:p>
          <a:p>
            <a:pPr eaLnBrk="1" hangingPunct="1"/>
            <a:r>
              <a:rPr lang="zh-CN" altLang="en-US" sz="1800"/>
              <a:t>	delete pc;         	//先调用派生类的析构函数，然后调用基类的析构函数</a:t>
            </a:r>
          </a:p>
          <a:p>
            <a:pPr eaLnBrk="1" hangingPunct="1"/>
            <a:r>
              <a:rPr lang="zh-CN" altLang="en-US" sz="1800"/>
              <a:t>	return 0;</a:t>
            </a:r>
          </a:p>
          <a:p>
            <a:pPr eaLnBrk="1" hangingPunct="1"/>
            <a:r>
              <a:rPr lang="zh-CN" altLang="en-US" sz="180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占位符 92161">
            <a:extLst>
              <a:ext uri="{FF2B5EF4-FFF2-40B4-BE49-F238E27FC236}">
                <a16:creationId xmlns:a16="http://schemas.microsoft.com/office/drawing/2014/main" id="{1C52F111-EE7E-4CBA-942B-7A7DE80B606F}"/>
              </a:ext>
            </a:extLst>
          </p:cNvPr>
          <p:cNvSpPr>
            <a:spLocks noGrp="1" noChangeArrowheads="1"/>
          </p:cNvSpPr>
          <p:nvPr>
            <p:ph type="body" idx="1"/>
          </p:nvPr>
        </p:nvSpPr>
        <p:spPr>
          <a:xfrm>
            <a:off x="1981200" y="2057400"/>
            <a:ext cx="8001000" cy="2819400"/>
          </a:xfrm>
        </p:spPr>
        <p:txBody>
          <a:bodyPr/>
          <a:lstStyle/>
          <a:p>
            <a:pPr eaLnBrk="1" hangingPunct="1"/>
            <a:r>
              <a:rPr lang="en-US" altLang="zh-CN">
                <a:hlinkClick r:id="rId2" action="ppaction://hlinksldjump"/>
              </a:rPr>
              <a:t>11.4.1  </a:t>
            </a:r>
            <a:r>
              <a:rPr lang="zh-CN" altLang="en-US">
                <a:hlinkClick r:id="rId2" action="ppaction://hlinksldjump"/>
              </a:rPr>
              <a:t>多态的含义</a:t>
            </a:r>
            <a:endParaRPr lang="zh-CN" altLang="en-US"/>
          </a:p>
          <a:p>
            <a:pPr eaLnBrk="1" hangingPunct="1"/>
            <a:r>
              <a:rPr lang="en-US" altLang="zh-CN">
                <a:hlinkClick r:id="rId3" action="ppaction://hlinksldjump"/>
              </a:rPr>
              <a:t>11.4.2  </a:t>
            </a:r>
            <a:r>
              <a:rPr lang="zh-CN" altLang="en-US">
                <a:hlinkClick r:id="rId3" action="ppaction://hlinksldjump"/>
              </a:rPr>
              <a:t>多态的应用</a:t>
            </a:r>
            <a:endParaRPr lang="zh-CN" altLang="en-US"/>
          </a:p>
        </p:txBody>
      </p:sp>
      <p:sp>
        <p:nvSpPr>
          <p:cNvPr id="39939" name="标题 92162">
            <a:extLst>
              <a:ext uri="{FF2B5EF4-FFF2-40B4-BE49-F238E27FC236}">
                <a16:creationId xmlns:a16="http://schemas.microsoft.com/office/drawing/2014/main" id="{254F535D-7D3F-4EA9-AA1D-6FD9F47512D6}"/>
              </a:ext>
            </a:extLst>
          </p:cNvPr>
          <p:cNvSpPr>
            <a:spLocks noGrp="1" noChangeArrowheads="1"/>
          </p:cNvSpPr>
          <p:nvPr>
            <p:ph type="title"/>
          </p:nvPr>
        </p:nvSpPr>
        <p:spPr>
          <a:xfrm>
            <a:off x="1981200" y="533400"/>
            <a:ext cx="8229600" cy="1143000"/>
          </a:xfrm>
        </p:spPr>
        <p:txBody>
          <a:bodyPr/>
          <a:lstStyle/>
          <a:p>
            <a:pPr eaLnBrk="1" hangingPunct="1"/>
            <a:r>
              <a:rPr lang="en-US" altLang="zh-CN" sz="4000"/>
              <a:t>11.4  </a:t>
            </a:r>
            <a:r>
              <a:rPr lang="zh-CN" altLang="en-US" sz="4000"/>
              <a:t>多态</a:t>
            </a:r>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a:extLst>
              <a:ext uri="{FF2B5EF4-FFF2-40B4-BE49-F238E27FC236}">
                <a16:creationId xmlns:a16="http://schemas.microsoft.com/office/drawing/2014/main" id="{E8FB3179-6A0C-4BD5-A9A8-5E18B0F421E1}"/>
              </a:ext>
            </a:extLst>
          </p:cNvPr>
          <p:cNvSpPr>
            <a:spLocks noGrp="1" noChangeArrowheads="1"/>
          </p:cNvSpPr>
          <p:nvPr>
            <p:ph idx="1"/>
          </p:nvPr>
        </p:nvSpPr>
        <p:spPr>
          <a:xfrm>
            <a:off x="1981200" y="546101"/>
            <a:ext cx="8229600" cy="5580063"/>
          </a:xfrm>
        </p:spPr>
        <p:txBody>
          <a:bodyPr/>
          <a:lstStyle/>
          <a:p>
            <a:pPr eaLnBrk="1" hangingPunct="1"/>
            <a:r>
              <a:rPr lang="zh-CN" altLang="en-US" sz="2400"/>
              <a:t>11.4.1  多态性的含义</a:t>
            </a:r>
          </a:p>
          <a:p>
            <a:pPr eaLnBrk="1" hangingPunct="1"/>
            <a:r>
              <a:rPr lang="zh-CN" altLang="en-US" sz="2000"/>
              <a:t>            所谓多态是指通过类的继承，使得同一个函数可以根据调用它的对象类型不同而做出不同的反应。具体地说，多态是指用一个相同的函数名定义不同的函数实现，调用这些函数执行不同的操作，但是有相似的行为，即用同样的接口访问不同的函数实现。</a:t>
            </a:r>
          </a:p>
          <a:p>
            <a:pPr eaLnBrk="1" hangingPunct="1"/>
            <a:r>
              <a:rPr lang="zh-CN" altLang="en-US" sz="2000"/>
              <a:t>            多态是通过虚函数来实现的，使用虚函数的目的是将派生类的对象赋给基类类型的指针，或是把派生类的对象赋给基类类型的引用，这时通过基类的指针或引用调用虚函数，就会自动判断调用对象的类型，从而做出相应的响应，调用和对象类型一致的类中的虚函数。</a:t>
            </a:r>
          </a:p>
          <a:p>
            <a:pPr eaLnBrk="1" hangingPunct="1"/>
            <a:r>
              <a:rPr lang="zh-CN" altLang="en-US" sz="200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14F42E9D-870A-4BC7-899B-70B979C439B9}"/>
              </a:ext>
            </a:extLst>
          </p:cNvPr>
          <p:cNvSpPr>
            <a:spLocks noGrp="1" noChangeArrowheads="1"/>
          </p:cNvSpPr>
          <p:nvPr>
            <p:ph idx="1"/>
          </p:nvPr>
        </p:nvSpPr>
        <p:spPr>
          <a:xfrm>
            <a:off x="1981200" y="546101"/>
            <a:ext cx="8229600" cy="5580063"/>
          </a:xfrm>
        </p:spPr>
        <p:txBody>
          <a:bodyPr>
            <a:normAutofit lnSpcReduction="10000"/>
          </a:bodyPr>
          <a:lstStyle/>
          <a:p>
            <a:pPr eaLnBrk="1" hangingPunct="1"/>
            <a:r>
              <a:rPr lang="zh-CN" altLang="en-US" sz="1800"/>
              <a:t>【例11.8】分析下面的程序。</a:t>
            </a:r>
          </a:p>
          <a:p>
            <a:pPr eaLnBrk="1" hangingPunct="1"/>
            <a:r>
              <a:rPr lang="zh-CN" altLang="en-US" sz="1800"/>
              <a:t>#include&lt;iostream&gt;</a:t>
            </a:r>
          </a:p>
          <a:p>
            <a:pPr eaLnBrk="1" hangingPunct="1"/>
            <a:r>
              <a:rPr lang="zh-CN" altLang="en-US" sz="1800"/>
              <a:t>using namespace std;</a:t>
            </a:r>
          </a:p>
          <a:p>
            <a:pPr eaLnBrk="1" hangingPunct="1"/>
            <a:r>
              <a:rPr lang="zh-CN" altLang="en-US" sz="1800"/>
              <a:t>class Shapes</a:t>
            </a:r>
          </a:p>
          <a:p>
            <a:pPr eaLnBrk="1" hangingPunct="1"/>
            <a:r>
              <a:rPr lang="zh-CN" altLang="en-US" sz="1800"/>
              <a:t>{</a:t>
            </a:r>
          </a:p>
          <a:p>
            <a:pPr eaLnBrk="1" hangingPunct="1"/>
            <a:r>
              <a:rPr lang="zh-CN" altLang="en-US" sz="1800"/>
              <a:t>public:</a:t>
            </a:r>
          </a:p>
          <a:p>
            <a:pPr eaLnBrk="1" hangingPunct="1"/>
            <a:r>
              <a:rPr lang="zh-CN" altLang="en-US" sz="1800"/>
              <a:t>    virtual void draw()		//基类中的函数</a:t>
            </a:r>
          </a:p>
          <a:p>
            <a:pPr eaLnBrk="1" hangingPunct="1"/>
            <a:r>
              <a:rPr lang="zh-CN" altLang="en-US" sz="1800"/>
              <a:t>    {</a:t>
            </a:r>
          </a:p>
          <a:p>
            <a:pPr eaLnBrk="1" hangingPunct="1"/>
            <a:r>
              <a:rPr lang="zh-CN" altLang="en-US" sz="1800"/>
              <a:t>        cout&lt;&lt;"Draw Base\n";</a:t>
            </a:r>
          </a:p>
          <a:p>
            <a:pPr eaLnBrk="1" hangingPunct="1"/>
            <a:r>
              <a:rPr lang="zh-CN" altLang="en-US" sz="1800"/>
              <a:t>    }</a:t>
            </a:r>
          </a:p>
          <a:p>
            <a:pPr eaLnBrk="1" hangingPunct="1"/>
            <a:r>
              <a:rPr lang="zh-CN" altLang="en-US" sz="1800"/>
              <a:t>    virtual double area()</a:t>
            </a:r>
          </a:p>
          <a:p>
            <a:pPr eaLnBrk="1" hangingPunct="1"/>
            <a:r>
              <a:rPr lang="zh-CN" altLang="en-US" sz="1800"/>
              <a:t>    {</a:t>
            </a:r>
          </a:p>
          <a:p>
            <a:pPr eaLnBrk="1" hangingPunct="1"/>
            <a:r>
              <a:rPr lang="zh-CN" altLang="en-US" sz="1800"/>
              <a:t>        return 0;</a:t>
            </a:r>
          </a:p>
          <a:p>
            <a:pPr eaLnBrk="1" hangingPunct="1"/>
            <a:r>
              <a:rPr lang="zh-CN" altLang="en-US" sz="1800"/>
              <a:t>    }</a:t>
            </a:r>
          </a:p>
          <a:p>
            <a:pPr eaLnBrk="1" hangingPunct="1"/>
            <a:r>
              <a:rPr lang="zh-CN" altLang="en-US" sz="1800"/>
              <a:t>};</a:t>
            </a:r>
          </a:p>
          <a:p>
            <a:pPr eaLnBrk="1" hangingPunct="1"/>
            <a:r>
              <a:rPr lang="zh-CN" altLang="en-US" sz="1800"/>
              <a:t>class Circle: public Shapes</a:t>
            </a:r>
          </a:p>
          <a:p>
            <a:pPr eaLnBrk="1" hangingPunct="1"/>
            <a:endParaRPr lang="zh-CN"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a:extLst>
              <a:ext uri="{FF2B5EF4-FFF2-40B4-BE49-F238E27FC236}">
                <a16:creationId xmlns:a16="http://schemas.microsoft.com/office/drawing/2014/main" id="{CA9EC11D-F890-4D5F-ABA4-9D3916788115}"/>
              </a:ext>
            </a:extLst>
          </p:cNvPr>
          <p:cNvSpPr>
            <a:spLocks noGrp="1" noChangeArrowheads="1"/>
          </p:cNvSpPr>
          <p:nvPr>
            <p:ph idx="1"/>
          </p:nvPr>
        </p:nvSpPr>
        <p:spPr>
          <a:xfrm>
            <a:off x="1981200" y="546101"/>
            <a:ext cx="8229600" cy="5580063"/>
          </a:xfrm>
        </p:spPr>
        <p:txBody>
          <a:bodyPr>
            <a:normAutofit lnSpcReduction="10000"/>
          </a:bodyPr>
          <a:lstStyle/>
          <a:p>
            <a:pPr eaLnBrk="1" hangingPunct="1"/>
            <a:r>
              <a:rPr lang="zh-CN" altLang="en-US" sz="2400"/>
              <a:t>11.1.1  虚函数的定义</a:t>
            </a:r>
          </a:p>
          <a:p>
            <a:pPr eaLnBrk="1" hangingPunct="1"/>
            <a:r>
              <a:rPr lang="zh-CN" altLang="en-US" sz="2000"/>
              <a:t>先通过下面的例题来说明引入虚函数的目的。</a:t>
            </a:r>
          </a:p>
          <a:p>
            <a:pPr eaLnBrk="1" hangingPunct="1"/>
            <a:r>
              <a:rPr lang="zh-CN" altLang="en-US" sz="2000"/>
              <a:t>            【例11.1】虚函数引入例题。下面定义了两个类分别是普通员工类CommonWorker和经理类Manager，经理类除具有普通员工类的属性外，还有自己的属性，因此经理类继承普通员工类。普通员工类的收入由基本工资和奖金构成，经理类的收入除基本工资和奖金外，还包括职务津贴。</a:t>
            </a:r>
          </a:p>
          <a:p>
            <a:pPr eaLnBrk="1" hangingPunct="1"/>
            <a:r>
              <a:rPr lang="zh-CN" altLang="en-US" sz="1800"/>
              <a:t>#include&lt;iostream&gt;</a:t>
            </a:r>
          </a:p>
          <a:p>
            <a:pPr eaLnBrk="1" hangingPunct="1"/>
            <a:r>
              <a:rPr lang="zh-CN" altLang="en-US" sz="1800"/>
              <a:t>using namespace std;</a:t>
            </a:r>
          </a:p>
          <a:p>
            <a:pPr eaLnBrk="1" hangingPunct="1"/>
            <a:r>
              <a:rPr lang="zh-CN" altLang="en-US" sz="1800"/>
              <a:t>class CommonWorker       			//普通员工类</a:t>
            </a:r>
          </a:p>
          <a:p>
            <a:pPr eaLnBrk="1" hangingPunct="1"/>
            <a:r>
              <a:rPr lang="zh-CN" altLang="en-US" sz="1800"/>
              <a:t>{</a:t>
            </a:r>
          </a:p>
          <a:p>
            <a:pPr eaLnBrk="1" hangingPunct="1"/>
            <a:r>
              <a:rPr lang="zh-CN" altLang="en-US" sz="1800"/>
              <a:t>public:</a:t>
            </a:r>
          </a:p>
          <a:p>
            <a:pPr eaLnBrk="1" hangingPunct="1"/>
            <a:r>
              <a:rPr lang="zh-CN" altLang="en-US" sz="1800"/>
              <a:t>	CommonWorker(double w,double b):wage(w),bonus(b){}</a:t>
            </a:r>
          </a:p>
          <a:p>
            <a:pPr eaLnBrk="1" hangingPunct="1"/>
            <a:r>
              <a:rPr lang="zh-CN" altLang="en-US" sz="1800"/>
              <a:t>	void Pay()</a:t>
            </a:r>
          </a:p>
          <a:p>
            <a:pPr eaLnBrk="1" hangingPunct="1"/>
            <a:r>
              <a:rPr lang="zh-CN" altLang="en-US" sz="1800"/>
              <a:t>	{</a:t>
            </a:r>
          </a:p>
          <a:p>
            <a:pPr eaLnBrk="1" hangingPunct="1"/>
            <a:r>
              <a:rPr lang="zh-CN" altLang="en-US" sz="1800"/>
              <a:t>		cout&lt;&lt;"基本工资+奖金="&lt;&lt;wage+bonus&lt;&lt;endl;</a:t>
            </a:r>
          </a:p>
          <a:p>
            <a:pPr eaLnBrk="1" hangingPunct="1"/>
            <a:r>
              <a:rPr lang="zh-CN" altLang="en-US" sz="1800"/>
              <a:t>	}</a:t>
            </a:r>
          </a:p>
          <a:p>
            <a:pPr eaLnBrk="1" hangingPunct="1"/>
            <a:endParaRPr lang="zh-CN" altLang="en-US"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a:extLst>
              <a:ext uri="{FF2B5EF4-FFF2-40B4-BE49-F238E27FC236}">
                <a16:creationId xmlns:a16="http://schemas.microsoft.com/office/drawing/2014/main" id="{47363D95-F058-4660-855F-E81288F1BC2B}"/>
              </a:ext>
            </a:extLst>
          </p:cNvPr>
          <p:cNvSpPr>
            <a:spLocks noGrp="1" noChangeArrowheads="1"/>
          </p:cNvSpPr>
          <p:nvPr>
            <p:ph idx="1"/>
          </p:nvPr>
        </p:nvSpPr>
        <p:spPr>
          <a:xfrm>
            <a:off x="1981200" y="546101"/>
            <a:ext cx="8229600" cy="5580063"/>
          </a:xfrm>
        </p:spPr>
        <p:txBody>
          <a:bodyPr>
            <a:normAutofit fontScale="92500" lnSpcReduction="20000"/>
          </a:bodyPr>
          <a:lstStyle/>
          <a:p>
            <a:pPr eaLnBrk="1" hangingPunct="1"/>
            <a:r>
              <a:rPr lang="zh-CN" altLang="en-US" sz="1800"/>
              <a:t>{</a:t>
            </a:r>
          </a:p>
          <a:p>
            <a:pPr eaLnBrk="1" hangingPunct="1"/>
            <a:r>
              <a:rPr lang="zh-CN" altLang="en-US" sz="1800"/>
              <a:t>private:</a:t>
            </a:r>
          </a:p>
          <a:p>
            <a:pPr eaLnBrk="1" hangingPunct="1"/>
            <a:r>
              <a:rPr lang="zh-CN" altLang="en-US" sz="1800"/>
              <a:t>    int radius;</a:t>
            </a:r>
          </a:p>
          <a:p>
            <a:pPr eaLnBrk="1" hangingPunct="1"/>
            <a:r>
              <a:rPr lang="zh-CN" altLang="en-US" sz="1800"/>
              <a:t>public:</a:t>
            </a:r>
          </a:p>
          <a:p>
            <a:pPr eaLnBrk="1" hangingPunct="1"/>
            <a:r>
              <a:rPr lang="zh-CN" altLang="en-US" sz="1800"/>
              <a:t>    void draw()				//在派生类中重新定义</a:t>
            </a:r>
          </a:p>
          <a:p>
            <a:pPr eaLnBrk="1" hangingPunct="1"/>
            <a:r>
              <a:rPr lang="zh-CN" altLang="en-US" sz="1800"/>
              <a:t>    {</a:t>
            </a:r>
          </a:p>
          <a:p>
            <a:pPr eaLnBrk="1" hangingPunct="1"/>
            <a:r>
              <a:rPr lang="zh-CN" altLang="en-US" sz="1800"/>
              <a:t>        cout&lt;&lt;"Draw circle";</a:t>
            </a:r>
          </a:p>
          <a:p>
            <a:pPr eaLnBrk="1" hangingPunct="1"/>
            <a:r>
              <a:rPr lang="zh-CN" altLang="en-US" sz="1800"/>
              <a:t>    }</a:t>
            </a:r>
          </a:p>
          <a:p>
            <a:pPr eaLnBrk="1" hangingPunct="1"/>
            <a:r>
              <a:rPr lang="zh-CN" altLang="en-US" sz="1800"/>
              <a:t>    double area()</a:t>
            </a:r>
          </a:p>
          <a:p>
            <a:pPr eaLnBrk="1" hangingPunct="1"/>
            <a:r>
              <a:rPr lang="zh-CN" altLang="en-US" sz="1800"/>
              <a:t>    {</a:t>
            </a:r>
          </a:p>
          <a:p>
            <a:pPr eaLnBrk="1" hangingPunct="1"/>
            <a:r>
              <a:rPr lang="zh-CN" altLang="en-US" sz="1800"/>
              <a:t>        return 3.141593*radius*radius;</a:t>
            </a:r>
          </a:p>
          <a:p>
            <a:pPr eaLnBrk="1" hangingPunct="1"/>
            <a:r>
              <a:rPr lang="zh-CN" altLang="en-US" sz="1800"/>
              <a:t>    }</a:t>
            </a:r>
          </a:p>
          <a:p>
            <a:pPr eaLnBrk="1" hangingPunct="1"/>
            <a:r>
              <a:rPr lang="zh-CN" altLang="en-US" sz="1800"/>
              <a:t>};</a:t>
            </a:r>
          </a:p>
          <a:p>
            <a:pPr eaLnBrk="1" hangingPunct="1"/>
            <a:r>
              <a:rPr lang="zh-CN" altLang="en-US" sz="1800"/>
              <a:t>class Square: public Shapes</a:t>
            </a:r>
          </a:p>
          <a:p>
            <a:pPr eaLnBrk="1" hangingPunct="1"/>
            <a:r>
              <a:rPr lang="zh-CN" altLang="en-US" sz="1800"/>
              <a:t>{</a:t>
            </a:r>
          </a:p>
          <a:p>
            <a:pPr eaLnBrk="1" hangingPunct="1"/>
            <a:r>
              <a:rPr lang="zh-CN" altLang="en-US" sz="1800"/>
              <a:t>private:</a:t>
            </a:r>
          </a:p>
          <a:p>
            <a:pPr eaLnBrk="1" hangingPunct="1"/>
            <a:r>
              <a:rPr lang="zh-CN" altLang="en-US" sz="1800"/>
              <a:t>    int length;</a:t>
            </a:r>
          </a:p>
          <a:p>
            <a:pPr eaLnBrk="1" hangingPunct="1"/>
            <a:endParaRPr lang="zh-CN"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a:extLst>
              <a:ext uri="{FF2B5EF4-FFF2-40B4-BE49-F238E27FC236}">
                <a16:creationId xmlns:a16="http://schemas.microsoft.com/office/drawing/2014/main" id="{E93B658C-8CEB-46D8-AD62-17389B72F778}"/>
              </a:ext>
            </a:extLst>
          </p:cNvPr>
          <p:cNvSpPr>
            <a:spLocks noGrp="1" noChangeArrowheads="1"/>
          </p:cNvSpPr>
          <p:nvPr>
            <p:ph idx="1"/>
          </p:nvPr>
        </p:nvSpPr>
        <p:spPr>
          <a:xfrm>
            <a:off x="1981200" y="546101"/>
            <a:ext cx="8229600" cy="5580063"/>
          </a:xfrm>
        </p:spPr>
        <p:txBody>
          <a:bodyPr>
            <a:normAutofit fontScale="92500" lnSpcReduction="20000"/>
          </a:bodyPr>
          <a:lstStyle/>
          <a:p>
            <a:pPr eaLnBrk="1" hangingPunct="1"/>
            <a:r>
              <a:rPr lang="zh-CN" altLang="en-US" sz="1800"/>
              <a:t>public:</a:t>
            </a:r>
          </a:p>
          <a:p>
            <a:pPr eaLnBrk="1" hangingPunct="1"/>
            <a:r>
              <a:rPr lang="zh-CN" altLang="en-US" sz="1800"/>
              <a:t>    void draw()				//在派生类中重新定义</a:t>
            </a:r>
          </a:p>
          <a:p>
            <a:pPr eaLnBrk="1" hangingPunct="1"/>
            <a:r>
              <a:rPr lang="zh-CN" altLang="en-US" sz="1800"/>
              <a:t>    {</a:t>
            </a:r>
          </a:p>
          <a:p>
            <a:pPr eaLnBrk="1" hangingPunct="1"/>
            <a:r>
              <a:rPr lang="zh-CN" altLang="en-US" sz="1800"/>
              <a:t>        cout&lt;&lt;"Draw square";</a:t>
            </a:r>
          </a:p>
          <a:p>
            <a:pPr eaLnBrk="1" hangingPunct="1"/>
            <a:r>
              <a:rPr lang="zh-CN" altLang="en-US" sz="1800"/>
              <a:t>    }</a:t>
            </a:r>
          </a:p>
          <a:p>
            <a:pPr eaLnBrk="1" hangingPunct="1"/>
            <a:r>
              <a:rPr lang="zh-CN" altLang="en-US" sz="1800"/>
              <a:t>   double area()</a:t>
            </a:r>
          </a:p>
          <a:p>
            <a:pPr eaLnBrk="1" hangingPunct="1"/>
            <a:r>
              <a:rPr lang="zh-CN" altLang="en-US" sz="1800"/>
              <a:t>    {</a:t>
            </a:r>
          </a:p>
          <a:p>
            <a:pPr eaLnBrk="1" hangingPunct="1"/>
            <a:r>
              <a:rPr lang="zh-CN" altLang="en-US" sz="1800"/>
              <a:t>        return length* length;</a:t>
            </a:r>
          </a:p>
          <a:p>
            <a:pPr eaLnBrk="1" hangingPunct="1"/>
            <a:r>
              <a:rPr lang="zh-CN" altLang="en-US" sz="1800"/>
              <a:t>    }</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Circle c;</a:t>
            </a:r>
          </a:p>
          <a:p>
            <a:pPr eaLnBrk="1" hangingPunct="1"/>
            <a:r>
              <a:rPr lang="zh-CN" altLang="en-US" sz="1800"/>
              <a:t>    Square s;</a:t>
            </a:r>
          </a:p>
          <a:p>
            <a:pPr eaLnBrk="1" hangingPunct="1"/>
            <a:r>
              <a:rPr lang="zh-CN" altLang="en-US" sz="1800"/>
              <a:t>    Shapes* ptr;</a:t>
            </a:r>
          </a:p>
          <a:p>
            <a:pPr eaLnBrk="1" hangingPunct="1"/>
            <a:r>
              <a:rPr lang="zh-CN" altLang="en-US" sz="1800"/>
              <a:t>    ptr = &amp;c;</a:t>
            </a:r>
          </a:p>
          <a:p>
            <a:pPr eaLnBrk="1" hangingPunct="1"/>
            <a:r>
              <a:rPr lang="zh-CN" altLang="en-US" sz="1800"/>
              <a:t>    ptr-&gt;draw();</a:t>
            </a:r>
          </a:p>
          <a:p>
            <a:pPr eaLnBrk="1" hangingPunct="1"/>
            <a:r>
              <a:rPr lang="zh-CN" altLang="en-US" sz="180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a:extLst>
              <a:ext uri="{FF2B5EF4-FFF2-40B4-BE49-F238E27FC236}">
                <a16:creationId xmlns:a16="http://schemas.microsoft.com/office/drawing/2014/main" id="{9E471381-89AD-43B9-BAFE-2A08A846ED73}"/>
              </a:ext>
            </a:extLst>
          </p:cNvPr>
          <p:cNvSpPr>
            <a:spLocks noGrp="1" noChangeArrowheads="1"/>
          </p:cNvSpPr>
          <p:nvPr>
            <p:ph idx="1"/>
          </p:nvPr>
        </p:nvSpPr>
        <p:spPr>
          <a:xfrm>
            <a:off x="1981200" y="546101"/>
            <a:ext cx="8229600" cy="5580063"/>
          </a:xfrm>
        </p:spPr>
        <p:txBody>
          <a:bodyPr/>
          <a:lstStyle/>
          <a:p>
            <a:pPr eaLnBrk="1" hangingPunct="1"/>
            <a:r>
              <a:rPr lang="zh-CN" altLang="en-US" sz="1800"/>
              <a:t>    cout&lt;&lt; "Circle area :"&lt;&lt;ptr-&gt;area()&lt;&lt;endl;</a:t>
            </a:r>
          </a:p>
          <a:p>
            <a:pPr eaLnBrk="1" hangingPunct="1"/>
            <a:r>
              <a:rPr lang="zh-CN" altLang="en-US" sz="1800"/>
              <a:t>    ptr = &amp;s;</a:t>
            </a:r>
          </a:p>
          <a:p>
            <a:pPr eaLnBrk="1" hangingPunct="1"/>
            <a:r>
              <a:rPr lang="zh-CN" altLang="en-US" sz="1800"/>
              <a:t>    ptr-&gt;draw();</a:t>
            </a:r>
          </a:p>
          <a:p>
            <a:pPr eaLnBrk="1" hangingPunct="1"/>
            <a:r>
              <a:rPr lang="zh-CN" altLang="en-US" sz="1800"/>
              <a:t>    cout&lt;&lt; "Square area :"&lt;&lt;ptr-&gt;area()&lt;&lt;endl;</a:t>
            </a:r>
          </a:p>
          <a:p>
            <a:pPr eaLnBrk="1" hangingPunct="1"/>
            <a:r>
              <a:rPr lang="zh-CN" altLang="en-US" sz="1800"/>
              <a:t>	return 0;</a:t>
            </a:r>
          </a:p>
          <a:p>
            <a:pPr eaLnBrk="1" hangingPunct="1"/>
            <a:r>
              <a:rPr lang="zh-CN" altLang="en-US" sz="1800"/>
              <a:t>}</a:t>
            </a:r>
          </a:p>
          <a:p>
            <a:pPr eaLnBrk="1" hangingPunct="1"/>
            <a:endParaRPr lang="zh-CN" altLang="en-US"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a:extLst>
              <a:ext uri="{FF2B5EF4-FFF2-40B4-BE49-F238E27FC236}">
                <a16:creationId xmlns:a16="http://schemas.microsoft.com/office/drawing/2014/main" id="{97798B59-0BE9-4C86-9988-92061F96844F}"/>
              </a:ext>
            </a:extLst>
          </p:cNvPr>
          <p:cNvSpPr>
            <a:spLocks noGrp="1" noChangeArrowheads="1"/>
          </p:cNvSpPr>
          <p:nvPr>
            <p:ph idx="1"/>
          </p:nvPr>
        </p:nvSpPr>
        <p:spPr>
          <a:xfrm>
            <a:off x="1981200" y="546101"/>
            <a:ext cx="8229600" cy="5580063"/>
          </a:xfrm>
        </p:spPr>
        <p:txBody>
          <a:bodyPr>
            <a:normAutofit lnSpcReduction="10000"/>
          </a:bodyPr>
          <a:lstStyle/>
          <a:p>
            <a:pPr eaLnBrk="1" hangingPunct="1"/>
            <a:r>
              <a:rPr lang="zh-CN" altLang="en-US" sz="2400"/>
              <a:t>11.4.2  多态性的应用</a:t>
            </a:r>
          </a:p>
          <a:p>
            <a:pPr eaLnBrk="1" hangingPunct="1"/>
            <a:r>
              <a:rPr lang="zh-CN" altLang="en-US" sz="2000"/>
              <a:t>     下面通过一个例子来说明多态性的应用。</a:t>
            </a:r>
          </a:p>
          <a:p>
            <a:pPr eaLnBrk="1" hangingPunct="1"/>
            <a:r>
              <a:rPr lang="zh-CN" altLang="en-US" sz="2000"/>
              <a:t>            【例11.9】分析程序执行结果。设计学生类student，提供成员函数kind()表示不同类型的学生，定义为纯虚函数；派生A类学生student_A，提供成员函数kind()表示A类学生，派生B类学生student_B，提供成员函数kind()表示B类学生。类student_A和类student_B都继承学生类。</a:t>
            </a:r>
          </a:p>
          <a:p>
            <a:pPr eaLnBrk="1" hangingPunct="1"/>
            <a:r>
              <a:rPr lang="zh-CN" altLang="en-US" sz="2000"/>
              <a:t>     </a:t>
            </a:r>
            <a:r>
              <a:rPr lang="zh-CN" altLang="en-US" sz="1800"/>
              <a:t>#include&lt;iostream&gt;</a:t>
            </a:r>
          </a:p>
          <a:p>
            <a:pPr eaLnBrk="1" hangingPunct="1"/>
            <a:r>
              <a:rPr lang="zh-CN" altLang="en-US" sz="1800"/>
              <a:t>     using namespace std;</a:t>
            </a:r>
          </a:p>
          <a:p>
            <a:pPr eaLnBrk="1" hangingPunct="1"/>
            <a:r>
              <a:rPr lang="zh-CN" altLang="en-US" sz="1800"/>
              <a:t>     class student</a:t>
            </a:r>
          </a:p>
          <a:p>
            <a:pPr eaLnBrk="1" hangingPunct="1"/>
            <a:r>
              <a:rPr lang="zh-CN" altLang="en-US" sz="1800"/>
              <a:t>     {</a:t>
            </a:r>
          </a:p>
          <a:p>
            <a:pPr eaLnBrk="1" hangingPunct="1"/>
            <a:r>
              <a:rPr lang="zh-CN" altLang="en-US" sz="1800"/>
              <a:t>         public:</a:t>
            </a:r>
          </a:p>
          <a:p>
            <a:pPr eaLnBrk="1" hangingPunct="1"/>
            <a:r>
              <a:rPr lang="zh-CN" altLang="en-US" sz="1800"/>
              <a:t>         virtual void kind()=0;   //定义student类，成员函数kind()为纯虚函数</a:t>
            </a:r>
          </a:p>
          <a:p>
            <a:pPr eaLnBrk="1" hangingPunct="1"/>
            <a:r>
              <a:rPr lang="zh-CN" altLang="en-US" sz="1800"/>
              <a:t>     };</a:t>
            </a:r>
          </a:p>
          <a:p>
            <a:pPr eaLnBrk="1" hangingPunct="1"/>
            <a:r>
              <a:rPr lang="zh-CN" altLang="en-US" sz="1800"/>
              <a:t>     class student_A:public studen</a:t>
            </a:r>
            <a:r>
              <a:rPr lang="en-US" altLang="zh-CN" sz="1800"/>
              <a:t>t    </a:t>
            </a:r>
            <a:r>
              <a:rPr lang="zh-CN" altLang="en-US" sz="1800"/>
              <a:t>//定义类student_A继承类student</a:t>
            </a:r>
          </a:p>
          <a:p>
            <a:pPr eaLnBrk="1" hangingPunct="1"/>
            <a:r>
              <a:rPr lang="zh-CN" altLang="en-US" sz="1800"/>
              <a:t>    {</a:t>
            </a:r>
          </a:p>
          <a:p>
            <a:pPr eaLnBrk="1" hangingPunct="1"/>
            <a:endParaRPr lang="zh-CN"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a:extLst>
              <a:ext uri="{FF2B5EF4-FFF2-40B4-BE49-F238E27FC236}">
                <a16:creationId xmlns:a16="http://schemas.microsoft.com/office/drawing/2014/main" id="{A1A0C151-556B-4C93-9E77-75D569472E4D}"/>
              </a:ext>
            </a:extLst>
          </p:cNvPr>
          <p:cNvSpPr>
            <a:spLocks noGrp="1" noChangeArrowheads="1"/>
          </p:cNvSpPr>
          <p:nvPr>
            <p:ph idx="1"/>
          </p:nvPr>
        </p:nvSpPr>
        <p:spPr>
          <a:xfrm>
            <a:off x="1981200" y="546101"/>
            <a:ext cx="8229600" cy="5580063"/>
          </a:xfrm>
        </p:spPr>
        <p:txBody>
          <a:bodyPr>
            <a:normAutofit fontScale="92500" lnSpcReduction="20000"/>
          </a:bodyPr>
          <a:lstStyle/>
          <a:p>
            <a:pPr eaLnBrk="1" hangingPunct="1"/>
            <a:r>
              <a:rPr lang="zh-CN" altLang="en-US" sz="1800"/>
              <a:t>public: </a:t>
            </a:r>
          </a:p>
          <a:p>
            <a:pPr eaLnBrk="1" hangingPunct="1"/>
            <a:r>
              <a:rPr lang="zh-CN" altLang="en-US" sz="1800"/>
              <a:t>    void kind();                	//类student_A包含成员函数kind()</a:t>
            </a:r>
          </a:p>
          <a:p>
            <a:pPr eaLnBrk="1" hangingPunct="1"/>
            <a:r>
              <a:rPr lang="zh-CN" altLang="en-US" sz="1800"/>
              <a:t>};</a:t>
            </a:r>
          </a:p>
          <a:p>
            <a:pPr eaLnBrk="1" hangingPunct="1"/>
            <a:r>
              <a:rPr lang="zh-CN" altLang="en-US" sz="1800"/>
              <a:t>class student_B:public student	//定义类student_B继承类student</a:t>
            </a:r>
          </a:p>
          <a:p>
            <a:pPr eaLnBrk="1" hangingPunct="1"/>
            <a:r>
              <a:rPr lang="zh-CN" altLang="en-US" sz="1800"/>
              <a:t>{</a:t>
            </a:r>
          </a:p>
          <a:p>
            <a:pPr eaLnBrk="1" hangingPunct="1"/>
            <a:r>
              <a:rPr lang="zh-CN" altLang="en-US" sz="1800"/>
              <a:t>public:</a:t>
            </a:r>
          </a:p>
          <a:p>
            <a:pPr eaLnBrk="1" hangingPunct="1"/>
            <a:r>
              <a:rPr lang="zh-CN" altLang="en-US" sz="1800"/>
              <a:t>    void kind();             		//类student_B包含成员函数kind()</a:t>
            </a:r>
          </a:p>
          <a:p>
            <a:pPr eaLnBrk="1" hangingPunct="1"/>
            <a:r>
              <a:rPr lang="zh-CN" altLang="en-US" sz="1800"/>
              <a:t>};</a:t>
            </a:r>
          </a:p>
          <a:p>
            <a:pPr eaLnBrk="1" hangingPunct="1"/>
            <a:r>
              <a:rPr lang="zh-CN" altLang="en-US" sz="1800"/>
              <a:t>void student_A::kind()      	//编写类student_A和类student_B的成员函数kind()</a:t>
            </a:r>
          </a:p>
          <a:p>
            <a:pPr eaLnBrk="1" hangingPunct="1"/>
            <a:r>
              <a:rPr lang="zh-CN" altLang="en-US" sz="1800"/>
              <a:t>{</a:t>
            </a:r>
          </a:p>
          <a:p>
            <a:pPr eaLnBrk="1" hangingPunct="1"/>
            <a:r>
              <a:rPr lang="zh-CN" altLang="en-US" sz="1800"/>
              <a:t>    cout&lt;&lt;"A类的学生！"&lt;&lt;endl;</a:t>
            </a:r>
          </a:p>
          <a:p>
            <a:pPr eaLnBrk="1" hangingPunct="1"/>
            <a:r>
              <a:rPr lang="zh-CN" altLang="en-US" sz="1800"/>
              <a:t>}</a:t>
            </a:r>
          </a:p>
          <a:p>
            <a:pPr eaLnBrk="1" hangingPunct="1"/>
            <a:r>
              <a:rPr lang="zh-CN" altLang="en-US" sz="1800"/>
              <a:t>void student_B::kind()</a:t>
            </a:r>
          </a:p>
          <a:p>
            <a:pPr eaLnBrk="1" hangingPunct="1"/>
            <a:r>
              <a:rPr lang="zh-CN" altLang="en-US" sz="1800"/>
              <a:t>{</a:t>
            </a:r>
          </a:p>
          <a:p>
            <a:pPr eaLnBrk="1" hangingPunct="1"/>
            <a:r>
              <a:rPr lang="zh-CN" altLang="en-US" sz="1800"/>
              <a:t>    cout&lt;&lt;"B类的学生！"&lt;&lt;endl;</a:t>
            </a:r>
          </a:p>
          <a:p>
            <a:pPr eaLnBrk="1" hangingPunct="1"/>
            <a:r>
              <a:rPr lang="zh-CN" altLang="en-US" sz="1800"/>
              <a:t>}</a:t>
            </a:r>
          </a:p>
          <a:p>
            <a:pPr eaLnBrk="1" hangingPunct="1"/>
            <a:r>
              <a:rPr lang="zh-CN" altLang="en-US" sz="1800">
                <a:sym typeface="宋体" panose="02010600030101010101" pitchFamily="2" charset="-122"/>
              </a:rPr>
              <a:t>void kind(student *S)</a:t>
            </a:r>
            <a:endParaRPr lang="zh-CN" altLang="en-US" sz="1800"/>
          </a:p>
          <a:p>
            <a:pPr eaLnBrk="1" hangingPunct="1"/>
            <a:endParaRPr lang="zh-CN" alt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a:extLst>
              <a:ext uri="{FF2B5EF4-FFF2-40B4-BE49-F238E27FC236}">
                <a16:creationId xmlns:a16="http://schemas.microsoft.com/office/drawing/2014/main" id="{8FD5AD16-B958-4552-9D87-4D4C421C39D0}"/>
              </a:ext>
            </a:extLst>
          </p:cNvPr>
          <p:cNvSpPr>
            <a:spLocks noGrp="1" noChangeArrowheads="1"/>
          </p:cNvSpPr>
          <p:nvPr>
            <p:ph idx="1"/>
          </p:nvPr>
        </p:nvSpPr>
        <p:spPr>
          <a:xfrm>
            <a:off x="1981200" y="546100"/>
            <a:ext cx="8229600" cy="6294438"/>
          </a:xfrm>
        </p:spPr>
        <p:txBody>
          <a:bodyPr>
            <a:normAutofit lnSpcReduction="10000"/>
          </a:bodyPr>
          <a:lstStyle/>
          <a:p>
            <a:pPr eaLnBrk="1" hangingPunct="1"/>
            <a:r>
              <a:rPr lang="zh-CN" altLang="en-US" sz="1800"/>
              <a:t>{</a:t>
            </a:r>
          </a:p>
          <a:p>
            <a:pPr eaLnBrk="1" hangingPunct="1"/>
            <a:r>
              <a:rPr lang="zh-CN" altLang="en-US" sz="1800"/>
              <a:t>    S-&gt;kind();</a:t>
            </a:r>
          </a:p>
          <a:p>
            <a:pPr eaLnBrk="1" hangingPunct="1"/>
            <a:r>
              <a:rPr lang="zh-CN" altLang="en-US" sz="1800"/>
              <a:t>}</a:t>
            </a:r>
          </a:p>
          <a:p>
            <a:pPr eaLnBrk="1" hangingPunct="1"/>
            <a:r>
              <a:rPr lang="zh-CN" altLang="en-US" sz="1800"/>
              <a:t>int main()</a:t>
            </a:r>
          </a:p>
          <a:p>
            <a:pPr eaLnBrk="1" hangingPunct="1"/>
            <a:r>
              <a:rPr lang="zh-CN" altLang="en-US" sz="1800"/>
              <a:t>{</a:t>
            </a:r>
          </a:p>
          <a:p>
            <a:pPr eaLnBrk="1" hangingPunct="1"/>
            <a:r>
              <a:rPr lang="zh-CN" altLang="en-US" sz="1800"/>
              <a:t>    student_A a1;</a:t>
            </a:r>
          </a:p>
          <a:p>
            <a:pPr eaLnBrk="1" hangingPunct="1"/>
            <a:r>
              <a:rPr lang="zh-CN" altLang="en-US" sz="1800"/>
              <a:t>    a1.kind();   </a:t>
            </a:r>
          </a:p>
          <a:p>
            <a:pPr eaLnBrk="1" hangingPunct="1"/>
            <a:r>
              <a:rPr lang="zh-CN" altLang="en-US" sz="1800"/>
              <a:t>    student_B  b1;</a:t>
            </a:r>
          </a:p>
          <a:p>
            <a:pPr eaLnBrk="1" hangingPunct="1"/>
            <a:r>
              <a:rPr lang="zh-CN" altLang="en-US" sz="1800"/>
              <a:t>    b1.kind();</a:t>
            </a:r>
          </a:p>
          <a:p>
            <a:pPr eaLnBrk="1" hangingPunct="1"/>
            <a:r>
              <a:rPr lang="zh-CN" altLang="en-US" sz="1800"/>
              <a:t>    cout&lt;&lt;"----------";</a:t>
            </a:r>
          </a:p>
          <a:p>
            <a:pPr eaLnBrk="1" hangingPunct="1"/>
            <a:r>
              <a:rPr lang="zh-CN" altLang="en-US" sz="1800"/>
              <a:t>    cout&lt;&lt;endl;</a:t>
            </a:r>
          </a:p>
          <a:p>
            <a:pPr eaLnBrk="1" hangingPunct="1"/>
            <a:r>
              <a:rPr lang="zh-CN" altLang="en-US" sz="1800"/>
              <a:t>    student *p;</a:t>
            </a:r>
          </a:p>
          <a:p>
            <a:pPr eaLnBrk="1" hangingPunct="1"/>
            <a:r>
              <a:rPr lang="zh-CN" altLang="en-US" sz="1800"/>
              <a:t>    p=&amp;a1;</a:t>
            </a:r>
          </a:p>
          <a:p>
            <a:pPr eaLnBrk="1" hangingPunct="1"/>
            <a:r>
              <a:rPr lang="zh-CN" altLang="en-US" sz="1800"/>
              <a:t>    kind(p);</a:t>
            </a:r>
          </a:p>
          <a:p>
            <a:pPr eaLnBrk="1" hangingPunct="1"/>
            <a:r>
              <a:rPr lang="zh-CN" altLang="en-US" sz="1800"/>
              <a:t>    p=&amp;b1;</a:t>
            </a:r>
          </a:p>
          <a:p>
            <a:pPr eaLnBrk="1" hangingPunct="1"/>
            <a:r>
              <a:rPr lang="zh-CN" altLang="en-US" sz="1800"/>
              <a:t>    kind(p);</a:t>
            </a:r>
          </a:p>
          <a:p>
            <a:pPr eaLnBrk="1" hangingPunct="1"/>
            <a:r>
              <a:rPr lang="zh-CN" altLang="en-US" sz="1800"/>
              <a:t>    return 0;</a:t>
            </a:r>
          </a:p>
          <a:p>
            <a:pPr eaLnBrk="1" hangingPunct="1"/>
            <a:r>
              <a:rPr lang="zh-CN" altLang="en-US" sz="180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占位符 92161">
            <a:extLst>
              <a:ext uri="{FF2B5EF4-FFF2-40B4-BE49-F238E27FC236}">
                <a16:creationId xmlns:a16="http://schemas.microsoft.com/office/drawing/2014/main" id="{6DA2CBA9-4096-4C54-9FD1-2E7EABA76759}"/>
              </a:ext>
            </a:extLst>
          </p:cNvPr>
          <p:cNvSpPr>
            <a:spLocks noGrp="1" noChangeArrowheads="1"/>
          </p:cNvSpPr>
          <p:nvPr>
            <p:ph type="body" idx="1"/>
          </p:nvPr>
        </p:nvSpPr>
        <p:spPr>
          <a:xfrm>
            <a:off x="1981200" y="2057400"/>
            <a:ext cx="8001000" cy="2819400"/>
          </a:xfrm>
        </p:spPr>
        <p:txBody>
          <a:bodyPr/>
          <a:lstStyle/>
          <a:p>
            <a:pPr eaLnBrk="1" hangingPunct="1"/>
            <a:r>
              <a:rPr lang="zh-CN" altLang="en-US">
                <a:hlinkClick r:id="rId2" action="ppaction://hlinksldjump"/>
              </a:rPr>
              <a:t>11.5.1  实战目标</a:t>
            </a:r>
          </a:p>
          <a:p>
            <a:pPr eaLnBrk="1" hangingPunct="1"/>
            <a:r>
              <a:rPr lang="zh-CN" altLang="en-US">
                <a:hlinkClick r:id="rId3" action="ppaction://hlinksldjump"/>
              </a:rPr>
              <a:t>11.5.2  功能描述</a:t>
            </a:r>
          </a:p>
          <a:p>
            <a:pPr eaLnBrk="1" hangingPunct="1"/>
            <a:r>
              <a:rPr lang="zh-CN" altLang="en-US" u="sng">
                <a:solidFill>
                  <a:srgbClr val="3C8C93"/>
                </a:solidFill>
              </a:rPr>
              <a:t>11.5.3  案例实现</a:t>
            </a:r>
          </a:p>
          <a:p>
            <a:pPr eaLnBrk="1" hangingPunct="1"/>
            <a:endParaRPr lang="zh-CN" altLang="en-US" u="sng">
              <a:solidFill>
                <a:srgbClr val="3C8C93"/>
              </a:solidFill>
            </a:endParaRPr>
          </a:p>
        </p:txBody>
      </p:sp>
      <p:sp>
        <p:nvSpPr>
          <p:cNvPr id="49155" name="标题 92162">
            <a:extLst>
              <a:ext uri="{FF2B5EF4-FFF2-40B4-BE49-F238E27FC236}">
                <a16:creationId xmlns:a16="http://schemas.microsoft.com/office/drawing/2014/main" id="{32C6F326-4257-4993-8DBE-F2470AD1B578}"/>
              </a:ext>
            </a:extLst>
          </p:cNvPr>
          <p:cNvSpPr>
            <a:spLocks noGrp="1" noChangeArrowheads="1"/>
          </p:cNvSpPr>
          <p:nvPr>
            <p:ph type="title"/>
          </p:nvPr>
        </p:nvSpPr>
        <p:spPr>
          <a:xfrm>
            <a:off x="1981200" y="533400"/>
            <a:ext cx="8229600" cy="1143000"/>
          </a:xfrm>
        </p:spPr>
        <p:txBody>
          <a:bodyPr/>
          <a:lstStyle/>
          <a:p>
            <a:pPr eaLnBrk="1" hangingPunct="1"/>
            <a:r>
              <a:rPr lang="zh-CN" altLang="en-US" sz="4000"/>
              <a:t>11.5  案例实战</a:t>
            </a:r>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a:extLst>
              <a:ext uri="{FF2B5EF4-FFF2-40B4-BE49-F238E27FC236}">
                <a16:creationId xmlns:a16="http://schemas.microsoft.com/office/drawing/2014/main" id="{BC939D80-DEED-4B92-B251-5D2A8EC16069}"/>
              </a:ext>
            </a:extLst>
          </p:cNvPr>
          <p:cNvSpPr>
            <a:spLocks noGrp="1" noChangeArrowheads="1"/>
          </p:cNvSpPr>
          <p:nvPr>
            <p:ph idx="1"/>
          </p:nvPr>
        </p:nvSpPr>
        <p:spPr>
          <a:xfrm>
            <a:off x="1981200" y="546101"/>
            <a:ext cx="8229600" cy="5580063"/>
          </a:xfrm>
        </p:spPr>
        <p:txBody>
          <a:bodyPr/>
          <a:lstStyle/>
          <a:p>
            <a:pPr eaLnBrk="1" hangingPunct="1"/>
            <a:r>
              <a:rPr lang="zh-CN" altLang="en-US" sz="2400"/>
              <a:t>11.5.1  实战目标</a:t>
            </a:r>
          </a:p>
          <a:p>
            <a:pPr eaLnBrk="1" hangingPunct="1"/>
            <a:endParaRPr lang="zh-CN" altLang="en-US" sz="2000"/>
          </a:p>
          <a:p>
            <a:pPr eaLnBrk="1" hangingPunct="1"/>
            <a:r>
              <a:rPr lang="zh-CN" altLang="en-US" sz="2000"/>
              <a:t>（1）深刻理解虚函数的作用，熟练掌握虚函数的定义和使用。</a:t>
            </a:r>
          </a:p>
          <a:p>
            <a:pPr eaLnBrk="1" hangingPunct="1"/>
            <a:r>
              <a:rPr lang="zh-CN" altLang="en-US" sz="2000"/>
              <a:t>（2）在实际需求中，对继承关系下不同类的成员函数，能够分析得出需要定义为虚函数的成员函数，掌握虚函数的实际应用。</a:t>
            </a:r>
          </a:p>
          <a:p>
            <a:pPr eaLnBrk="1" hangingPunct="1"/>
            <a:r>
              <a:rPr lang="zh-CN" altLang="en-US" sz="2000"/>
              <a:t>（3）掌握纯虚函数和抽象类的定义和使用。</a:t>
            </a:r>
          </a:p>
          <a:p>
            <a:pPr eaLnBrk="1" hangingPunct="1"/>
            <a:r>
              <a:rPr lang="zh-CN" altLang="en-US" sz="2000"/>
              <a:t>（4）对具体的类进行分析设计，分析是否需要抽象类，掌握抽象类和纯虚函数的实际应用。</a:t>
            </a:r>
          </a:p>
          <a:p>
            <a:pPr eaLnBrk="1" hangingPunct="1"/>
            <a:r>
              <a:rPr lang="zh-CN" altLang="en-US" sz="2000"/>
              <a:t>（5）完成管理类的实现，理解使用管理类的作用。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a:extLst>
              <a:ext uri="{FF2B5EF4-FFF2-40B4-BE49-F238E27FC236}">
                <a16:creationId xmlns:a16="http://schemas.microsoft.com/office/drawing/2014/main" id="{11B3056E-2682-4ADC-914B-8D7FFA2BA7EE}"/>
              </a:ext>
            </a:extLst>
          </p:cNvPr>
          <p:cNvSpPr>
            <a:spLocks noGrp="1" noChangeArrowheads="1"/>
          </p:cNvSpPr>
          <p:nvPr>
            <p:ph idx="1"/>
          </p:nvPr>
        </p:nvSpPr>
        <p:spPr>
          <a:xfrm>
            <a:off x="1981200" y="546101"/>
            <a:ext cx="8229600" cy="5580063"/>
          </a:xfrm>
        </p:spPr>
        <p:txBody>
          <a:bodyPr/>
          <a:lstStyle/>
          <a:p>
            <a:pPr eaLnBrk="1" hangingPunct="1"/>
            <a:r>
              <a:rPr lang="zh-CN" altLang="en-US" sz="2400"/>
              <a:t>11.5.2  功能描述</a:t>
            </a:r>
          </a:p>
          <a:p>
            <a:pPr eaLnBrk="1" hangingPunct="1"/>
            <a:r>
              <a:rPr lang="zh-CN" altLang="en-US" sz="2000"/>
              <a:t>            当不同的类通过继承具有相同的成员函数，但相同的成员函数具有不同的功能实现时，可以采用虚函数的方式，通过基类指针或引用动态调用该虚函数，实现多态。通常最上层基类的虚函数没有一个具体的实现方式，只是一个抽象的行为，具体的行为由其子类实现，这种情况下，可以定义为纯虚函数，最上层的类即为抽象类。</a:t>
            </a:r>
          </a:p>
          <a:p>
            <a:pPr eaLnBrk="1" hangingPunct="1"/>
            <a:r>
              <a:rPr lang="zh-CN" altLang="en-US" sz="2000"/>
              <a:t>            在第10章的案例中，已经定义了4个类。其中技术人员类Worker、销售人员类Saler和经理类Manager中都有计算奖金的成员函数，不同类的对象获得奖金的计算公式不同，应在各个类中有不同的函数实现，它们可以定义为同名的成员函数，在不同的类中实现即可。在员工类Employee这个公共基类中，也有计算奖金的成员函数，但该类计算奖金的成员函数没有具体的意义，因为企业员工的其他类都是由员工类Employee派生出的，所以根据纯虚函数的作用与用法，可以将员工类Employee中的计算奖金的成员函数定义为纯虚函数，其他3个类分别实现该纯虚函数，实现不同类对象奖金的计算即可，这时员工类Employee就变成了抽象类。</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a:extLst>
              <a:ext uri="{FF2B5EF4-FFF2-40B4-BE49-F238E27FC236}">
                <a16:creationId xmlns:a16="http://schemas.microsoft.com/office/drawing/2014/main" id="{CA6A4316-23CB-466E-858F-B42EEBB1905B}"/>
              </a:ext>
            </a:extLst>
          </p:cNvPr>
          <p:cNvSpPr>
            <a:spLocks noGrp="1" noChangeArrowheads="1"/>
          </p:cNvSpPr>
          <p:nvPr>
            <p:ph idx="1"/>
          </p:nvPr>
        </p:nvSpPr>
        <p:spPr>
          <a:xfrm>
            <a:off x="1981200" y="546100"/>
            <a:ext cx="8229600" cy="5994400"/>
          </a:xfrm>
        </p:spPr>
        <p:txBody>
          <a:bodyPr/>
          <a:lstStyle/>
          <a:p>
            <a:pPr eaLnBrk="1" hangingPunct="1"/>
            <a:r>
              <a:rPr lang="en-US" altLang="zh-CN" sz="2000"/>
              <a:t>            </a:t>
            </a:r>
            <a:r>
              <a:rPr lang="zh-CN" altLang="en-US" sz="2000"/>
              <a:t>对于上面定义的不同类型的员工需要进行统一的管理，如对员工进行增、删、查、改等操作，这就需要再定义一些函数，如果将这些函数定义为普通函数，程序会显得杂乱。所以通常会另外定义一个管理类，用来对不同的具有继承关系的类进行处理，以保证程序的简洁性和可扩展性，系统主界面如图11-1所示。</a:t>
            </a:r>
          </a:p>
          <a:p>
            <a:pPr eaLnBrk="1" hangingPunct="1"/>
            <a:endParaRPr lang="zh-CN" altLang="en-US" sz="2000"/>
          </a:p>
          <a:p>
            <a:pPr eaLnBrk="1" hangingPunct="1"/>
            <a:endParaRPr lang="zh-CN" altLang="en-US" sz="2000"/>
          </a:p>
          <a:p>
            <a:pPr eaLnBrk="1" hangingPunct="1"/>
            <a:endParaRPr lang="zh-CN" altLang="en-US" sz="2000"/>
          </a:p>
          <a:p>
            <a:pPr eaLnBrk="1" hangingPunct="1"/>
            <a:endParaRPr lang="zh-CN" altLang="en-US" sz="2000"/>
          </a:p>
          <a:p>
            <a:pPr eaLnBrk="1" hangingPunct="1"/>
            <a:endParaRPr lang="zh-CN" altLang="en-US" sz="2000"/>
          </a:p>
          <a:p>
            <a:pPr eaLnBrk="1" hangingPunct="1"/>
            <a:endParaRPr lang="zh-CN" altLang="en-US" sz="2000"/>
          </a:p>
          <a:p>
            <a:pPr eaLnBrk="1" hangingPunct="1"/>
            <a:endParaRPr lang="zh-CN" altLang="en-US" sz="2000"/>
          </a:p>
          <a:p>
            <a:pPr eaLnBrk="1" hangingPunct="1"/>
            <a:r>
              <a:rPr lang="zh-CN" altLang="en-US" sz="2000"/>
              <a:t>                                         图11-1  系统主界面</a:t>
            </a:r>
          </a:p>
          <a:p>
            <a:pPr eaLnBrk="1" hangingPunct="1"/>
            <a:r>
              <a:rPr lang="zh-CN" altLang="en-US" sz="2000"/>
              <a:t>            管理类EmployeeManage应包含的数据成员有对象数组及各类员工的实际人数。成员函数应包含构造函数、析构函数，增加、查询、修改、删除、显示员工的函数，以及计算所有员工工资和奖金的函数等。</a:t>
            </a:r>
          </a:p>
        </p:txBody>
      </p:sp>
      <p:pic>
        <p:nvPicPr>
          <p:cNvPr id="52227" name="图片 1">
            <a:extLst>
              <a:ext uri="{FF2B5EF4-FFF2-40B4-BE49-F238E27FC236}">
                <a16:creationId xmlns:a16="http://schemas.microsoft.com/office/drawing/2014/main" id="{9B17A886-6549-4425-9A4C-7FD84A1A5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70" t="4913" r="31030" b="54370"/>
          <a:stretch>
            <a:fillRect/>
          </a:stretch>
        </p:blipFill>
        <p:spPr bwMode="auto">
          <a:xfrm>
            <a:off x="2674939" y="2208213"/>
            <a:ext cx="6592887"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AC78252D-4215-4061-989C-30955A9B19E3}"/>
              </a:ext>
            </a:extLst>
          </p:cNvPr>
          <p:cNvSpPr>
            <a:spLocks noGrp="1" noChangeArrowheads="1"/>
          </p:cNvSpPr>
          <p:nvPr>
            <p:ph idx="1"/>
          </p:nvPr>
        </p:nvSpPr>
        <p:spPr>
          <a:xfrm>
            <a:off x="1981200" y="546101"/>
            <a:ext cx="8229600" cy="5580063"/>
          </a:xfrm>
        </p:spPr>
        <p:txBody>
          <a:bodyPr>
            <a:normAutofit lnSpcReduction="10000"/>
          </a:bodyPr>
          <a:lstStyle/>
          <a:p>
            <a:pPr eaLnBrk="1" hangingPunct="1"/>
            <a:r>
              <a:rPr lang="en-US" altLang="zh-CN" sz="1800"/>
              <a:t>      </a:t>
            </a:r>
            <a:r>
              <a:rPr lang="zh-CN" altLang="en-US" sz="1800"/>
              <a:t>protected:</a:t>
            </a:r>
          </a:p>
          <a:p>
            <a:pPr eaLnBrk="1" hangingPunct="1"/>
            <a:r>
              <a:rPr lang="zh-CN" altLang="en-US" sz="1800"/>
              <a:t>	double wage;         			//基本工资</a:t>
            </a:r>
          </a:p>
          <a:p>
            <a:pPr eaLnBrk="1" hangingPunct="1"/>
            <a:r>
              <a:rPr lang="zh-CN" altLang="en-US" sz="1800"/>
              <a:t>	double bonus;        			//奖金</a:t>
            </a:r>
          </a:p>
          <a:p>
            <a:pPr eaLnBrk="1" hangingPunct="1"/>
            <a:r>
              <a:rPr lang="zh-CN" altLang="en-US" sz="1800"/>
              <a:t>};</a:t>
            </a:r>
          </a:p>
          <a:p>
            <a:pPr eaLnBrk="1" hangingPunct="1"/>
            <a:r>
              <a:rPr lang="zh-CN" altLang="en-US" sz="1800"/>
              <a:t>class Manager:public CommonWorker 	//经理类</a:t>
            </a:r>
          </a:p>
          <a:p>
            <a:pPr eaLnBrk="1" hangingPunct="1"/>
            <a:r>
              <a:rPr lang="zh-CN" altLang="en-US" sz="1800"/>
              <a:t>{</a:t>
            </a:r>
          </a:p>
          <a:p>
            <a:pPr eaLnBrk="1" hangingPunct="1"/>
            <a:r>
              <a:rPr lang="zh-CN" altLang="en-US" sz="1800"/>
              <a:t>public:</a:t>
            </a:r>
          </a:p>
          <a:p>
            <a:pPr eaLnBrk="1" hangingPunct="1"/>
            <a:r>
              <a:rPr lang="zh-CN" altLang="en-US" sz="1800"/>
              <a:t>	Manager(double w,double b,double a):CommonWorker(w,b),allowance(a){}</a:t>
            </a:r>
          </a:p>
          <a:p>
            <a:pPr eaLnBrk="1" hangingPunct="1"/>
            <a:r>
              <a:rPr lang="zh-CN" altLang="en-US" sz="1800"/>
              <a:t>	void Pay()</a:t>
            </a:r>
          </a:p>
          <a:p>
            <a:pPr eaLnBrk="1" hangingPunct="1"/>
            <a:r>
              <a:rPr lang="zh-CN" altLang="en-US" sz="1800"/>
              <a:t>	{</a:t>
            </a:r>
          </a:p>
          <a:p>
            <a:pPr eaLnBrk="1" hangingPunct="1"/>
            <a:r>
              <a:rPr lang="zh-CN" altLang="en-US" sz="1800"/>
              <a:t>		cout&lt;&lt;"基本工资+奖金+职务津贴="&lt;&lt;wage+bonus+allowance&lt;&lt;endl;</a:t>
            </a:r>
          </a:p>
          <a:p>
            <a:pPr eaLnBrk="1" hangingPunct="1"/>
            <a:r>
              <a:rPr lang="zh-CN" altLang="en-US" sz="1800"/>
              <a:t>	}</a:t>
            </a:r>
          </a:p>
          <a:p>
            <a:pPr eaLnBrk="1" hangingPunct="1"/>
            <a:r>
              <a:rPr lang="zh-CN" altLang="en-US" sz="1800"/>
              <a:t>protected:</a:t>
            </a:r>
          </a:p>
          <a:p>
            <a:pPr eaLnBrk="1" hangingPunct="1"/>
            <a:r>
              <a:rPr lang="zh-CN" altLang="en-US" sz="1800"/>
              <a:t>	double allowance;    //职务津贴</a:t>
            </a:r>
          </a:p>
          <a:p>
            <a:pPr eaLnBrk="1" hangingPunct="1"/>
            <a:r>
              <a:rPr lang="zh-CN" altLang="en-US" sz="1800"/>
              <a:t>};</a:t>
            </a:r>
          </a:p>
          <a:p>
            <a:pPr eaLnBrk="1" hangingPunct="1"/>
            <a:endParaRPr lang="zh-CN"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a:extLst>
              <a:ext uri="{FF2B5EF4-FFF2-40B4-BE49-F238E27FC236}">
                <a16:creationId xmlns:a16="http://schemas.microsoft.com/office/drawing/2014/main" id="{E59DC7C5-4B98-4A21-8F83-3800DF46E576}"/>
              </a:ext>
            </a:extLst>
          </p:cNvPr>
          <p:cNvSpPr>
            <a:spLocks noGrp="1" noChangeArrowheads="1"/>
          </p:cNvSpPr>
          <p:nvPr>
            <p:ph idx="1"/>
          </p:nvPr>
        </p:nvSpPr>
        <p:spPr>
          <a:xfrm>
            <a:off x="1981200" y="546101"/>
            <a:ext cx="8229600" cy="5580063"/>
          </a:xfrm>
        </p:spPr>
        <p:txBody>
          <a:bodyPr/>
          <a:lstStyle/>
          <a:p>
            <a:pPr eaLnBrk="1" hangingPunct="1"/>
            <a:endParaRPr lang="zh-CN" altLang="en-US" sz="1800"/>
          </a:p>
          <a:p>
            <a:pPr eaLnBrk="1" hangingPunct="1"/>
            <a:r>
              <a:rPr lang="zh-CN" altLang="en-US" sz="1800"/>
              <a:t>int main()</a:t>
            </a:r>
          </a:p>
          <a:p>
            <a:pPr eaLnBrk="1" hangingPunct="1"/>
            <a:r>
              <a:rPr lang="zh-CN" altLang="en-US" sz="1800"/>
              <a:t>{</a:t>
            </a:r>
          </a:p>
          <a:p>
            <a:pPr eaLnBrk="1" hangingPunct="1"/>
            <a:r>
              <a:rPr lang="zh-CN" altLang="en-US" sz="1800"/>
              <a:t>	CommonWorker c1(800,2000),*pc;</a:t>
            </a:r>
          </a:p>
          <a:p>
            <a:pPr eaLnBrk="1" hangingPunct="1"/>
            <a:r>
              <a:rPr lang="zh-CN" altLang="en-US" sz="1800"/>
              <a:t>	Manager m1(1200,2000,500);</a:t>
            </a:r>
          </a:p>
          <a:p>
            <a:pPr eaLnBrk="1" hangingPunct="1"/>
            <a:r>
              <a:rPr lang="zh-CN" altLang="en-US" sz="1800"/>
              <a:t>	pc=&amp;c1;           	//基类指针指向基类对象</a:t>
            </a:r>
          </a:p>
          <a:p>
            <a:pPr eaLnBrk="1" hangingPunct="1"/>
            <a:r>
              <a:rPr lang="zh-CN" altLang="en-US" sz="1800"/>
              <a:t>	pc-&gt;Pay();</a:t>
            </a:r>
          </a:p>
          <a:p>
            <a:pPr eaLnBrk="1" hangingPunct="1"/>
            <a:r>
              <a:rPr lang="zh-CN" altLang="en-US" sz="1800"/>
              <a:t>	pc=&amp;m1;          		//基类指针指向派生类对象</a:t>
            </a:r>
          </a:p>
          <a:p>
            <a:pPr eaLnBrk="1" hangingPunct="1"/>
            <a:r>
              <a:rPr lang="zh-CN" altLang="en-US" sz="1800"/>
              <a:t>	pc-&gt;Pay();</a:t>
            </a:r>
          </a:p>
          <a:p>
            <a:pPr eaLnBrk="1" hangingPunct="1"/>
            <a:r>
              <a:rPr lang="zh-CN" altLang="en-US" sz="1800"/>
              <a:t>    return 0;</a:t>
            </a:r>
          </a:p>
          <a:p>
            <a:pPr eaLnBrk="1" hangingPunct="1"/>
            <a:r>
              <a:rPr lang="zh-CN" altLang="en-US" sz="1800"/>
              <a:t>}</a:t>
            </a:r>
          </a:p>
          <a:p>
            <a:pPr eaLnBrk="1" hangingPunct="1"/>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a:extLst>
              <a:ext uri="{FF2B5EF4-FFF2-40B4-BE49-F238E27FC236}">
                <a16:creationId xmlns:a16="http://schemas.microsoft.com/office/drawing/2014/main" id="{2869BF3B-D73A-47FE-BA6A-6FCBE6286C91}"/>
              </a:ext>
            </a:extLst>
          </p:cNvPr>
          <p:cNvSpPr>
            <a:spLocks noGrp="1" noChangeArrowheads="1"/>
          </p:cNvSpPr>
          <p:nvPr>
            <p:ph idx="1"/>
          </p:nvPr>
        </p:nvSpPr>
        <p:spPr>
          <a:xfrm>
            <a:off x="1981200" y="546101"/>
            <a:ext cx="8229600" cy="5580063"/>
          </a:xfrm>
        </p:spPr>
        <p:txBody>
          <a:bodyPr/>
          <a:lstStyle/>
          <a:p>
            <a:pPr eaLnBrk="1" hangingPunct="1"/>
            <a:r>
              <a:rPr lang="zh-CN" altLang="en-US" sz="2400"/>
              <a:t>1．虚函数的定义</a:t>
            </a:r>
          </a:p>
          <a:p>
            <a:pPr eaLnBrk="1" hangingPunct="1"/>
            <a:r>
              <a:rPr lang="zh-CN" altLang="en-US" sz="2000"/>
              <a:t>             虚函数首先是基类中的成员函数，在该成员函数前面加上关键字virtual即可将其声明为虚函数。定义虚函数的格式如下：</a:t>
            </a:r>
          </a:p>
          <a:p>
            <a:pPr eaLnBrk="1" hangingPunct="1"/>
            <a:endParaRPr lang="zh-CN" altLang="en-US" sz="2000"/>
          </a:p>
          <a:p>
            <a:pPr eaLnBrk="1" hangingPunct="1"/>
            <a:r>
              <a:rPr lang="zh-CN" altLang="en-US" sz="2000"/>
              <a:t>     virtual 函数类型 虚函数名(参数列表)</a:t>
            </a:r>
          </a:p>
          <a:p>
            <a:pPr eaLnBrk="1" hangingPunct="1"/>
            <a:r>
              <a:rPr lang="zh-CN" altLang="en-US" sz="2000"/>
              <a:t>     {</a:t>
            </a:r>
          </a:p>
          <a:p>
            <a:pPr eaLnBrk="1" hangingPunct="1"/>
            <a:r>
              <a:rPr lang="zh-CN" altLang="en-US" sz="2000"/>
              <a:t>          函数体</a:t>
            </a:r>
          </a:p>
          <a:p>
            <a:pPr eaLnBrk="1" hangingPunct="1"/>
            <a:r>
              <a:rPr lang="zh-CN" altLang="en-US" sz="2000"/>
              <a:t>     }</a:t>
            </a:r>
          </a:p>
          <a:p>
            <a:pPr eaLnBrk="1" hangingPunct="1"/>
            <a:endParaRPr lang="zh-CN" altLang="en-US" sz="2000"/>
          </a:p>
          <a:p>
            <a:pPr eaLnBrk="1" hangingPunct="1"/>
            <a:r>
              <a:rPr lang="zh-CN" altLang="en-US" sz="2000"/>
              <a:t>            基类中的某个成员函数被声明为虚函数后，此虚函数就可以在一个或多个派生类中被重新定义，即允许在派生类中重新定义声明形式与基类完全相同的函数，并且当指向基类的指针或引用来访问基类或派生类对象的成员函数时，将在运行时决定调用哪个函数，不会发生动态调用错误，这就体现了面向对象程序设计的动态多态性，也叫动态联编。虚函数的作用就是实现动态多态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a:extLst>
              <a:ext uri="{FF2B5EF4-FFF2-40B4-BE49-F238E27FC236}">
                <a16:creationId xmlns:a16="http://schemas.microsoft.com/office/drawing/2014/main" id="{7716B9CC-0ADB-40D8-AE12-CE2A96460EEB}"/>
              </a:ext>
            </a:extLst>
          </p:cNvPr>
          <p:cNvSpPr>
            <a:spLocks noGrp="1" noChangeArrowheads="1"/>
          </p:cNvSpPr>
          <p:nvPr>
            <p:ph idx="1"/>
          </p:nvPr>
        </p:nvSpPr>
        <p:spPr>
          <a:xfrm>
            <a:off x="1981200" y="546101"/>
            <a:ext cx="8229600" cy="5580063"/>
          </a:xfrm>
        </p:spPr>
        <p:txBody>
          <a:bodyPr/>
          <a:lstStyle/>
          <a:p>
            <a:pPr eaLnBrk="1" hangingPunct="1"/>
            <a:r>
              <a:rPr lang="en-US" altLang="zh-CN" sz="2000"/>
              <a:t>      </a:t>
            </a:r>
          </a:p>
          <a:p>
            <a:pPr eaLnBrk="1" hangingPunct="1"/>
            <a:r>
              <a:rPr lang="en-US" altLang="zh-CN" sz="2000"/>
              <a:t>            </a:t>
            </a:r>
            <a:r>
              <a:rPr lang="zh-CN" altLang="en-US" sz="2000"/>
              <a:t>如果使用派生类层次结构，必须在派生类的最高层上声明虚函数。这些相同的函数有着相同的函数名称和相同的参数，其函数原型（包括返回值类型、函数名、参数个数、参数类型、参数顺序）都必须与基类中的函数原型完全相同。</a:t>
            </a:r>
          </a:p>
          <a:p>
            <a:pPr eaLnBrk="1" hangingPunct="1"/>
            <a:r>
              <a:rPr lang="zh-CN" altLang="en-US" sz="200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a:extLst>
              <a:ext uri="{FF2B5EF4-FFF2-40B4-BE49-F238E27FC236}">
                <a16:creationId xmlns:a16="http://schemas.microsoft.com/office/drawing/2014/main" id="{F7803EC9-EB09-475C-81CD-993496901F48}"/>
              </a:ext>
            </a:extLst>
          </p:cNvPr>
          <p:cNvSpPr>
            <a:spLocks noGrp="1" noChangeArrowheads="1"/>
          </p:cNvSpPr>
          <p:nvPr>
            <p:ph idx="1"/>
          </p:nvPr>
        </p:nvSpPr>
        <p:spPr>
          <a:xfrm>
            <a:off x="1981200" y="546101"/>
            <a:ext cx="8229600" cy="5580063"/>
          </a:xfrm>
        </p:spPr>
        <p:txBody>
          <a:bodyPr>
            <a:normAutofit lnSpcReduction="10000"/>
          </a:bodyPr>
          <a:lstStyle/>
          <a:p>
            <a:pPr eaLnBrk="1" hangingPunct="1"/>
            <a:r>
              <a:rPr lang="en-US" altLang="zh-CN" sz="2000"/>
              <a:t>     </a:t>
            </a:r>
            <a:r>
              <a:rPr lang="zh-CN" altLang="en-US" sz="2000"/>
              <a:t>定义虚函数时要遵循下列规则。</a:t>
            </a:r>
          </a:p>
          <a:p>
            <a:pPr eaLnBrk="1" hangingPunct="1"/>
            <a:r>
              <a:rPr lang="zh-CN" altLang="en-US" sz="2000"/>
              <a:t>          （1）只有成员函数才能声明为虚函数，因为虚函数仅适用于有继承关系的类对象，所以普通函数和友元函数都不能声明为虚函数。</a:t>
            </a:r>
          </a:p>
          <a:p>
            <a:pPr eaLnBrk="1" hangingPunct="1"/>
            <a:r>
              <a:rPr lang="zh-CN" altLang="en-US" sz="2000"/>
              <a:t>          （2）虚函数的声明只能出现在类声明中的函数原型声明或定义中，在类外定义时不能出现virtual关键字。</a:t>
            </a:r>
          </a:p>
          <a:p>
            <a:pPr eaLnBrk="1" hangingPunct="1"/>
            <a:r>
              <a:rPr lang="zh-CN" altLang="en-US" sz="2000"/>
              <a:t>          （3）通过定义虚函数来使用C++语言提供的多态性机制时，派生类应该是从基类公有派生的。</a:t>
            </a:r>
          </a:p>
          <a:p>
            <a:pPr eaLnBrk="1" hangingPunct="1"/>
            <a:r>
              <a:rPr lang="zh-CN" altLang="en-US" sz="2000"/>
              <a:t>          （4）类的静态成员函数不可以声明为虚函数，因为静态成员函数不受限于某个对象。</a:t>
            </a:r>
          </a:p>
          <a:p>
            <a:pPr eaLnBrk="1" hangingPunct="1"/>
            <a:r>
              <a:rPr lang="zh-CN" altLang="en-US" sz="2000"/>
              <a:t>          （5）类的构造函数不可以是虚函数。虚函数是为了实现动态多态性，根据不同的对象在运行过程中才能决定和哪个函数建立关联，而构造函数是在对象创建时运行的，故虚构造函数是没有意义的。</a:t>
            </a:r>
          </a:p>
          <a:p>
            <a:pPr eaLnBrk="1" hangingPunct="1"/>
            <a:r>
              <a:rPr lang="zh-CN" altLang="en-US" sz="2000"/>
              <a:t>          （6）析构函数可以声明为虚函数，而且通常被声明为虚函数。</a:t>
            </a:r>
          </a:p>
          <a:p>
            <a:pPr eaLnBrk="1" hangingPunct="1"/>
            <a:r>
              <a:rPr lang="zh-CN" altLang="en-US" sz="2000"/>
              <a:t>          （7）内联函数不能声明为虚函数，因为内联函数不能在运行中动态确定其位置。</a:t>
            </a:r>
          </a:p>
          <a:p>
            <a:pPr eaLnBrk="1" hangingPunct="1"/>
            <a:r>
              <a:rPr lang="zh-CN" altLang="en-US" sz="2000"/>
              <a:t>          （8）基类的虚函数无论被公有继承多少次，在多级派生类中仍然为虚函数。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a:extLst>
              <a:ext uri="{FF2B5EF4-FFF2-40B4-BE49-F238E27FC236}">
                <a16:creationId xmlns:a16="http://schemas.microsoft.com/office/drawing/2014/main" id="{F628EFF3-4B68-4883-8B9C-1205621DB840}"/>
              </a:ext>
            </a:extLst>
          </p:cNvPr>
          <p:cNvSpPr>
            <a:spLocks noGrp="1" noChangeArrowheads="1"/>
          </p:cNvSpPr>
          <p:nvPr>
            <p:ph idx="1"/>
          </p:nvPr>
        </p:nvSpPr>
        <p:spPr>
          <a:xfrm>
            <a:off x="1981200" y="463550"/>
            <a:ext cx="8229600" cy="6013450"/>
          </a:xfrm>
        </p:spPr>
        <p:txBody>
          <a:bodyPr>
            <a:normAutofit fontScale="92500" lnSpcReduction="10000"/>
          </a:bodyPr>
          <a:lstStyle/>
          <a:p>
            <a:pPr eaLnBrk="1" hangingPunct="1"/>
            <a:r>
              <a:rPr lang="zh-CN" altLang="en-US" sz="1800"/>
              <a:t>【例11.2】利用虚函数改写例11.1。</a:t>
            </a:r>
          </a:p>
          <a:p>
            <a:pPr eaLnBrk="1" hangingPunct="1"/>
            <a:r>
              <a:rPr lang="zh-CN" altLang="en-US" sz="1800"/>
              <a:t>#include&lt;iostream&gt;</a:t>
            </a:r>
          </a:p>
          <a:p>
            <a:pPr eaLnBrk="1" hangingPunct="1"/>
            <a:r>
              <a:rPr lang="zh-CN" altLang="en-US" sz="1800"/>
              <a:t>using namespace std;</a:t>
            </a:r>
          </a:p>
          <a:p>
            <a:pPr eaLnBrk="1" hangingPunct="1"/>
            <a:r>
              <a:rPr lang="zh-CN" altLang="en-US" sz="1800"/>
              <a:t>class CommonWorker       	//普通员工类</a:t>
            </a:r>
          </a:p>
          <a:p>
            <a:pPr eaLnBrk="1" hangingPunct="1"/>
            <a:r>
              <a:rPr lang="zh-CN" altLang="en-US" sz="1800"/>
              <a:t>{</a:t>
            </a:r>
          </a:p>
          <a:p>
            <a:pPr eaLnBrk="1" hangingPunct="1"/>
            <a:r>
              <a:rPr lang="zh-CN" altLang="en-US" sz="1800"/>
              <a:t>public:</a:t>
            </a:r>
          </a:p>
          <a:p>
            <a:pPr eaLnBrk="1" hangingPunct="1"/>
            <a:r>
              <a:rPr lang="zh-CN" altLang="en-US" sz="1800"/>
              <a:t>	CommonWorker(double w,double b):wage(w),bonus(b){}</a:t>
            </a:r>
          </a:p>
          <a:p>
            <a:pPr eaLnBrk="1" hangingPunct="1"/>
            <a:r>
              <a:rPr lang="zh-CN" altLang="en-US" sz="1800"/>
              <a:t>	virtual void Pay()    	//声明为虚函数</a:t>
            </a:r>
          </a:p>
          <a:p>
            <a:pPr eaLnBrk="1" hangingPunct="1"/>
            <a:r>
              <a:rPr lang="zh-CN" altLang="en-US" sz="1800"/>
              <a:t>	{</a:t>
            </a:r>
          </a:p>
          <a:p>
            <a:pPr eaLnBrk="1" hangingPunct="1"/>
            <a:r>
              <a:rPr lang="zh-CN" altLang="en-US" sz="1800"/>
              <a:t>		cout&lt;&lt;"基本工资+奖金="&lt;&lt;wage+bonus&lt;&lt;endl;</a:t>
            </a:r>
          </a:p>
          <a:p>
            <a:pPr eaLnBrk="1" hangingPunct="1"/>
            <a:r>
              <a:rPr lang="zh-CN" altLang="en-US" sz="1800"/>
              <a:t>	}</a:t>
            </a:r>
          </a:p>
          <a:p>
            <a:pPr eaLnBrk="1" hangingPunct="1"/>
            <a:r>
              <a:rPr lang="zh-CN" altLang="en-US" sz="1800"/>
              <a:t>protected:</a:t>
            </a:r>
          </a:p>
          <a:p>
            <a:pPr eaLnBrk="1" hangingPunct="1"/>
            <a:r>
              <a:rPr lang="zh-CN" altLang="en-US" sz="1800"/>
              <a:t>	double wage;         	//基本工资</a:t>
            </a:r>
          </a:p>
          <a:p>
            <a:pPr eaLnBrk="1" hangingPunct="1"/>
            <a:r>
              <a:rPr lang="zh-CN" altLang="en-US" sz="1800"/>
              <a:t>	double bonus;        	//奖金</a:t>
            </a:r>
          </a:p>
          <a:p>
            <a:pPr eaLnBrk="1" hangingPunct="1"/>
            <a:r>
              <a:rPr lang="zh-CN" altLang="en-US" sz="1800"/>
              <a:t>};</a:t>
            </a:r>
          </a:p>
          <a:p>
            <a:pPr eaLnBrk="1" hangingPunct="1"/>
            <a:r>
              <a:rPr lang="zh-CN" altLang="en-US" sz="1800"/>
              <a:t>class Manager:public CommonWorker  //经理类</a:t>
            </a:r>
          </a:p>
          <a:p>
            <a:pPr eaLnBrk="1" hangingPunct="1"/>
            <a:r>
              <a:rPr lang="zh-CN" altLang="en-US" sz="1800">
                <a:sym typeface="宋体" panose="02010600030101010101" pitchFamily="2" charset="-122"/>
              </a:rPr>
              <a:t>{</a:t>
            </a:r>
            <a:endParaRPr lang="zh-CN" altLang="en-US" sz="1800"/>
          </a:p>
          <a:p>
            <a:pPr eaLnBrk="1" hangingPunct="1"/>
            <a:r>
              <a:rPr lang="zh-CN" altLang="en-US" sz="1800">
                <a:sym typeface="宋体" panose="02010600030101010101" pitchFamily="2" charset="-122"/>
              </a:rPr>
              <a:t>public:</a:t>
            </a:r>
            <a:endParaRPr lang="zh-CN" altLang="en-US" sz="1800"/>
          </a:p>
          <a:p>
            <a:pPr eaLnBrk="1" hangingPunct="1"/>
            <a:endParaRPr lang="zh-CN" altLang="en-US" sz="1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9042</Words>
  <Application>Microsoft Office PowerPoint</Application>
  <PresentationFormat>Widescreen</PresentationFormat>
  <Paragraphs>448</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第11章  虚函数和多态性</vt:lpstr>
      <vt:lpstr>11.1  虚函数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11.4  多态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11.5  案例实战</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虚函数和多态性</dc:title>
  <dc:creator>Xueyuan</dc:creator>
  <cp:lastModifiedBy>Xueyuan</cp:lastModifiedBy>
  <cp:revision>1</cp:revision>
  <dcterms:created xsi:type="dcterms:W3CDTF">2020-12-25T02:05:40Z</dcterms:created>
  <dcterms:modified xsi:type="dcterms:W3CDTF">2020-12-25T02:05:50Z</dcterms:modified>
</cp:coreProperties>
</file>