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6" r:id="rId3"/>
    <p:sldId id="257" r:id="rId4"/>
    <p:sldId id="262" r:id="rId5"/>
    <p:sldId id="263" r:id="rId6"/>
    <p:sldId id="264" r:id="rId7"/>
    <p:sldId id="265" r:id="rId8"/>
    <p:sldId id="258" r:id="rId9"/>
    <p:sldId id="266" r:id="rId10"/>
    <p:sldId id="322" r:id="rId11"/>
    <p:sldId id="267" r:id="rId12"/>
    <p:sldId id="259" r:id="rId13"/>
    <p:sldId id="323" r:id="rId14"/>
    <p:sldId id="268" r:id="rId15"/>
    <p:sldId id="324" r:id="rId16"/>
    <p:sldId id="325" r:id="rId17"/>
    <p:sldId id="326" r:id="rId18"/>
    <p:sldId id="327" r:id="rId19"/>
    <p:sldId id="328" r:id="rId20"/>
    <p:sldId id="329" r:id="rId21"/>
    <p:sldId id="330" r:id="rId22"/>
    <p:sldId id="275" r:id="rId23"/>
    <p:sldId id="332" r:id="rId24"/>
    <p:sldId id="333" r:id="rId25"/>
    <p:sldId id="260" r:id="rId26"/>
    <p:sldId id="288" r:id="rId27"/>
    <p:sldId id="276" r:id="rId28"/>
    <p:sldId id="285" r:id="rId29"/>
    <p:sldId id="334" r:id="rId30"/>
    <p:sldId id="286" r:id="rId31"/>
    <p:sldId id="278" r:id="rId32"/>
    <p:sldId id="335" r:id="rId33"/>
    <p:sldId id="293" r:id="rId34"/>
    <p:sldId id="279" r:id="rId35"/>
    <p:sldId id="295" r:id="rId36"/>
    <p:sldId id="280" r:id="rId37"/>
    <p:sldId id="336" r:id="rId38"/>
    <p:sldId id="296" r:id="rId39"/>
    <p:sldId id="281" r:id="rId40"/>
    <p:sldId id="297" r:id="rId41"/>
    <p:sldId id="337" r:id="rId42"/>
    <p:sldId id="277" r:id="rId43"/>
    <p:sldId id="298" r:id="rId44"/>
    <p:sldId id="338" r:id="rId45"/>
    <p:sldId id="339" r:id="rId46"/>
    <p:sldId id="261" r:id="rId47"/>
    <p:sldId id="299" r:id="rId48"/>
    <p:sldId id="340" r:id="rId49"/>
    <p:sldId id="342" r:id="rId50"/>
    <p:sldId id="341" r:id="rId51"/>
    <p:sldId id="300" r:id="rId52"/>
    <p:sldId id="343" r:id="rId53"/>
    <p:sldId id="305" r:id="rId54"/>
    <p:sldId id="346" r:id="rId55"/>
    <p:sldId id="347" r:id="rId56"/>
    <p:sldId id="344" r:id="rId57"/>
    <p:sldId id="345" r:id="rId58"/>
    <p:sldId id="306" r:id="rId59"/>
    <p:sldId id="348" r:id="rId60"/>
    <p:sldId id="349" r:id="rId61"/>
    <p:sldId id="309" r:id="rId62"/>
    <p:sldId id="350" r:id="rId63"/>
    <p:sldId id="301" r:id="rId64"/>
    <p:sldId id="351" r:id="rId65"/>
    <p:sldId id="352" r:id="rId66"/>
    <p:sldId id="313" r:id="rId67"/>
    <p:sldId id="353" r:id="rId68"/>
    <p:sldId id="317" r:id="rId69"/>
    <p:sldId id="355" r:id="rId70"/>
    <p:sldId id="356" r:id="rId71"/>
    <p:sldId id="354" r:id="rId72"/>
    <p:sldId id="319" r:id="rId73"/>
    <p:sldId id="302" r:id="rId74"/>
    <p:sldId id="357" r:id="rId75"/>
    <p:sldId id="320" r:id="rId76"/>
    <p:sldId id="358" r:id="rId77"/>
    <p:sldId id="359" r:id="rId78"/>
    <p:sldId id="360" r:id="rId79"/>
    <p:sldId id="361"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eyuan" userId="2b0d7b0725236551" providerId="LiveId" clId="{B7E8DBC7-5E2F-4792-82FB-DFA81A6F2A3C}"/>
    <pc:docChg chg="modSld">
      <pc:chgData name="Xueyuan" userId="2b0d7b0725236551" providerId="LiveId" clId="{B7E8DBC7-5E2F-4792-82FB-DFA81A6F2A3C}" dt="2020-09-24T13:48:39.718" v="17" actId="207"/>
      <pc:docMkLst>
        <pc:docMk/>
      </pc:docMkLst>
      <pc:sldChg chg="modSp mod">
        <pc:chgData name="Xueyuan" userId="2b0d7b0725236551" providerId="LiveId" clId="{B7E8DBC7-5E2F-4792-82FB-DFA81A6F2A3C}" dt="2020-09-24T13:47:13.601" v="0" actId="207"/>
        <pc:sldMkLst>
          <pc:docMk/>
          <pc:sldMk cId="0" sldId="285"/>
        </pc:sldMkLst>
        <pc:spChg chg="mod">
          <ac:chgData name="Xueyuan" userId="2b0d7b0725236551" providerId="LiveId" clId="{B7E8DBC7-5E2F-4792-82FB-DFA81A6F2A3C}" dt="2020-09-24T13:47:13.601" v="0" actId="207"/>
          <ac:spMkLst>
            <pc:docMk/>
            <pc:sldMk cId="0" sldId="285"/>
            <ac:spMk id="25602" creationId="{9F12325D-3E94-4C55-93A7-B4E85E8D13A3}"/>
          </ac:spMkLst>
        </pc:spChg>
      </pc:sldChg>
      <pc:sldChg chg="modSp mod">
        <pc:chgData name="Xueyuan" userId="2b0d7b0725236551" providerId="LiveId" clId="{B7E8DBC7-5E2F-4792-82FB-DFA81A6F2A3C}" dt="2020-09-24T13:47:19.678" v="1" actId="207"/>
        <pc:sldMkLst>
          <pc:docMk/>
          <pc:sldMk cId="0" sldId="286"/>
        </pc:sldMkLst>
        <pc:spChg chg="mod">
          <ac:chgData name="Xueyuan" userId="2b0d7b0725236551" providerId="LiveId" clId="{B7E8DBC7-5E2F-4792-82FB-DFA81A6F2A3C}" dt="2020-09-24T13:47:19.678" v="1" actId="207"/>
          <ac:spMkLst>
            <pc:docMk/>
            <pc:sldMk cId="0" sldId="286"/>
            <ac:spMk id="27650" creationId="{2A10A79E-0D97-491F-A9AB-964E2B37C51B}"/>
          </ac:spMkLst>
        </pc:spChg>
      </pc:sldChg>
      <pc:sldChg chg="modSp mod">
        <pc:chgData name="Xueyuan" userId="2b0d7b0725236551" providerId="LiveId" clId="{B7E8DBC7-5E2F-4792-82FB-DFA81A6F2A3C}" dt="2020-09-24T13:47:25.453" v="2" actId="207"/>
        <pc:sldMkLst>
          <pc:docMk/>
          <pc:sldMk cId="0" sldId="293"/>
        </pc:sldMkLst>
        <pc:spChg chg="mod">
          <ac:chgData name="Xueyuan" userId="2b0d7b0725236551" providerId="LiveId" clId="{B7E8DBC7-5E2F-4792-82FB-DFA81A6F2A3C}" dt="2020-09-24T13:47:25.453" v="2" actId="207"/>
          <ac:spMkLst>
            <pc:docMk/>
            <pc:sldMk cId="0" sldId="293"/>
            <ac:spMk id="30722" creationId="{B1E0B2A1-3ADF-4A0C-A223-116B753A5A2F}"/>
          </ac:spMkLst>
        </pc:spChg>
      </pc:sldChg>
      <pc:sldChg chg="modSp mod">
        <pc:chgData name="Xueyuan" userId="2b0d7b0725236551" providerId="LiveId" clId="{B7E8DBC7-5E2F-4792-82FB-DFA81A6F2A3C}" dt="2020-09-24T13:47:30.230" v="3" actId="207"/>
        <pc:sldMkLst>
          <pc:docMk/>
          <pc:sldMk cId="0" sldId="295"/>
        </pc:sldMkLst>
        <pc:spChg chg="mod">
          <ac:chgData name="Xueyuan" userId="2b0d7b0725236551" providerId="LiveId" clId="{B7E8DBC7-5E2F-4792-82FB-DFA81A6F2A3C}" dt="2020-09-24T13:47:30.230" v="3" actId="207"/>
          <ac:spMkLst>
            <pc:docMk/>
            <pc:sldMk cId="0" sldId="295"/>
            <ac:spMk id="32770" creationId="{FAAC26A0-6767-4FA1-A191-89C4C2C33421}"/>
          </ac:spMkLst>
        </pc:spChg>
      </pc:sldChg>
      <pc:sldChg chg="modSp mod">
        <pc:chgData name="Xueyuan" userId="2b0d7b0725236551" providerId="LiveId" clId="{B7E8DBC7-5E2F-4792-82FB-DFA81A6F2A3C}" dt="2020-09-24T13:47:35.958" v="4" actId="207"/>
        <pc:sldMkLst>
          <pc:docMk/>
          <pc:sldMk cId="0" sldId="296"/>
        </pc:sldMkLst>
        <pc:spChg chg="mod">
          <ac:chgData name="Xueyuan" userId="2b0d7b0725236551" providerId="LiveId" clId="{B7E8DBC7-5E2F-4792-82FB-DFA81A6F2A3C}" dt="2020-09-24T13:47:35.958" v="4" actId="207"/>
          <ac:spMkLst>
            <pc:docMk/>
            <pc:sldMk cId="0" sldId="296"/>
            <ac:spMk id="34818" creationId="{F7756F45-530A-40D1-BF43-30CDBA83CEA8}"/>
          </ac:spMkLst>
        </pc:spChg>
      </pc:sldChg>
      <pc:sldChg chg="modSp mod">
        <pc:chgData name="Xueyuan" userId="2b0d7b0725236551" providerId="LiveId" clId="{B7E8DBC7-5E2F-4792-82FB-DFA81A6F2A3C}" dt="2020-09-24T13:47:40.462" v="5" actId="207"/>
        <pc:sldMkLst>
          <pc:docMk/>
          <pc:sldMk cId="0" sldId="297"/>
        </pc:sldMkLst>
        <pc:spChg chg="mod">
          <ac:chgData name="Xueyuan" userId="2b0d7b0725236551" providerId="LiveId" clId="{B7E8DBC7-5E2F-4792-82FB-DFA81A6F2A3C}" dt="2020-09-24T13:47:40.462" v="5" actId="207"/>
          <ac:spMkLst>
            <pc:docMk/>
            <pc:sldMk cId="0" sldId="297"/>
            <ac:spMk id="36866" creationId="{4324A393-3274-4014-860B-B8A81F7CA96E}"/>
          </ac:spMkLst>
        </pc:spChg>
      </pc:sldChg>
      <pc:sldChg chg="modSp">
        <pc:chgData name="Xueyuan" userId="2b0d7b0725236551" providerId="LiveId" clId="{B7E8DBC7-5E2F-4792-82FB-DFA81A6F2A3C}" dt="2020-09-24T13:47:45.799" v="6" actId="207"/>
        <pc:sldMkLst>
          <pc:docMk/>
          <pc:sldMk cId="0" sldId="299"/>
        </pc:sldMkLst>
        <pc:spChg chg="mod">
          <ac:chgData name="Xueyuan" userId="2b0d7b0725236551" providerId="LiveId" clId="{B7E8DBC7-5E2F-4792-82FB-DFA81A6F2A3C}" dt="2020-09-24T13:47:45.799" v="6" actId="207"/>
          <ac:spMkLst>
            <pc:docMk/>
            <pc:sldMk cId="0" sldId="299"/>
            <ac:spMk id="5" creationId="{CE4FFD8F-9E1F-4AE3-9D3E-019CB19C0C62}"/>
          </ac:spMkLst>
        </pc:spChg>
      </pc:sldChg>
      <pc:sldChg chg="modSp mod">
        <pc:chgData name="Xueyuan" userId="2b0d7b0725236551" providerId="LiveId" clId="{B7E8DBC7-5E2F-4792-82FB-DFA81A6F2A3C}" dt="2020-09-24T13:47:49.614" v="7" actId="207"/>
        <pc:sldMkLst>
          <pc:docMk/>
          <pc:sldMk cId="0" sldId="300"/>
        </pc:sldMkLst>
        <pc:spChg chg="mod">
          <ac:chgData name="Xueyuan" userId="2b0d7b0725236551" providerId="LiveId" clId="{B7E8DBC7-5E2F-4792-82FB-DFA81A6F2A3C}" dt="2020-09-24T13:47:49.614" v="7" actId="207"/>
          <ac:spMkLst>
            <pc:docMk/>
            <pc:sldMk cId="0" sldId="300"/>
            <ac:spMk id="44034" creationId="{4AF0704B-25F7-4C2F-A3E5-50F438AF924F}"/>
          </ac:spMkLst>
        </pc:spChg>
      </pc:sldChg>
      <pc:sldChg chg="modSp mod">
        <pc:chgData name="Xueyuan" userId="2b0d7b0725236551" providerId="LiveId" clId="{B7E8DBC7-5E2F-4792-82FB-DFA81A6F2A3C}" dt="2020-09-24T13:47:54.941" v="8" actId="207"/>
        <pc:sldMkLst>
          <pc:docMk/>
          <pc:sldMk cId="0" sldId="305"/>
        </pc:sldMkLst>
        <pc:spChg chg="mod">
          <ac:chgData name="Xueyuan" userId="2b0d7b0725236551" providerId="LiveId" clId="{B7E8DBC7-5E2F-4792-82FB-DFA81A6F2A3C}" dt="2020-09-24T13:47:54.941" v="8" actId="207"/>
          <ac:spMkLst>
            <pc:docMk/>
            <pc:sldMk cId="0" sldId="305"/>
            <ac:spMk id="46082" creationId="{29727562-F261-415E-BDB8-22B1E1DBCF2E}"/>
          </ac:spMkLst>
        </pc:spChg>
      </pc:sldChg>
      <pc:sldChg chg="modSp mod">
        <pc:chgData name="Xueyuan" userId="2b0d7b0725236551" providerId="LiveId" clId="{B7E8DBC7-5E2F-4792-82FB-DFA81A6F2A3C}" dt="2020-09-24T13:48:01.973" v="10" actId="207"/>
        <pc:sldMkLst>
          <pc:docMk/>
          <pc:sldMk cId="0" sldId="306"/>
        </pc:sldMkLst>
        <pc:spChg chg="mod">
          <ac:chgData name="Xueyuan" userId="2b0d7b0725236551" providerId="LiveId" clId="{B7E8DBC7-5E2F-4792-82FB-DFA81A6F2A3C}" dt="2020-09-24T13:48:01.973" v="10" actId="207"/>
          <ac:spMkLst>
            <pc:docMk/>
            <pc:sldMk cId="0" sldId="306"/>
            <ac:spMk id="59394" creationId="{257BDF99-5A4D-44E4-932F-498BA8FB54B6}"/>
          </ac:spMkLst>
        </pc:spChg>
      </pc:sldChg>
      <pc:sldChg chg="modSp mod">
        <pc:chgData name="Xueyuan" userId="2b0d7b0725236551" providerId="LiveId" clId="{B7E8DBC7-5E2F-4792-82FB-DFA81A6F2A3C}" dt="2020-09-24T13:48:06.390" v="11" actId="207"/>
        <pc:sldMkLst>
          <pc:docMk/>
          <pc:sldMk cId="0" sldId="309"/>
        </pc:sldMkLst>
        <pc:spChg chg="mod">
          <ac:chgData name="Xueyuan" userId="2b0d7b0725236551" providerId="LiveId" clId="{B7E8DBC7-5E2F-4792-82FB-DFA81A6F2A3C}" dt="2020-09-24T13:48:06.390" v="11" actId="207"/>
          <ac:spMkLst>
            <pc:docMk/>
            <pc:sldMk cId="0" sldId="309"/>
            <ac:spMk id="52226" creationId="{CD262557-CDC4-4C9C-8214-266D5B2F4A78}"/>
          </ac:spMkLst>
        </pc:spChg>
      </pc:sldChg>
      <pc:sldChg chg="modSp mod">
        <pc:chgData name="Xueyuan" userId="2b0d7b0725236551" providerId="LiveId" clId="{B7E8DBC7-5E2F-4792-82FB-DFA81A6F2A3C}" dt="2020-09-24T13:48:14.141" v="13" actId="207"/>
        <pc:sldMkLst>
          <pc:docMk/>
          <pc:sldMk cId="0" sldId="313"/>
        </pc:sldMkLst>
        <pc:spChg chg="mod">
          <ac:chgData name="Xueyuan" userId="2b0d7b0725236551" providerId="LiveId" clId="{B7E8DBC7-5E2F-4792-82FB-DFA81A6F2A3C}" dt="2020-09-24T13:48:14.141" v="13" actId="207"/>
          <ac:spMkLst>
            <pc:docMk/>
            <pc:sldMk cId="0" sldId="313"/>
            <ac:spMk id="66562" creationId="{FB6B2E78-2CE2-433D-9876-C4987B8F6820}"/>
          </ac:spMkLst>
        </pc:spChg>
      </pc:sldChg>
      <pc:sldChg chg="modSp mod">
        <pc:chgData name="Xueyuan" userId="2b0d7b0725236551" providerId="LiveId" clId="{B7E8DBC7-5E2F-4792-82FB-DFA81A6F2A3C}" dt="2020-09-24T13:48:20.509" v="14" actId="207"/>
        <pc:sldMkLst>
          <pc:docMk/>
          <pc:sldMk cId="0" sldId="317"/>
        </pc:sldMkLst>
        <pc:spChg chg="mod">
          <ac:chgData name="Xueyuan" userId="2b0d7b0725236551" providerId="LiveId" clId="{B7E8DBC7-5E2F-4792-82FB-DFA81A6F2A3C}" dt="2020-09-24T13:48:20.509" v="14" actId="207"/>
          <ac:spMkLst>
            <pc:docMk/>
            <pc:sldMk cId="0" sldId="317"/>
            <ac:spMk id="68610" creationId="{A2FB00F8-6B79-4289-B4CB-50B95B9E9728}"/>
          </ac:spMkLst>
        </pc:spChg>
      </pc:sldChg>
      <pc:sldChg chg="modSp mod">
        <pc:chgData name="Xueyuan" userId="2b0d7b0725236551" providerId="LiveId" clId="{B7E8DBC7-5E2F-4792-82FB-DFA81A6F2A3C}" dt="2020-09-24T13:48:36.135" v="16" actId="207"/>
        <pc:sldMkLst>
          <pc:docMk/>
          <pc:sldMk cId="0" sldId="319"/>
        </pc:sldMkLst>
        <pc:spChg chg="mod">
          <ac:chgData name="Xueyuan" userId="2b0d7b0725236551" providerId="LiveId" clId="{B7E8DBC7-5E2F-4792-82FB-DFA81A6F2A3C}" dt="2020-09-24T13:48:36.135" v="16" actId="207"/>
          <ac:spMkLst>
            <pc:docMk/>
            <pc:sldMk cId="0" sldId="319"/>
            <ac:spMk id="73730" creationId="{900DFF44-276F-427D-95AE-16BF51DAB7AE}"/>
          </ac:spMkLst>
        </pc:spChg>
      </pc:sldChg>
      <pc:sldChg chg="modSp mod">
        <pc:chgData name="Xueyuan" userId="2b0d7b0725236551" providerId="LiveId" clId="{B7E8DBC7-5E2F-4792-82FB-DFA81A6F2A3C}" dt="2020-09-24T13:48:39.718" v="17" actId="207"/>
        <pc:sldMkLst>
          <pc:docMk/>
          <pc:sldMk cId="0" sldId="320"/>
        </pc:sldMkLst>
        <pc:spChg chg="mod">
          <ac:chgData name="Xueyuan" userId="2b0d7b0725236551" providerId="LiveId" clId="{B7E8DBC7-5E2F-4792-82FB-DFA81A6F2A3C}" dt="2020-09-24T13:48:39.718" v="17" actId="207"/>
          <ac:spMkLst>
            <pc:docMk/>
            <pc:sldMk cId="0" sldId="320"/>
            <ac:spMk id="74754" creationId="{576FE5D3-BFE1-4B16-A31E-4F9F1B17CB42}"/>
          </ac:spMkLst>
        </pc:spChg>
      </pc:sldChg>
      <pc:sldChg chg="modSp mod">
        <pc:chgData name="Xueyuan" userId="2b0d7b0725236551" providerId="LiveId" clId="{B7E8DBC7-5E2F-4792-82FB-DFA81A6F2A3C}" dt="2020-09-24T13:47:58.445" v="9" actId="207"/>
        <pc:sldMkLst>
          <pc:docMk/>
          <pc:sldMk cId="0" sldId="347"/>
        </pc:sldMkLst>
        <pc:spChg chg="mod">
          <ac:chgData name="Xueyuan" userId="2b0d7b0725236551" providerId="LiveId" clId="{B7E8DBC7-5E2F-4792-82FB-DFA81A6F2A3C}" dt="2020-09-24T13:47:58.445" v="9" actId="207"/>
          <ac:spMkLst>
            <pc:docMk/>
            <pc:sldMk cId="0" sldId="347"/>
            <ac:spMk id="56322" creationId="{13FE8BD5-732F-4624-A9ED-0932CF1DF099}"/>
          </ac:spMkLst>
        </pc:spChg>
      </pc:sldChg>
      <pc:sldChg chg="modSp mod">
        <pc:chgData name="Xueyuan" userId="2b0d7b0725236551" providerId="LiveId" clId="{B7E8DBC7-5E2F-4792-82FB-DFA81A6F2A3C}" dt="2020-09-24T13:48:10.070" v="12" actId="207"/>
        <pc:sldMkLst>
          <pc:docMk/>
          <pc:sldMk cId="0" sldId="350"/>
        </pc:sldMkLst>
        <pc:spChg chg="mod">
          <ac:chgData name="Xueyuan" userId="2b0d7b0725236551" providerId="LiveId" clId="{B7E8DBC7-5E2F-4792-82FB-DFA81A6F2A3C}" dt="2020-09-24T13:48:10.070" v="12" actId="207"/>
          <ac:spMkLst>
            <pc:docMk/>
            <pc:sldMk cId="0" sldId="350"/>
            <ac:spMk id="52226" creationId="{1C334298-3970-4987-95B8-F2CB77798FCD}"/>
          </ac:spMkLst>
        </pc:spChg>
      </pc:sldChg>
      <pc:sldChg chg="modSp mod">
        <pc:chgData name="Xueyuan" userId="2b0d7b0725236551" providerId="LiveId" clId="{B7E8DBC7-5E2F-4792-82FB-DFA81A6F2A3C}" dt="2020-09-24T13:48:26.462" v="15" actId="207"/>
        <pc:sldMkLst>
          <pc:docMk/>
          <pc:sldMk cId="0" sldId="356"/>
        </pc:sldMkLst>
        <pc:spChg chg="mod">
          <ac:chgData name="Xueyuan" userId="2b0d7b0725236551" providerId="LiveId" clId="{B7E8DBC7-5E2F-4792-82FB-DFA81A6F2A3C}" dt="2020-09-24T13:48:26.462" v="15" actId="207"/>
          <ac:spMkLst>
            <pc:docMk/>
            <pc:sldMk cId="0" sldId="356"/>
            <ac:spMk id="71682" creationId="{4D2EB46D-77A8-490E-9288-2670C96955FA}"/>
          </ac:spMkLst>
        </pc:spChg>
      </pc:sldChg>
    </pc:docChg>
  </pc:docChgLst>
  <pc:docChgLst>
    <pc:chgData name="Xueyuan" userId="2b0d7b0725236551" providerId="LiveId" clId="{646FAFD2-3A10-477E-82F1-451D3DB005D3}"/>
    <pc:docChg chg="custSel addSld modSld">
      <pc:chgData name="Xueyuan" userId="2b0d7b0725236551" providerId="LiveId" clId="{646FAFD2-3A10-477E-82F1-451D3DB005D3}" dt="2020-09-10T15:34:49.871" v="34"/>
      <pc:docMkLst>
        <pc:docMk/>
      </pc:docMkLst>
      <pc:sldChg chg="add modTransition">
        <pc:chgData name="Xueyuan" userId="2b0d7b0725236551" providerId="LiveId" clId="{646FAFD2-3A10-477E-82F1-451D3DB005D3}" dt="2020-09-10T15:17:28.711" v="0"/>
        <pc:sldMkLst>
          <pc:docMk/>
          <pc:sldMk cId="0" sldId="256"/>
        </pc:sldMkLst>
      </pc:sldChg>
      <pc:sldChg chg="add modTransition">
        <pc:chgData name="Xueyuan" userId="2b0d7b0725236551" providerId="LiveId" clId="{646FAFD2-3A10-477E-82F1-451D3DB005D3}" dt="2020-09-10T15:17:28.711" v="0"/>
        <pc:sldMkLst>
          <pc:docMk/>
          <pc:sldMk cId="0" sldId="257"/>
        </pc:sldMkLst>
      </pc:sldChg>
      <pc:sldChg chg="add modTransition">
        <pc:chgData name="Xueyuan" userId="2b0d7b0725236551" providerId="LiveId" clId="{646FAFD2-3A10-477E-82F1-451D3DB005D3}" dt="2020-09-10T15:17:28.711" v="0"/>
        <pc:sldMkLst>
          <pc:docMk/>
          <pc:sldMk cId="0" sldId="258"/>
        </pc:sldMkLst>
      </pc:sldChg>
      <pc:sldChg chg="add modTransition">
        <pc:chgData name="Xueyuan" userId="2b0d7b0725236551" providerId="LiveId" clId="{646FAFD2-3A10-477E-82F1-451D3DB005D3}" dt="2020-09-10T15:17:28.711" v="0"/>
        <pc:sldMkLst>
          <pc:docMk/>
          <pc:sldMk cId="0" sldId="259"/>
        </pc:sldMkLst>
      </pc:sldChg>
      <pc:sldChg chg="modSp add mod modTransition">
        <pc:chgData name="Xueyuan" userId="2b0d7b0725236551" providerId="LiveId" clId="{646FAFD2-3A10-477E-82F1-451D3DB005D3}" dt="2020-09-10T15:17:28.973" v="4" actId="27636"/>
        <pc:sldMkLst>
          <pc:docMk/>
          <pc:sldMk cId="0" sldId="260"/>
        </pc:sldMkLst>
        <pc:spChg chg="mod">
          <ac:chgData name="Xueyuan" userId="2b0d7b0725236551" providerId="LiveId" clId="{646FAFD2-3A10-477E-82F1-451D3DB005D3}" dt="2020-09-10T15:17:28.973" v="4" actId="27636"/>
          <ac:spMkLst>
            <pc:docMk/>
            <pc:sldMk cId="0" sldId="260"/>
            <ac:spMk id="25602" creationId="{FA5DC896-6963-44A3-BCF1-218993380D9C}"/>
          </ac:spMkLst>
        </pc:spChg>
      </pc:sldChg>
      <pc:sldChg chg="add modTransition">
        <pc:chgData name="Xueyuan" userId="2b0d7b0725236551" providerId="LiveId" clId="{646FAFD2-3A10-477E-82F1-451D3DB005D3}" dt="2020-09-10T15:17:28.711" v="0"/>
        <pc:sldMkLst>
          <pc:docMk/>
          <pc:sldMk cId="0" sldId="261"/>
        </pc:sldMkLst>
      </pc:sldChg>
      <pc:sldChg chg="add modTransition">
        <pc:chgData name="Xueyuan" userId="2b0d7b0725236551" providerId="LiveId" clId="{646FAFD2-3A10-477E-82F1-451D3DB005D3}" dt="2020-09-10T15:17:28.711" v="0"/>
        <pc:sldMkLst>
          <pc:docMk/>
          <pc:sldMk cId="0" sldId="262"/>
        </pc:sldMkLst>
      </pc:sldChg>
      <pc:sldChg chg="add modTransition">
        <pc:chgData name="Xueyuan" userId="2b0d7b0725236551" providerId="LiveId" clId="{646FAFD2-3A10-477E-82F1-451D3DB005D3}" dt="2020-09-10T15:17:28.711" v="0"/>
        <pc:sldMkLst>
          <pc:docMk/>
          <pc:sldMk cId="0" sldId="263"/>
        </pc:sldMkLst>
      </pc:sldChg>
      <pc:sldChg chg="add modTransition">
        <pc:chgData name="Xueyuan" userId="2b0d7b0725236551" providerId="LiveId" clId="{646FAFD2-3A10-477E-82F1-451D3DB005D3}" dt="2020-09-10T15:17:28.711" v="0"/>
        <pc:sldMkLst>
          <pc:docMk/>
          <pc:sldMk cId="0" sldId="264"/>
        </pc:sldMkLst>
      </pc:sldChg>
      <pc:sldChg chg="add modTransition">
        <pc:chgData name="Xueyuan" userId="2b0d7b0725236551" providerId="LiveId" clId="{646FAFD2-3A10-477E-82F1-451D3DB005D3}" dt="2020-09-10T15:17:28.711" v="0"/>
        <pc:sldMkLst>
          <pc:docMk/>
          <pc:sldMk cId="0" sldId="265"/>
        </pc:sldMkLst>
      </pc:sldChg>
      <pc:sldChg chg="add modTransition">
        <pc:chgData name="Xueyuan" userId="2b0d7b0725236551" providerId="LiveId" clId="{646FAFD2-3A10-477E-82F1-451D3DB005D3}" dt="2020-09-10T15:17:28.711" v="0"/>
        <pc:sldMkLst>
          <pc:docMk/>
          <pc:sldMk cId="0" sldId="266"/>
        </pc:sldMkLst>
      </pc:sldChg>
      <pc:sldChg chg="add">
        <pc:chgData name="Xueyuan" userId="2b0d7b0725236551" providerId="LiveId" clId="{646FAFD2-3A10-477E-82F1-451D3DB005D3}" dt="2020-09-10T15:17:28.711" v="0"/>
        <pc:sldMkLst>
          <pc:docMk/>
          <pc:sldMk cId="0" sldId="267"/>
        </pc:sldMkLst>
      </pc:sldChg>
      <pc:sldChg chg="add modTransition">
        <pc:chgData name="Xueyuan" userId="2b0d7b0725236551" providerId="LiveId" clId="{646FAFD2-3A10-477E-82F1-451D3DB005D3}" dt="2020-09-10T15:17:28.711" v="0"/>
        <pc:sldMkLst>
          <pc:docMk/>
          <pc:sldMk cId="0" sldId="268"/>
        </pc:sldMkLst>
      </pc:sldChg>
      <pc:sldChg chg="add modTransition">
        <pc:chgData name="Xueyuan" userId="2b0d7b0725236551" providerId="LiveId" clId="{646FAFD2-3A10-477E-82F1-451D3DB005D3}" dt="2020-09-10T15:17:28.711" v="0"/>
        <pc:sldMkLst>
          <pc:docMk/>
          <pc:sldMk cId="0" sldId="275"/>
        </pc:sldMkLst>
      </pc:sldChg>
      <pc:sldChg chg="add modTransition">
        <pc:chgData name="Xueyuan" userId="2b0d7b0725236551" providerId="LiveId" clId="{646FAFD2-3A10-477E-82F1-451D3DB005D3}" dt="2020-09-10T15:17:28.711" v="0"/>
        <pc:sldMkLst>
          <pc:docMk/>
          <pc:sldMk cId="0" sldId="276"/>
        </pc:sldMkLst>
      </pc:sldChg>
      <pc:sldChg chg="add modTransition">
        <pc:chgData name="Xueyuan" userId="2b0d7b0725236551" providerId="LiveId" clId="{646FAFD2-3A10-477E-82F1-451D3DB005D3}" dt="2020-09-10T15:17:28.711" v="0"/>
        <pc:sldMkLst>
          <pc:docMk/>
          <pc:sldMk cId="0" sldId="277"/>
        </pc:sldMkLst>
      </pc:sldChg>
      <pc:sldChg chg="add modTransition">
        <pc:chgData name="Xueyuan" userId="2b0d7b0725236551" providerId="LiveId" clId="{646FAFD2-3A10-477E-82F1-451D3DB005D3}" dt="2020-09-10T15:17:28.711" v="0"/>
        <pc:sldMkLst>
          <pc:docMk/>
          <pc:sldMk cId="0" sldId="278"/>
        </pc:sldMkLst>
      </pc:sldChg>
      <pc:sldChg chg="add">
        <pc:chgData name="Xueyuan" userId="2b0d7b0725236551" providerId="LiveId" clId="{646FAFD2-3A10-477E-82F1-451D3DB005D3}" dt="2020-09-10T15:17:28.711" v="0"/>
        <pc:sldMkLst>
          <pc:docMk/>
          <pc:sldMk cId="0" sldId="279"/>
        </pc:sldMkLst>
      </pc:sldChg>
      <pc:sldChg chg="add modTransition">
        <pc:chgData name="Xueyuan" userId="2b0d7b0725236551" providerId="LiveId" clId="{646FAFD2-3A10-477E-82F1-451D3DB005D3}" dt="2020-09-10T15:17:28.711" v="0"/>
        <pc:sldMkLst>
          <pc:docMk/>
          <pc:sldMk cId="0" sldId="280"/>
        </pc:sldMkLst>
      </pc:sldChg>
      <pc:sldChg chg="add modTransition">
        <pc:chgData name="Xueyuan" userId="2b0d7b0725236551" providerId="LiveId" clId="{646FAFD2-3A10-477E-82F1-451D3DB005D3}" dt="2020-09-10T15:17:28.711" v="0"/>
        <pc:sldMkLst>
          <pc:docMk/>
          <pc:sldMk cId="0" sldId="281"/>
        </pc:sldMkLst>
      </pc:sldChg>
      <pc:sldChg chg="modSp add mod modTransition">
        <pc:chgData name="Xueyuan" userId="2b0d7b0725236551" providerId="LiveId" clId="{646FAFD2-3A10-477E-82F1-451D3DB005D3}" dt="2020-09-10T15:17:28.989" v="5" actId="27636"/>
        <pc:sldMkLst>
          <pc:docMk/>
          <pc:sldMk cId="0" sldId="285"/>
        </pc:sldMkLst>
        <pc:spChg chg="mod">
          <ac:chgData name="Xueyuan" userId="2b0d7b0725236551" providerId="LiveId" clId="{646FAFD2-3A10-477E-82F1-451D3DB005D3}" dt="2020-09-10T15:17:28.989" v="5" actId="27636"/>
          <ac:spMkLst>
            <pc:docMk/>
            <pc:sldMk cId="0" sldId="285"/>
            <ac:spMk id="25602" creationId="{9F12325D-3E94-4C55-93A7-B4E85E8D13A3}"/>
          </ac:spMkLst>
        </pc:spChg>
      </pc:sldChg>
      <pc:sldChg chg="modSp add mod modTransition">
        <pc:chgData name="Xueyuan" userId="2b0d7b0725236551" providerId="LiveId" clId="{646FAFD2-3A10-477E-82F1-451D3DB005D3}" dt="2020-09-10T15:17:29.008" v="6" actId="27636"/>
        <pc:sldMkLst>
          <pc:docMk/>
          <pc:sldMk cId="0" sldId="286"/>
        </pc:sldMkLst>
        <pc:spChg chg="mod">
          <ac:chgData name="Xueyuan" userId="2b0d7b0725236551" providerId="LiveId" clId="{646FAFD2-3A10-477E-82F1-451D3DB005D3}" dt="2020-09-10T15:17:29.008" v="6" actId="27636"/>
          <ac:spMkLst>
            <pc:docMk/>
            <pc:sldMk cId="0" sldId="286"/>
            <ac:spMk id="27650" creationId="{2A10A79E-0D97-491F-A9AB-964E2B37C51B}"/>
          </ac:spMkLst>
        </pc:spChg>
      </pc:sldChg>
      <pc:sldChg chg="add modTransition">
        <pc:chgData name="Xueyuan" userId="2b0d7b0725236551" providerId="LiveId" clId="{646FAFD2-3A10-477E-82F1-451D3DB005D3}" dt="2020-09-10T15:17:28.711" v="0"/>
        <pc:sldMkLst>
          <pc:docMk/>
          <pc:sldMk cId="0" sldId="288"/>
        </pc:sldMkLst>
      </pc:sldChg>
      <pc:sldChg chg="add">
        <pc:chgData name="Xueyuan" userId="2b0d7b0725236551" providerId="LiveId" clId="{646FAFD2-3A10-477E-82F1-451D3DB005D3}" dt="2020-09-10T15:34:49.871" v="34"/>
        <pc:sldMkLst>
          <pc:docMk/>
          <pc:sldMk cId="3353160334" sldId="289"/>
        </pc:sldMkLst>
      </pc:sldChg>
      <pc:sldChg chg="modSp add mod modTransition">
        <pc:chgData name="Xueyuan" userId="2b0d7b0725236551" providerId="LiveId" clId="{646FAFD2-3A10-477E-82F1-451D3DB005D3}" dt="2020-09-10T15:17:29.033" v="7" actId="27636"/>
        <pc:sldMkLst>
          <pc:docMk/>
          <pc:sldMk cId="0" sldId="293"/>
        </pc:sldMkLst>
        <pc:spChg chg="mod">
          <ac:chgData name="Xueyuan" userId="2b0d7b0725236551" providerId="LiveId" clId="{646FAFD2-3A10-477E-82F1-451D3DB005D3}" dt="2020-09-10T15:17:29.033" v="7" actId="27636"/>
          <ac:spMkLst>
            <pc:docMk/>
            <pc:sldMk cId="0" sldId="293"/>
            <ac:spMk id="30722" creationId="{B1E0B2A1-3ADF-4A0C-A223-116B753A5A2F}"/>
          </ac:spMkLst>
        </pc:spChg>
      </pc:sldChg>
      <pc:sldChg chg="modSp add mod modTransition">
        <pc:chgData name="Xueyuan" userId="2b0d7b0725236551" providerId="LiveId" clId="{646FAFD2-3A10-477E-82F1-451D3DB005D3}" dt="2020-09-10T15:17:29.050" v="8" actId="27636"/>
        <pc:sldMkLst>
          <pc:docMk/>
          <pc:sldMk cId="0" sldId="295"/>
        </pc:sldMkLst>
        <pc:spChg chg="mod">
          <ac:chgData name="Xueyuan" userId="2b0d7b0725236551" providerId="LiveId" clId="{646FAFD2-3A10-477E-82F1-451D3DB005D3}" dt="2020-09-10T15:17:29.050" v="8" actId="27636"/>
          <ac:spMkLst>
            <pc:docMk/>
            <pc:sldMk cId="0" sldId="295"/>
            <ac:spMk id="32770" creationId="{FAAC26A0-6767-4FA1-A191-89C4C2C33421}"/>
          </ac:spMkLst>
        </pc:spChg>
      </pc:sldChg>
      <pc:sldChg chg="modSp add mod modTransition">
        <pc:chgData name="Xueyuan" userId="2b0d7b0725236551" providerId="LiveId" clId="{646FAFD2-3A10-477E-82F1-451D3DB005D3}" dt="2020-09-10T15:17:29.080" v="10" actId="27636"/>
        <pc:sldMkLst>
          <pc:docMk/>
          <pc:sldMk cId="0" sldId="296"/>
        </pc:sldMkLst>
        <pc:spChg chg="mod">
          <ac:chgData name="Xueyuan" userId="2b0d7b0725236551" providerId="LiveId" clId="{646FAFD2-3A10-477E-82F1-451D3DB005D3}" dt="2020-09-10T15:17:29.080" v="10" actId="27636"/>
          <ac:spMkLst>
            <pc:docMk/>
            <pc:sldMk cId="0" sldId="296"/>
            <ac:spMk id="34818" creationId="{F7756F45-530A-40D1-BF43-30CDBA83CEA8}"/>
          </ac:spMkLst>
        </pc:spChg>
      </pc:sldChg>
      <pc:sldChg chg="modSp add mod modTransition">
        <pc:chgData name="Xueyuan" userId="2b0d7b0725236551" providerId="LiveId" clId="{646FAFD2-3A10-477E-82F1-451D3DB005D3}" dt="2020-09-10T15:17:29.093" v="11" actId="27636"/>
        <pc:sldMkLst>
          <pc:docMk/>
          <pc:sldMk cId="0" sldId="297"/>
        </pc:sldMkLst>
        <pc:spChg chg="mod">
          <ac:chgData name="Xueyuan" userId="2b0d7b0725236551" providerId="LiveId" clId="{646FAFD2-3A10-477E-82F1-451D3DB005D3}" dt="2020-09-10T15:17:29.093" v="11" actId="27636"/>
          <ac:spMkLst>
            <pc:docMk/>
            <pc:sldMk cId="0" sldId="297"/>
            <ac:spMk id="36866" creationId="{4324A393-3274-4014-860B-B8A81F7CA96E}"/>
          </ac:spMkLst>
        </pc:spChg>
      </pc:sldChg>
      <pc:sldChg chg="modSp add mod modTransition">
        <pc:chgData name="Xueyuan" userId="2b0d7b0725236551" providerId="LiveId" clId="{646FAFD2-3A10-477E-82F1-451D3DB005D3}" dt="2020-09-10T15:17:29.109" v="12" actId="27636"/>
        <pc:sldMkLst>
          <pc:docMk/>
          <pc:sldMk cId="0" sldId="298"/>
        </pc:sldMkLst>
        <pc:spChg chg="mod">
          <ac:chgData name="Xueyuan" userId="2b0d7b0725236551" providerId="LiveId" clId="{646FAFD2-3A10-477E-82F1-451D3DB005D3}" dt="2020-09-10T15:17:29.109" v="12" actId="27636"/>
          <ac:spMkLst>
            <pc:docMk/>
            <pc:sldMk cId="0" sldId="298"/>
            <ac:spMk id="38914" creationId="{82D16700-C61B-4050-85A3-8F6E6A35F5E2}"/>
          </ac:spMkLst>
        </pc:spChg>
      </pc:sldChg>
      <pc:sldChg chg="add modTransition">
        <pc:chgData name="Xueyuan" userId="2b0d7b0725236551" providerId="LiveId" clId="{646FAFD2-3A10-477E-82F1-451D3DB005D3}" dt="2020-09-10T15:17:28.711" v="0"/>
        <pc:sldMkLst>
          <pc:docMk/>
          <pc:sldMk cId="0" sldId="299"/>
        </pc:sldMkLst>
      </pc:sldChg>
      <pc:sldChg chg="modSp add mod modTransition">
        <pc:chgData name="Xueyuan" userId="2b0d7b0725236551" providerId="LiveId" clId="{646FAFD2-3A10-477E-82F1-451D3DB005D3}" dt="2020-09-10T15:17:29.176" v="15" actId="27636"/>
        <pc:sldMkLst>
          <pc:docMk/>
          <pc:sldMk cId="0" sldId="300"/>
        </pc:sldMkLst>
        <pc:spChg chg="mod">
          <ac:chgData name="Xueyuan" userId="2b0d7b0725236551" providerId="LiveId" clId="{646FAFD2-3A10-477E-82F1-451D3DB005D3}" dt="2020-09-10T15:17:29.176" v="15" actId="27636"/>
          <ac:spMkLst>
            <pc:docMk/>
            <pc:sldMk cId="0" sldId="300"/>
            <ac:spMk id="44034" creationId="{4AF0704B-25F7-4C2F-A3E5-50F438AF924F}"/>
          </ac:spMkLst>
        </pc:spChg>
      </pc:sldChg>
      <pc:sldChg chg="modSp add mod modTransition">
        <pc:chgData name="Xueyuan" userId="2b0d7b0725236551" providerId="LiveId" clId="{646FAFD2-3A10-477E-82F1-451D3DB005D3}" dt="2020-09-10T15:17:29.292" v="26" actId="27636"/>
        <pc:sldMkLst>
          <pc:docMk/>
          <pc:sldMk cId="0" sldId="301"/>
        </pc:sldMkLst>
        <pc:spChg chg="mod">
          <ac:chgData name="Xueyuan" userId="2b0d7b0725236551" providerId="LiveId" clId="{646FAFD2-3A10-477E-82F1-451D3DB005D3}" dt="2020-09-10T15:17:29.292" v="26" actId="27636"/>
          <ac:spMkLst>
            <pc:docMk/>
            <pc:sldMk cId="0" sldId="301"/>
            <ac:spMk id="64514" creationId="{B53B05E8-2D68-44D4-9817-E87DA94E95B4}"/>
          </ac:spMkLst>
        </pc:spChg>
      </pc:sldChg>
      <pc:sldChg chg="add modTransition">
        <pc:chgData name="Xueyuan" userId="2b0d7b0725236551" providerId="LiveId" clId="{646FAFD2-3A10-477E-82F1-451D3DB005D3}" dt="2020-09-10T15:17:28.711" v="0"/>
        <pc:sldMkLst>
          <pc:docMk/>
          <pc:sldMk cId="0" sldId="302"/>
        </pc:sldMkLst>
      </pc:sldChg>
      <pc:sldChg chg="modSp add mod">
        <pc:chgData name="Xueyuan" userId="2b0d7b0725236551" providerId="LiveId" clId="{646FAFD2-3A10-477E-82F1-451D3DB005D3}" dt="2020-09-10T15:17:29.185" v="16" actId="27636"/>
        <pc:sldMkLst>
          <pc:docMk/>
          <pc:sldMk cId="0" sldId="305"/>
        </pc:sldMkLst>
        <pc:spChg chg="mod">
          <ac:chgData name="Xueyuan" userId="2b0d7b0725236551" providerId="LiveId" clId="{646FAFD2-3A10-477E-82F1-451D3DB005D3}" dt="2020-09-10T15:17:29.185" v="16" actId="27636"/>
          <ac:spMkLst>
            <pc:docMk/>
            <pc:sldMk cId="0" sldId="305"/>
            <ac:spMk id="46082" creationId="{29727562-F261-415E-BDB8-22B1E1DBCF2E}"/>
          </ac:spMkLst>
        </pc:spChg>
      </pc:sldChg>
      <pc:sldChg chg="modSp add mod">
        <pc:chgData name="Xueyuan" userId="2b0d7b0725236551" providerId="LiveId" clId="{646FAFD2-3A10-477E-82F1-451D3DB005D3}" dt="2020-09-10T15:17:29.230" v="21" actId="27636"/>
        <pc:sldMkLst>
          <pc:docMk/>
          <pc:sldMk cId="0" sldId="306"/>
        </pc:sldMkLst>
        <pc:spChg chg="mod">
          <ac:chgData name="Xueyuan" userId="2b0d7b0725236551" providerId="LiveId" clId="{646FAFD2-3A10-477E-82F1-451D3DB005D3}" dt="2020-09-10T15:17:29.230" v="21" actId="27636"/>
          <ac:spMkLst>
            <pc:docMk/>
            <pc:sldMk cId="0" sldId="306"/>
            <ac:spMk id="59394" creationId="{257BDF99-5A4D-44E4-932F-498BA8FB54B6}"/>
          </ac:spMkLst>
        </pc:spChg>
      </pc:sldChg>
      <pc:sldChg chg="modSp add mod">
        <pc:chgData name="Xueyuan" userId="2b0d7b0725236551" providerId="LiveId" clId="{646FAFD2-3A10-477E-82F1-451D3DB005D3}" dt="2020-09-10T15:17:29.257" v="24" actId="27636"/>
        <pc:sldMkLst>
          <pc:docMk/>
          <pc:sldMk cId="0" sldId="309"/>
        </pc:sldMkLst>
        <pc:spChg chg="mod">
          <ac:chgData name="Xueyuan" userId="2b0d7b0725236551" providerId="LiveId" clId="{646FAFD2-3A10-477E-82F1-451D3DB005D3}" dt="2020-09-10T15:17:29.257" v="24" actId="27636"/>
          <ac:spMkLst>
            <pc:docMk/>
            <pc:sldMk cId="0" sldId="309"/>
            <ac:spMk id="52226" creationId="{CD262557-CDC4-4C9C-8214-266D5B2F4A78}"/>
          </ac:spMkLst>
        </pc:spChg>
      </pc:sldChg>
      <pc:sldChg chg="modSp add mod">
        <pc:chgData name="Xueyuan" userId="2b0d7b0725236551" providerId="LiveId" clId="{646FAFD2-3A10-477E-82F1-451D3DB005D3}" dt="2020-09-10T15:17:29.300" v="27" actId="27636"/>
        <pc:sldMkLst>
          <pc:docMk/>
          <pc:sldMk cId="0" sldId="313"/>
        </pc:sldMkLst>
        <pc:spChg chg="mod">
          <ac:chgData name="Xueyuan" userId="2b0d7b0725236551" providerId="LiveId" clId="{646FAFD2-3A10-477E-82F1-451D3DB005D3}" dt="2020-09-10T15:17:29.300" v="27" actId="27636"/>
          <ac:spMkLst>
            <pc:docMk/>
            <pc:sldMk cId="0" sldId="313"/>
            <ac:spMk id="66562" creationId="{FB6B2E78-2CE2-433D-9876-C4987B8F6820}"/>
          </ac:spMkLst>
        </pc:spChg>
      </pc:sldChg>
      <pc:sldChg chg="modSp add mod">
        <pc:chgData name="Xueyuan" userId="2b0d7b0725236551" providerId="LiveId" clId="{646FAFD2-3A10-477E-82F1-451D3DB005D3}" dt="2020-09-10T15:17:29.312" v="29" actId="27636"/>
        <pc:sldMkLst>
          <pc:docMk/>
          <pc:sldMk cId="0" sldId="317"/>
        </pc:sldMkLst>
        <pc:spChg chg="mod">
          <ac:chgData name="Xueyuan" userId="2b0d7b0725236551" providerId="LiveId" clId="{646FAFD2-3A10-477E-82F1-451D3DB005D3}" dt="2020-09-10T15:17:29.312" v="29" actId="27636"/>
          <ac:spMkLst>
            <pc:docMk/>
            <pc:sldMk cId="0" sldId="317"/>
            <ac:spMk id="68610" creationId="{A2FB00F8-6B79-4289-B4CB-50B95B9E9728}"/>
          </ac:spMkLst>
        </pc:spChg>
      </pc:sldChg>
      <pc:sldChg chg="modSp add mod">
        <pc:chgData name="Xueyuan" userId="2b0d7b0725236551" providerId="LiveId" clId="{646FAFD2-3A10-477E-82F1-451D3DB005D3}" dt="2020-09-10T15:17:29.332" v="31" actId="27636"/>
        <pc:sldMkLst>
          <pc:docMk/>
          <pc:sldMk cId="0" sldId="319"/>
        </pc:sldMkLst>
        <pc:spChg chg="mod">
          <ac:chgData name="Xueyuan" userId="2b0d7b0725236551" providerId="LiveId" clId="{646FAFD2-3A10-477E-82F1-451D3DB005D3}" dt="2020-09-10T15:17:29.332" v="31" actId="27636"/>
          <ac:spMkLst>
            <pc:docMk/>
            <pc:sldMk cId="0" sldId="319"/>
            <ac:spMk id="73730" creationId="{900DFF44-276F-427D-95AE-16BF51DAB7AE}"/>
          </ac:spMkLst>
        </pc:spChg>
      </pc:sldChg>
      <pc:sldChg chg="modSp add mod modTransition">
        <pc:chgData name="Xueyuan" userId="2b0d7b0725236551" providerId="LiveId" clId="{646FAFD2-3A10-477E-82F1-451D3DB005D3}" dt="2020-09-10T15:17:29.358" v="33" actId="27636"/>
        <pc:sldMkLst>
          <pc:docMk/>
          <pc:sldMk cId="0" sldId="320"/>
        </pc:sldMkLst>
        <pc:spChg chg="mod">
          <ac:chgData name="Xueyuan" userId="2b0d7b0725236551" providerId="LiveId" clId="{646FAFD2-3A10-477E-82F1-451D3DB005D3}" dt="2020-09-10T15:17:29.358" v="33" actId="27636"/>
          <ac:spMkLst>
            <pc:docMk/>
            <pc:sldMk cId="0" sldId="320"/>
            <ac:spMk id="74754" creationId="{576FE5D3-BFE1-4B16-A31E-4F9F1B17CB42}"/>
          </ac:spMkLst>
        </pc:spChg>
      </pc:sldChg>
      <pc:sldChg chg="modSp add mod modTransition">
        <pc:chgData name="Xueyuan" userId="2b0d7b0725236551" providerId="LiveId" clId="{646FAFD2-3A10-477E-82F1-451D3DB005D3}" dt="2020-09-10T15:17:28.892" v="2" actId="27636"/>
        <pc:sldMkLst>
          <pc:docMk/>
          <pc:sldMk cId="0" sldId="322"/>
        </pc:sldMkLst>
        <pc:spChg chg="mod">
          <ac:chgData name="Xueyuan" userId="2b0d7b0725236551" providerId="LiveId" clId="{646FAFD2-3A10-477E-82F1-451D3DB005D3}" dt="2020-09-10T15:17:28.892" v="2" actId="27636"/>
          <ac:spMkLst>
            <pc:docMk/>
            <pc:sldMk cId="0" sldId="322"/>
            <ac:spMk id="16386" creationId="{B526D7C2-F05F-4586-8DE6-0897398397BF}"/>
          </ac:spMkLst>
        </pc:spChg>
      </pc:sldChg>
      <pc:sldChg chg="add modTransition">
        <pc:chgData name="Xueyuan" userId="2b0d7b0725236551" providerId="LiveId" clId="{646FAFD2-3A10-477E-82F1-451D3DB005D3}" dt="2020-09-10T15:17:28.711" v="0"/>
        <pc:sldMkLst>
          <pc:docMk/>
          <pc:sldMk cId="0" sldId="323"/>
        </pc:sldMkLst>
      </pc:sldChg>
      <pc:sldChg chg="add modTransition">
        <pc:chgData name="Xueyuan" userId="2b0d7b0725236551" providerId="LiveId" clId="{646FAFD2-3A10-477E-82F1-451D3DB005D3}" dt="2020-09-10T15:17:28.711" v="0"/>
        <pc:sldMkLst>
          <pc:docMk/>
          <pc:sldMk cId="0" sldId="324"/>
        </pc:sldMkLst>
      </pc:sldChg>
      <pc:sldChg chg="add modTransition">
        <pc:chgData name="Xueyuan" userId="2b0d7b0725236551" providerId="LiveId" clId="{646FAFD2-3A10-477E-82F1-451D3DB005D3}" dt="2020-09-10T15:17:28.711" v="0"/>
        <pc:sldMkLst>
          <pc:docMk/>
          <pc:sldMk cId="0" sldId="325"/>
        </pc:sldMkLst>
      </pc:sldChg>
      <pc:sldChg chg="add modTransition">
        <pc:chgData name="Xueyuan" userId="2b0d7b0725236551" providerId="LiveId" clId="{646FAFD2-3A10-477E-82F1-451D3DB005D3}" dt="2020-09-10T15:17:28.711" v="0"/>
        <pc:sldMkLst>
          <pc:docMk/>
          <pc:sldMk cId="0" sldId="326"/>
        </pc:sldMkLst>
      </pc:sldChg>
      <pc:sldChg chg="add modTransition">
        <pc:chgData name="Xueyuan" userId="2b0d7b0725236551" providerId="LiveId" clId="{646FAFD2-3A10-477E-82F1-451D3DB005D3}" dt="2020-09-10T15:17:28.711" v="0"/>
        <pc:sldMkLst>
          <pc:docMk/>
          <pc:sldMk cId="0" sldId="327"/>
        </pc:sldMkLst>
      </pc:sldChg>
      <pc:sldChg chg="add modTransition">
        <pc:chgData name="Xueyuan" userId="2b0d7b0725236551" providerId="LiveId" clId="{646FAFD2-3A10-477E-82F1-451D3DB005D3}" dt="2020-09-10T15:17:28.711" v="0"/>
        <pc:sldMkLst>
          <pc:docMk/>
          <pc:sldMk cId="0" sldId="328"/>
        </pc:sldMkLst>
      </pc:sldChg>
      <pc:sldChg chg="add modTransition">
        <pc:chgData name="Xueyuan" userId="2b0d7b0725236551" providerId="LiveId" clId="{646FAFD2-3A10-477E-82F1-451D3DB005D3}" dt="2020-09-10T15:17:28.711" v="0"/>
        <pc:sldMkLst>
          <pc:docMk/>
          <pc:sldMk cId="0" sldId="329"/>
        </pc:sldMkLst>
      </pc:sldChg>
      <pc:sldChg chg="add modTransition">
        <pc:chgData name="Xueyuan" userId="2b0d7b0725236551" providerId="LiveId" clId="{646FAFD2-3A10-477E-82F1-451D3DB005D3}" dt="2020-09-10T15:17:28.711" v="0"/>
        <pc:sldMkLst>
          <pc:docMk/>
          <pc:sldMk cId="0" sldId="330"/>
        </pc:sldMkLst>
      </pc:sldChg>
      <pc:sldChg chg="add modTransition">
        <pc:chgData name="Xueyuan" userId="2b0d7b0725236551" providerId="LiveId" clId="{646FAFD2-3A10-477E-82F1-451D3DB005D3}" dt="2020-09-10T15:17:28.711" v="0"/>
        <pc:sldMkLst>
          <pc:docMk/>
          <pc:sldMk cId="0" sldId="332"/>
        </pc:sldMkLst>
      </pc:sldChg>
      <pc:sldChg chg="modSp add mod modTransition">
        <pc:chgData name="Xueyuan" userId="2b0d7b0725236551" providerId="LiveId" clId="{646FAFD2-3A10-477E-82F1-451D3DB005D3}" dt="2020-09-10T15:17:28.957" v="3" actId="27636"/>
        <pc:sldMkLst>
          <pc:docMk/>
          <pc:sldMk cId="0" sldId="333"/>
        </pc:sldMkLst>
        <pc:spChg chg="mod">
          <ac:chgData name="Xueyuan" userId="2b0d7b0725236551" providerId="LiveId" clId="{646FAFD2-3A10-477E-82F1-451D3DB005D3}" dt="2020-09-10T15:17:28.957" v="3" actId="27636"/>
          <ac:spMkLst>
            <pc:docMk/>
            <pc:sldMk cId="0" sldId="333"/>
            <ac:spMk id="18434" creationId="{5A2F5C18-084B-42F3-AB91-EA18127BCFF9}"/>
          </ac:spMkLst>
        </pc:spChg>
      </pc:sldChg>
      <pc:sldChg chg="add modTransition">
        <pc:chgData name="Xueyuan" userId="2b0d7b0725236551" providerId="LiveId" clId="{646FAFD2-3A10-477E-82F1-451D3DB005D3}" dt="2020-09-10T15:17:28.711" v="0"/>
        <pc:sldMkLst>
          <pc:docMk/>
          <pc:sldMk cId="0" sldId="334"/>
        </pc:sldMkLst>
      </pc:sldChg>
      <pc:sldChg chg="add modTransition">
        <pc:chgData name="Xueyuan" userId="2b0d7b0725236551" providerId="LiveId" clId="{646FAFD2-3A10-477E-82F1-451D3DB005D3}" dt="2020-09-10T15:17:28.711" v="0"/>
        <pc:sldMkLst>
          <pc:docMk/>
          <pc:sldMk cId="0" sldId="335"/>
        </pc:sldMkLst>
      </pc:sldChg>
      <pc:sldChg chg="modSp add mod modTransition">
        <pc:chgData name="Xueyuan" userId="2b0d7b0725236551" providerId="LiveId" clId="{646FAFD2-3A10-477E-82F1-451D3DB005D3}" dt="2020-09-10T15:17:29.074" v="9" actId="27636"/>
        <pc:sldMkLst>
          <pc:docMk/>
          <pc:sldMk cId="0" sldId="336"/>
        </pc:sldMkLst>
        <pc:spChg chg="mod">
          <ac:chgData name="Xueyuan" userId="2b0d7b0725236551" providerId="LiveId" clId="{646FAFD2-3A10-477E-82F1-451D3DB005D3}" dt="2020-09-10T15:17:29.074" v="9" actId="27636"/>
          <ac:spMkLst>
            <pc:docMk/>
            <pc:sldMk cId="0" sldId="336"/>
            <ac:spMk id="33794" creationId="{E7D90844-8F7A-405B-B343-36E8CF471C68}"/>
          </ac:spMkLst>
        </pc:spChg>
      </pc:sldChg>
      <pc:sldChg chg="add modTransition">
        <pc:chgData name="Xueyuan" userId="2b0d7b0725236551" providerId="LiveId" clId="{646FAFD2-3A10-477E-82F1-451D3DB005D3}" dt="2020-09-10T15:17:28.711" v="0"/>
        <pc:sldMkLst>
          <pc:docMk/>
          <pc:sldMk cId="0" sldId="337"/>
        </pc:sldMkLst>
      </pc:sldChg>
      <pc:sldChg chg="add modTransition">
        <pc:chgData name="Xueyuan" userId="2b0d7b0725236551" providerId="LiveId" clId="{646FAFD2-3A10-477E-82F1-451D3DB005D3}" dt="2020-09-10T15:17:28.711" v="0"/>
        <pc:sldMkLst>
          <pc:docMk/>
          <pc:sldMk cId="0" sldId="338"/>
        </pc:sldMkLst>
      </pc:sldChg>
      <pc:sldChg chg="modSp add mod modTransition">
        <pc:chgData name="Xueyuan" userId="2b0d7b0725236551" providerId="LiveId" clId="{646FAFD2-3A10-477E-82F1-451D3DB005D3}" dt="2020-09-10T15:17:29.133" v="13" actId="27636"/>
        <pc:sldMkLst>
          <pc:docMk/>
          <pc:sldMk cId="0" sldId="339"/>
        </pc:sldMkLst>
        <pc:spChg chg="mod">
          <ac:chgData name="Xueyuan" userId="2b0d7b0725236551" providerId="LiveId" clId="{646FAFD2-3A10-477E-82F1-451D3DB005D3}" dt="2020-09-10T15:17:29.133" v="13" actId="27636"/>
          <ac:spMkLst>
            <pc:docMk/>
            <pc:sldMk cId="0" sldId="339"/>
            <ac:spMk id="2" creationId="{390D399C-055B-4A28-A69A-CEB7D09EE107}"/>
          </ac:spMkLst>
        </pc:spChg>
      </pc:sldChg>
      <pc:sldChg chg="add">
        <pc:chgData name="Xueyuan" userId="2b0d7b0725236551" providerId="LiveId" clId="{646FAFD2-3A10-477E-82F1-451D3DB005D3}" dt="2020-09-10T15:17:28.711" v="0"/>
        <pc:sldMkLst>
          <pc:docMk/>
          <pc:sldMk cId="0" sldId="340"/>
        </pc:sldMkLst>
      </pc:sldChg>
      <pc:sldChg chg="modSp add mod">
        <pc:chgData name="Xueyuan" userId="2b0d7b0725236551" providerId="LiveId" clId="{646FAFD2-3A10-477E-82F1-451D3DB005D3}" dt="2020-09-10T15:17:29.170" v="14" actId="27636"/>
        <pc:sldMkLst>
          <pc:docMk/>
          <pc:sldMk cId="0" sldId="341"/>
        </pc:sldMkLst>
        <pc:spChg chg="mod">
          <ac:chgData name="Xueyuan" userId="2b0d7b0725236551" providerId="LiveId" clId="{646FAFD2-3A10-477E-82F1-451D3DB005D3}" dt="2020-09-10T15:17:29.170" v="14" actId="27636"/>
          <ac:spMkLst>
            <pc:docMk/>
            <pc:sldMk cId="0" sldId="341"/>
            <ac:spMk id="51203" creationId="{253AF4B8-8046-450D-BB12-91C98EA067B4}"/>
          </ac:spMkLst>
        </pc:spChg>
      </pc:sldChg>
      <pc:sldChg chg="add">
        <pc:chgData name="Xueyuan" userId="2b0d7b0725236551" providerId="LiveId" clId="{646FAFD2-3A10-477E-82F1-451D3DB005D3}" dt="2020-09-10T15:17:28.711" v="0"/>
        <pc:sldMkLst>
          <pc:docMk/>
          <pc:sldMk cId="0" sldId="342"/>
        </pc:sldMkLst>
      </pc:sldChg>
      <pc:sldChg chg="add">
        <pc:chgData name="Xueyuan" userId="2b0d7b0725236551" providerId="LiveId" clId="{646FAFD2-3A10-477E-82F1-451D3DB005D3}" dt="2020-09-10T15:17:28.711" v="0"/>
        <pc:sldMkLst>
          <pc:docMk/>
          <pc:sldMk cId="0" sldId="343"/>
        </pc:sldMkLst>
      </pc:sldChg>
      <pc:sldChg chg="modSp add mod">
        <pc:chgData name="Xueyuan" userId="2b0d7b0725236551" providerId="LiveId" clId="{646FAFD2-3A10-477E-82F1-451D3DB005D3}" dt="2020-09-10T15:17:29.211" v="19" actId="27636"/>
        <pc:sldMkLst>
          <pc:docMk/>
          <pc:sldMk cId="0" sldId="344"/>
        </pc:sldMkLst>
        <pc:spChg chg="mod">
          <ac:chgData name="Xueyuan" userId="2b0d7b0725236551" providerId="LiveId" clId="{646FAFD2-3A10-477E-82F1-451D3DB005D3}" dt="2020-09-10T15:17:29.211" v="19" actId="27636"/>
          <ac:spMkLst>
            <pc:docMk/>
            <pc:sldMk cId="0" sldId="344"/>
            <ac:spMk id="57347" creationId="{38826CF2-2D5E-4869-958C-C859DF03BEE4}"/>
          </ac:spMkLst>
        </pc:spChg>
      </pc:sldChg>
      <pc:sldChg chg="modSp add mod">
        <pc:chgData name="Xueyuan" userId="2b0d7b0725236551" providerId="LiveId" clId="{646FAFD2-3A10-477E-82F1-451D3DB005D3}" dt="2020-09-10T15:17:29.225" v="20" actId="27636"/>
        <pc:sldMkLst>
          <pc:docMk/>
          <pc:sldMk cId="0" sldId="345"/>
        </pc:sldMkLst>
        <pc:spChg chg="mod">
          <ac:chgData name="Xueyuan" userId="2b0d7b0725236551" providerId="LiveId" clId="{646FAFD2-3A10-477E-82F1-451D3DB005D3}" dt="2020-09-10T15:17:29.225" v="20" actId="27636"/>
          <ac:spMkLst>
            <pc:docMk/>
            <pc:sldMk cId="0" sldId="345"/>
            <ac:spMk id="43011" creationId="{C23C1933-11BF-4B29-9BA4-AF39EA729A3B}"/>
          </ac:spMkLst>
        </pc:spChg>
      </pc:sldChg>
      <pc:sldChg chg="modSp add mod">
        <pc:chgData name="Xueyuan" userId="2b0d7b0725236551" providerId="LiveId" clId="{646FAFD2-3A10-477E-82F1-451D3DB005D3}" dt="2020-09-10T15:17:29.200" v="17" actId="27636"/>
        <pc:sldMkLst>
          <pc:docMk/>
          <pc:sldMk cId="0" sldId="346"/>
        </pc:sldMkLst>
        <pc:spChg chg="mod">
          <ac:chgData name="Xueyuan" userId="2b0d7b0725236551" providerId="LiveId" clId="{646FAFD2-3A10-477E-82F1-451D3DB005D3}" dt="2020-09-10T15:17:29.200" v="17" actId="27636"/>
          <ac:spMkLst>
            <pc:docMk/>
            <pc:sldMk cId="0" sldId="346"/>
            <ac:spMk id="55299" creationId="{6A0AEB9C-B15B-46A4-9426-362981D3245F}"/>
          </ac:spMkLst>
        </pc:spChg>
      </pc:sldChg>
      <pc:sldChg chg="modSp add mod">
        <pc:chgData name="Xueyuan" userId="2b0d7b0725236551" providerId="LiveId" clId="{646FAFD2-3A10-477E-82F1-451D3DB005D3}" dt="2020-09-10T15:17:29.206" v="18" actId="27636"/>
        <pc:sldMkLst>
          <pc:docMk/>
          <pc:sldMk cId="0" sldId="347"/>
        </pc:sldMkLst>
        <pc:spChg chg="mod">
          <ac:chgData name="Xueyuan" userId="2b0d7b0725236551" providerId="LiveId" clId="{646FAFD2-3A10-477E-82F1-451D3DB005D3}" dt="2020-09-10T15:17:29.206" v="18" actId="27636"/>
          <ac:spMkLst>
            <pc:docMk/>
            <pc:sldMk cId="0" sldId="347"/>
            <ac:spMk id="56322" creationId="{13FE8BD5-732F-4624-A9ED-0932CF1DF099}"/>
          </ac:spMkLst>
        </pc:spChg>
      </pc:sldChg>
      <pc:sldChg chg="modSp add mod">
        <pc:chgData name="Xueyuan" userId="2b0d7b0725236551" providerId="LiveId" clId="{646FAFD2-3A10-477E-82F1-451D3DB005D3}" dt="2020-09-10T15:17:29.236" v="22" actId="27636"/>
        <pc:sldMkLst>
          <pc:docMk/>
          <pc:sldMk cId="0" sldId="348"/>
        </pc:sldMkLst>
        <pc:spChg chg="mod">
          <ac:chgData name="Xueyuan" userId="2b0d7b0725236551" providerId="LiveId" clId="{646FAFD2-3A10-477E-82F1-451D3DB005D3}" dt="2020-09-10T15:17:29.236" v="22" actId="27636"/>
          <ac:spMkLst>
            <pc:docMk/>
            <pc:sldMk cId="0" sldId="348"/>
            <ac:spMk id="60419" creationId="{845C9255-555C-4F7D-BB73-BD2737CEC9F8}"/>
          </ac:spMkLst>
        </pc:spChg>
      </pc:sldChg>
      <pc:sldChg chg="modSp add mod">
        <pc:chgData name="Xueyuan" userId="2b0d7b0725236551" providerId="LiveId" clId="{646FAFD2-3A10-477E-82F1-451D3DB005D3}" dt="2020-09-10T15:17:29.244" v="23" actId="27636"/>
        <pc:sldMkLst>
          <pc:docMk/>
          <pc:sldMk cId="0" sldId="349"/>
        </pc:sldMkLst>
        <pc:spChg chg="mod">
          <ac:chgData name="Xueyuan" userId="2b0d7b0725236551" providerId="LiveId" clId="{646FAFD2-3A10-477E-82F1-451D3DB005D3}" dt="2020-09-10T15:17:29.244" v="23" actId="27636"/>
          <ac:spMkLst>
            <pc:docMk/>
            <pc:sldMk cId="0" sldId="349"/>
            <ac:spMk id="43011" creationId="{51D1A5E7-EF54-4743-9459-6E19D3D6F667}"/>
          </ac:spMkLst>
        </pc:spChg>
      </pc:sldChg>
      <pc:sldChg chg="modSp add mod">
        <pc:chgData name="Xueyuan" userId="2b0d7b0725236551" providerId="LiveId" clId="{646FAFD2-3A10-477E-82F1-451D3DB005D3}" dt="2020-09-10T15:17:29.272" v="25" actId="27636"/>
        <pc:sldMkLst>
          <pc:docMk/>
          <pc:sldMk cId="0" sldId="350"/>
        </pc:sldMkLst>
        <pc:spChg chg="mod">
          <ac:chgData name="Xueyuan" userId="2b0d7b0725236551" providerId="LiveId" clId="{646FAFD2-3A10-477E-82F1-451D3DB005D3}" dt="2020-09-10T15:17:29.272" v="25" actId="27636"/>
          <ac:spMkLst>
            <pc:docMk/>
            <pc:sldMk cId="0" sldId="350"/>
            <ac:spMk id="52226" creationId="{1C334298-3970-4987-95B8-F2CB77798FCD}"/>
          </ac:spMkLst>
        </pc:spChg>
      </pc:sldChg>
      <pc:sldChg chg="add modTransition">
        <pc:chgData name="Xueyuan" userId="2b0d7b0725236551" providerId="LiveId" clId="{646FAFD2-3A10-477E-82F1-451D3DB005D3}" dt="2020-09-10T15:17:28.711" v="0"/>
        <pc:sldMkLst>
          <pc:docMk/>
          <pc:sldMk cId="0" sldId="351"/>
        </pc:sldMkLst>
      </pc:sldChg>
      <pc:sldChg chg="add modTransition">
        <pc:chgData name="Xueyuan" userId="2b0d7b0725236551" providerId="LiveId" clId="{646FAFD2-3A10-477E-82F1-451D3DB005D3}" dt="2020-09-10T15:17:28.711" v="0"/>
        <pc:sldMkLst>
          <pc:docMk/>
          <pc:sldMk cId="0" sldId="352"/>
        </pc:sldMkLst>
      </pc:sldChg>
      <pc:sldChg chg="modSp add mod modTransition">
        <pc:chgData name="Xueyuan" userId="2b0d7b0725236551" providerId="LiveId" clId="{646FAFD2-3A10-477E-82F1-451D3DB005D3}" dt="2020-09-10T15:17:29.306" v="28" actId="27636"/>
        <pc:sldMkLst>
          <pc:docMk/>
          <pc:sldMk cId="0" sldId="353"/>
        </pc:sldMkLst>
        <pc:spChg chg="mod">
          <ac:chgData name="Xueyuan" userId="2b0d7b0725236551" providerId="LiveId" clId="{646FAFD2-3A10-477E-82F1-451D3DB005D3}" dt="2020-09-10T15:17:29.306" v="28" actId="27636"/>
          <ac:spMkLst>
            <pc:docMk/>
            <pc:sldMk cId="0" sldId="353"/>
            <ac:spMk id="68610" creationId="{F33B466C-9E80-49DD-BF06-C44358CFFCEC}"/>
          </ac:spMkLst>
        </pc:spChg>
      </pc:sldChg>
      <pc:sldChg chg="modSp add mod modTransition">
        <pc:chgData name="Xueyuan" userId="2b0d7b0725236551" providerId="LiveId" clId="{646FAFD2-3A10-477E-82F1-451D3DB005D3}" dt="2020-09-10T15:17:29.319" v="30" actId="27636"/>
        <pc:sldMkLst>
          <pc:docMk/>
          <pc:sldMk cId="0" sldId="354"/>
        </pc:sldMkLst>
        <pc:spChg chg="mod">
          <ac:chgData name="Xueyuan" userId="2b0d7b0725236551" providerId="LiveId" clId="{646FAFD2-3A10-477E-82F1-451D3DB005D3}" dt="2020-09-10T15:17:29.319" v="30" actId="27636"/>
          <ac:spMkLst>
            <pc:docMk/>
            <pc:sldMk cId="0" sldId="354"/>
            <ac:spMk id="72706" creationId="{977EE9E5-D077-434B-B7C9-DCBDEEE71228}"/>
          </ac:spMkLst>
        </pc:spChg>
      </pc:sldChg>
      <pc:sldChg chg="add modTransition">
        <pc:chgData name="Xueyuan" userId="2b0d7b0725236551" providerId="LiveId" clId="{646FAFD2-3A10-477E-82F1-451D3DB005D3}" dt="2020-09-10T15:17:28.711" v="0"/>
        <pc:sldMkLst>
          <pc:docMk/>
          <pc:sldMk cId="0" sldId="355"/>
        </pc:sldMkLst>
      </pc:sldChg>
      <pc:sldChg chg="add">
        <pc:chgData name="Xueyuan" userId="2b0d7b0725236551" providerId="LiveId" clId="{646FAFD2-3A10-477E-82F1-451D3DB005D3}" dt="2020-09-10T15:17:28.711" v="0"/>
        <pc:sldMkLst>
          <pc:docMk/>
          <pc:sldMk cId="0" sldId="356"/>
        </pc:sldMkLst>
      </pc:sldChg>
      <pc:sldChg chg="modSp add mod modTransition">
        <pc:chgData name="Xueyuan" userId="2b0d7b0725236551" providerId="LiveId" clId="{646FAFD2-3A10-477E-82F1-451D3DB005D3}" dt="2020-09-10T15:17:29.352" v="32" actId="27636"/>
        <pc:sldMkLst>
          <pc:docMk/>
          <pc:sldMk cId="0" sldId="357"/>
        </pc:sldMkLst>
        <pc:spChg chg="mod">
          <ac:chgData name="Xueyuan" userId="2b0d7b0725236551" providerId="LiveId" clId="{646FAFD2-3A10-477E-82F1-451D3DB005D3}" dt="2020-09-10T15:17:29.352" v="32" actId="27636"/>
          <ac:spMkLst>
            <pc:docMk/>
            <pc:sldMk cId="0" sldId="357"/>
            <ac:spMk id="72706" creationId="{9E2ADFB3-03BD-4724-BC36-751A0475DA18}"/>
          </ac:spMkLst>
        </pc:spChg>
      </pc:sldChg>
      <pc:sldChg chg="add modTransition">
        <pc:chgData name="Xueyuan" userId="2b0d7b0725236551" providerId="LiveId" clId="{646FAFD2-3A10-477E-82F1-451D3DB005D3}" dt="2020-09-10T15:17:28.711" v="0"/>
        <pc:sldMkLst>
          <pc:docMk/>
          <pc:sldMk cId="0" sldId="358"/>
        </pc:sldMkLst>
      </pc:sldChg>
      <pc:sldChg chg="add modTransition">
        <pc:chgData name="Xueyuan" userId="2b0d7b0725236551" providerId="LiveId" clId="{646FAFD2-3A10-477E-82F1-451D3DB005D3}" dt="2020-09-10T15:17:28.711" v="0"/>
        <pc:sldMkLst>
          <pc:docMk/>
          <pc:sldMk cId="0" sldId="359"/>
        </pc:sldMkLst>
      </pc:sldChg>
      <pc:sldChg chg="add modTransition">
        <pc:chgData name="Xueyuan" userId="2b0d7b0725236551" providerId="LiveId" clId="{646FAFD2-3A10-477E-82F1-451D3DB005D3}" dt="2020-09-10T15:17:28.711" v="0"/>
        <pc:sldMkLst>
          <pc:docMk/>
          <pc:sldMk cId="0" sldId="360"/>
        </pc:sldMkLst>
      </pc:sldChg>
      <pc:sldChg chg="modSp add mod modTransition">
        <pc:chgData name="Xueyuan" userId="2b0d7b0725236551" providerId="LiveId" clId="{646FAFD2-3A10-477E-82F1-451D3DB005D3}" dt="2020-09-10T15:17:28.800" v="1" actId="27636"/>
        <pc:sldMkLst>
          <pc:docMk/>
          <pc:sldMk cId="0" sldId="361"/>
        </pc:sldMkLst>
        <pc:spChg chg="mod">
          <ac:chgData name="Xueyuan" userId="2b0d7b0725236551" providerId="LiveId" clId="{646FAFD2-3A10-477E-82F1-451D3DB005D3}" dt="2020-09-10T15:17:28.800" v="1" actId="27636"/>
          <ac:spMkLst>
            <pc:docMk/>
            <pc:sldMk cId="0" sldId="361"/>
            <ac:spMk id="80898" creationId="{D3FDE1DF-4FE1-4E80-9BB3-5AAD7443BA8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749E-394D-4BDB-9D13-9F709234D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F5F556-9765-4644-9FF1-1668DFAB64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B5C509-830B-42AE-8650-4902D50801F8}"/>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5" name="Footer Placeholder 4">
            <a:extLst>
              <a:ext uri="{FF2B5EF4-FFF2-40B4-BE49-F238E27FC236}">
                <a16:creationId xmlns:a16="http://schemas.microsoft.com/office/drawing/2014/main" id="{EEBD1AB8-89F4-405E-814C-CA9CEBEB7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2397C-5317-42B6-893D-C87ADD3E30A2}"/>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84444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C486-521B-4F68-A47D-84D788BBF3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EE4B03-2837-4AC8-A794-3DD9976FF5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79888-B7E4-4845-9C57-6AA1804BF8CC}"/>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5" name="Footer Placeholder 4">
            <a:extLst>
              <a:ext uri="{FF2B5EF4-FFF2-40B4-BE49-F238E27FC236}">
                <a16:creationId xmlns:a16="http://schemas.microsoft.com/office/drawing/2014/main" id="{0B0F87EE-5FAA-433C-9437-D06A2D0E4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483E8-446C-46B0-AFE5-AB5A033604EC}"/>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285287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E11297-FCA8-4F25-BDE9-9CB03A9C96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BF31-F95A-4F2F-8165-98A1CB6C7C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CA368-C59C-4DC1-A5A8-C0A28FACA833}"/>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5" name="Footer Placeholder 4">
            <a:extLst>
              <a:ext uri="{FF2B5EF4-FFF2-40B4-BE49-F238E27FC236}">
                <a16:creationId xmlns:a16="http://schemas.microsoft.com/office/drawing/2014/main" id="{B0F2D7C8-1C5B-42C6-B8B1-B5DC079C1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8D674-BCF1-4BAD-B243-CADC88D459DF}"/>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290933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EFD0802-C604-4AFC-9F3A-320005A0FC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31793C6-A90D-4817-8850-B15A003B9E1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187F972-98BF-4365-863F-4B8A7AB168C4}"/>
              </a:ext>
            </a:extLst>
          </p:cNvPr>
          <p:cNvSpPr>
            <a:spLocks noGrp="1" noChangeArrowheads="1"/>
          </p:cNvSpPr>
          <p:nvPr>
            <p:ph type="sldNum" sz="quarter" idx="12"/>
          </p:nvPr>
        </p:nvSpPr>
        <p:spPr>
          <a:ln/>
        </p:spPr>
        <p:txBody>
          <a:bodyPr/>
          <a:lstStyle>
            <a:lvl1pPr>
              <a:defRPr/>
            </a:lvl1pPr>
          </a:lstStyle>
          <a:p>
            <a:fld id="{641EE779-E491-4432-B134-807D8DE90637}" type="slidenum">
              <a:rPr lang="en-US" altLang="zh-CN"/>
              <a:pPr/>
              <a:t>‹#›</a:t>
            </a:fld>
            <a:endParaRPr lang="en-US" altLang="zh-CN"/>
          </a:p>
        </p:txBody>
      </p:sp>
    </p:spTree>
    <p:extLst>
      <p:ext uri="{BB962C8B-B14F-4D97-AF65-F5344CB8AC3E}">
        <p14:creationId xmlns:p14="http://schemas.microsoft.com/office/powerpoint/2010/main" val="23050061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602-8777-415E-8CA0-6398A3EB0E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183D6-1226-4041-B61D-216890632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FAB5C-CBFE-432A-AE4C-C8CBDACD8887}"/>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5" name="Footer Placeholder 4">
            <a:extLst>
              <a:ext uri="{FF2B5EF4-FFF2-40B4-BE49-F238E27FC236}">
                <a16:creationId xmlns:a16="http://schemas.microsoft.com/office/drawing/2014/main" id="{58255305-71DE-4EC6-A9DE-3D78730D2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70FB-7CCB-43DE-A355-E263897F66A9}"/>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263600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B649-49E6-455C-B88A-A8945E385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583A0D-1CBE-494D-9B52-24DB6D7A1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4047E6-3A5D-488D-AB52-1A017DA4FE01}"/>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5" name="Footer Placeholder 4">
            <a:extLst>
              <a:ext uri="{FF2B5EF4-FFF2-40B4-BE49-F238E27FC236}">
                <a16:creationId xmlns:a16="http://schemas.microsoft.com/office/drawing/2014/main" id="{6AD95CE1-085C-4595-BBAA-A76E63E3C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052EF-2B07-49E8-B446-FF3BE9CE9FF2}"/>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328195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3258-544B-49A8-B015-13925880C8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04891-D7D0-4942-8555-2ECC3CA30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9D7751-0C08-4901-A3C3-C77FD0CDE0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F8AC2C-7821-4C9A-9776-93FD5D8A6FFA}"/>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6" name="Footer Placeholder 5">
            <a:extLst>
              <a:ext uri="{FF2B5EF4-FFF2-40B4-BE49-F238E27FC236}">
                <a16:creationId xmlns:a16="http://schemas.microsoft.com/office/drawing/2014/main" id="{370D29C7-6E24-402D-BE82-931D99F0B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77BEC-9A63-4FF9-83DE-C48B36AE1412}"/>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419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9082-24ED-48ED-B4CC-3D567F006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87F651-74D3-4211-85D1-E9A0B23E7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D4DD8-09E7-4F4D-9316-2769AC2B1A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D4AF23-651C-4D01-B8F1-02677C8B1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7FA09-2902-485C-A68A-3B556D3BF2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62DE68-B701-45B1-BAA3-3A532A3A1379}"/>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8" name="Footer Placeholder 7">
            <a:extLst>
              <a:ext uri="{FF2B5EF4-FFF2-40B4-BE49-F238E27FC236}">
                <a16:creationId xmlns:a16="http://schemas.microsoft.com/office/drawing/2014/main" id="{E04C3B44-C032-46F6-BDC1-1084D44B46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E4997C-B1BC-42B1-AB68-037FE19B0236}"/>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110978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F31F-1EF3-4D49-8BBF-3751C8C2A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139C2-5F9E-418E-A6A0-9CBA1567CE59}"/>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4" name="Footer Placeholder 3">
            <a:extLst>
              <a:ext uri="{FF2B5EF4-FFF2-40B4-BE49-F238E27FC236}">
                <a16:creationId xmlns:a16="http://schemas.microsoft.com/office/drawing/2014/main" id="{06E774A9-7F2E-41D5-8BF9-F94AA2007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C3B6A9-C4CA-42F0-9275-1C37EAB01127}"/>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154507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6D45C-70F3-4C79-A012-C31E7ED4C097}"/>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3" name="Footer Placeholder 2">
            <a:extLst>
              <a:ext uri="{FF2B5EF4-FFF2-40B4-BE49-F238E27FC236}">
                <a16:creationId xmlns:a16="http://schemas.microsoft.com/office/drawing/2014/main" id="{F7443173-065C-4EFF-973E-2EB805FD92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9D2A0-4EE3-4CDE-B83C-8E2DF919639A}"/>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402400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1A16-3C01-4239-A2BA-9FB48D8E3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DAF6A-A678-437E-A1B5-6BFF3A2751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F7639B-70B4-4461-89F8-289F1FCE3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25A97-7255-494C-A907-C2811E77814D}"/>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6" name="Footer Placeholder 5">
            <a:extLst>
              <a:ext uri="{FF2B5EF4-FFF2-40B4-BE49-F238E27FC236}">
                <a16:creationId xmlns:a16="http://schemas.microsoft.com/office/drawing/2014/main" id="{932BFB7E-B45C-4C96-B126-66A304C42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8A5D06-610A-4E42-820E-88F700567D72}"/>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176190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03D8-FC50-44BA-ADFD-7608ECFE7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9F1414-5D9B-4378-8F68-FFF9164E4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DDDF9A-75A0-4BDA-B994-5592B3214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5489D-CCD7-47BE-A49E-DCD33ABD1F9E}"/>
              </a:ext>
            </a:extLst>
          </p:cNvPr>
          <p:cNvSpPr>
            <a:spLocks noGrp="1"/>
          </p:cNvSpPr>
          <p:nvPr>
            <p:ph type="dt" sz="half" idx="10"/>
          </p:nvPr>
        </p:nvSpPr>
        <p:spPr/>
        <p:txBody>
          <a:bodyPr/>
          <a:lstStyle/>
          <a:p>
            <a:fld id="{E150DAC4-5B5B-480F-B5C9-1D6C3A287A98}" type="datetimeFigureOut">
              <a:rPr lang="en-US" smtClean="0"/>
              <a:t>9/24/2020</a:t>
            </a:fld>
            <a:endParaRPr lang="en-US"/>
          </a:p>
        </p:txBody>
      </p:sp>
      <p:sp>
        <p:nvSpPr>
          <p:cNvPr id="6" name="Footer Placeholder 5">
            <a:extLst>
              <a:ext uri="{FF2B5EF4-FFF2-40B4-BE49-F238E27FC236}">
                <a16:creationId xmlns:a16="http://schemas.microsoft.com/office/drawing/2014/main" id="{CBC56683-B986-4792-BF72-2FB48D3D5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87519-D799-4845-86FE-7B32FEC6CBA0}"/>
              </a:ext>
            </a:extLst>
          </p:cNvPr>
          <p:cNvSpPr>
            <a:spLocks noGrp="1"/>
          </p:cNvSpPr>
          <p:nvPr>
            <p:ph type="sldNum" sz="quarter" idx="12"/>
          </p:nvPr>
        </p:nvSpPr>
        <p:spPr/>
        <p:txBody>
          <a:bodyPr/>
          <a:lstStyle/>
          <a:p>
            <a:fld id="{7EDFE32F-A569-45D8-965F-7C08B5513B76}" type="slidenum">
              <a:rPr lang="en-US" smtClean="0"/>
              <a:t>‹#›</a:t>
            </a:fld>
            <a:endParaRPr lang="en-US"/>
          </a:p>
        </p:txBody>
      </p:sp>
    </p:spTree>
    <p:extLst>
      <p:ext uri="{BB962C8B-B14F-4D97-AF65-F5344CB8AC3E}">
        <p14:creationId xmlns:p14="http://schemas.microsoft.com/office/powerpoint/2010/main" val="426955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523FC-A845-437F-BC4B-9691932EA8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2A75AB-8C4B-44B8-A0E0-D7B235603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4193B-65E8-421B-B879-7108E415F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0DAC4-5B5B-480F-B5C9-1D6C3A287A98}" type="datetimeFigureOut">
              <a:rPr lang="en-US" smtClean="0"/>
              <a:t>9/24/2020</a:t>
            </a:fld>
            <a:endParaRPr lang="en-US"/>
          </a:p>
        </p:txBody>
      </p:sp>
      <p:sp>
        <p:nvSpPr>
          <p:cNvPr id="5" name="Footer Placeholder 4">
            <a:extLst>
              <a:ext uri="{FF2B5EF4-FFF2-40B4-BE49-F238E27FC236}">
                <a16:creationId xmlns:a16="http://schemas.microsoft.com/office/drawing/2014/main" id="{7D2589D6-68B0-46FB-928E-E7EAB854F4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174944-BEB1-4E64-8BEB-F226FA22C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FE32F-A569-45D8-965F-7C08B5513B76}" type="slidenum">
              <a:rPr lang="en-US" smtClean="0"/>
              <a:t>‹#›</a:t>
            </a:fld>
            <a:endParaRPr lang="en-US"/>
          </a:p>
        </p:txBody>
      </p:sp>
    </p:spTree>
    <p:extLst>
      <p:ext uri="{BB962C8B-B14F-4D97-AF65-F5344CB8AC3E}">
        <p14:creationId xmlns:p14="http://schemas.microsoft.com/office/powerpoint/2010/main" val="349650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25.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1.xml"/><Relationship Id="rId7" Type="http://schemas.openxmlformats.org/officeDocument/2006/relationships/slide" Target="slide42.xml"/><Relationship Id="rId2"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6.xml"/><Relationship Id="rId4" Type="http://schemas.openxmlformats.org/officeDocument/2006/relationships/slide" Target="slide34.xml"/><Relationship Id="rId9" Type="http://schemas.openxmlformats.org/officeDocument/2006/relationships/slide" Target="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7.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73.xml"/><Relationship Id="rId4" Type="http://schemas.openxmlformats.org/officeDocument/2006/relationships/slide" Target="slide63.xml"/></Relationships>
</file>

<file path=ppt/slides/_rels/slide4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slide" Target="slide7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77.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EBE0-4A20-4BFD-ACBE-2D89BC53AD85}"/>
              </a:ext>
            </a:extLst>
          </p:cNvPr>
          <p:cNvSpPr>
            <a:spLocks noGrp="1"/>
          </p:cNvSpPr>
          <p:nvPr>
            <p:ph type="ctrTitle"/>
          </p:nvPr>
        </p:nvSpPr>
        <p:spPr/>
        <p:txBody>
          <a:bodyPr/>
          <a:lstStyle/>
          <a:p>
            <a:r>
              <a:rPr lang="en-US" altLang="zh-CN" dirty="0"/>
              <a:t>C++</a:t>
            </a:r>
            <a:r>
              <a:rPr lang="zh-CN" altLang="en-US" dirty="0"/>
              <a:t>程序设计</a:t>
            </a:r>
            <a:endParaRPr lang="en-US" dirty="0"/>
          </a:p>
        </p:txBody>
      </p:sp>
      <p:sp>
        <p:nvSpPr>
          <p:cNvPr id="3" name="Subtitle 2">
            <a:extLst>
              <a:ext uri="{FF2B5EF4-FFF2-40B4-BE49-F238E27FC236}">
                <a16:creationId xmlns:a16="http://schemas.microsoft.com/office/drawing/2014/main" id="{DDC256E7-FBA6-40CC-8007-5B941D76A7CA}"/>
              </a:ext>
            </a:extLst>
          </p:cNvPr>
          <p:cNvSpPr>
            <a:spLocks noGrp="1"/>
          </p:cNvSpPr>
          <p:nvPr>
            <p:ph type="subTitle" idx="1"/>
          </p:nvPr>
        </p:nvSpPr>
        <p:spPr/>
        <p:txBody>
          <a:bodyPr/>
          <a:lstStyle/>
          <a:p>
            <a:pPr algn="r"/>
            <a:r>
              <a:rPr lang="zh-CN" altLang="en-US" dirty="0"/>
              <a:t>龚雪沅</a:t>
            </a:r>
            <a:endParaRPr lang="en-US" altLang="zh-CN" dirty="0"/>
          </a:p>
          <a:p>
            <a:pPr algn="r"/>
            <a:r>
              <a:rPr lang="zh-CN" altLang="en-US" dirty="0"/>
              <a:t>暨南大学</a:t>
            </a:r>
            <a:endParaRPr lang="en-US" altLang="zh-CN" dirty="0"/>
          </a:p>
          <a:p>
            <a:pPr algn="r"/>
            <a:r>
              <a:rPr lang="en-US" altLang="zh-CN" dirty="0"/>
              <a:t>xygong@jnu.edu.cn</a:t>
            </a:r>
            <a:endParaRPr lang="en-US" dirty="0"/>
          </a:p>
        </p:txBody>
      </p:sp>
    </p:spTree>
    <p:extLst>
      <p:ext uri="{BB962C8B-B14F-4D97-AF65-F5344CB8AC3E}">
        <p14:creationId xmlns:p14="http://schemas.microsoft.com/office/powerpoint/2010/main" val="33531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526D7C2-F05F-4586-8DE6-0897398397BF}"/>
              </a:ext>
            </a:extLst>
          </p:cNvPr>
          <p:cNvSpPr>
            <a:spLocks noGrp="1" noChangeArrowheads="1"/>
          </p:cNvSpPr>
          <p:nvPr>
            <p:ph type="body" idx="1"/>
          </p:nvPr>
        </p:nvSpPr>
        <p:spPr>
          <a:xfrm>
            <a:off x="1981200" y="1828800"/>
            <a:ext cx="8077200" cy="3886200"/>
          </a:xfrm>
        </p:spPr>
        <p:txBody>
          <a:bodyPr>
            <a:normAutofit fontScale="85000" lnSpcReduction="10000"/>
          </a:bodyPr>
          <a:lstStyle/>
          <a:p>
            <a:pPr>
              <a:lnSpc>
                <a:spcPts val="3420"/>
              </a:lnSpc>
              <a:buClr>
                <a:srgbClr val="0070C0"/>
              </a:buClr>
              <a:buFont typeface="Wingdings" panose="05000000000000000000" pitchFamily="2" charset="2"/>
              <a:buChar char="n"/>
              <a:defRPr/>
            </a:pPr>
            <a:r>
              <a:rPr lang="en-US" altLang="zh-CN" sz="2600" dirty="0"/>
              <a:t>C++</a:t>
            </a:r>
            <a:r>
              <a:rPr lang="zh-CN" altLang="en-US" sz="2600" dirty="0"/>
              <a:t>语言的数据类型可分为基本数据类型和非基本数据类型。</a:t>
            </a:r>
            <a:endParaRPr lang="en-US" altLang="zh-CN" sz="2600" dirty="0"/>
          </a:p>
          <a:p>
            <a:pPr>
              <a:lnSpc>
                <a:spcPts val="3420"/>
              </a:lnSpc>
              <a:buClr>
                <a:srgbClr val="0070C0"/>
              </a:buClr>
              <a:buFont typeface="Wingdings" panose="05000000000000000000" pitchFamily="2" charset="2"/>
              <a:buChar char="n"/>
              <a:defRPr/>
            </a:pPr>
            <a:r>
              <a:rPr lang="zh-CN" altLang="en-US" sz="2600" dirty="0"/>
              <a:t>基本数据类型包括整型、字符型、浮点型和布尔型。</a:t>
            </a:r>
            <a:endParaRPr lang="en-US" altLang="zh-CN" sz="2600" dirty="0"/>
          </a:p>
          <a:p>
            <a:pPr>
              <a:lnSpc>
                <a:spcPts val="3420"/>
              </a:lnSpc>
              <a:buClr>
                <a:srgbClr val="0070C0"/>
              </a:buClr>
              <a:buFont typeface="Wingdings" panose="05000000000000000000" pitchFamily="2" charset="2"/>
              <a:buChar char="n"/>
              <a:defRPr/>
            </a:pPr>
            <a:r>
              <a:rPr lang="zh-CN" altLang="en-US" sz="2600" dirty="0"/>
              <a:t>非基本数据类型主要包括数组类型、结构体类型、共用体类型、指针类型和空类型等。</a:t>
            </a:r>
            <a:endParaRPr lang="en-US" altLang="zh-CN" sz="2600" dirty="0"/>
          </a:p>
          <a:p>
            <a:pPr>
              <a:lnSpc>
                <a:spcPts val="3420"/>
              </a:lnSpc>
              <a:buClr>
                <a:srgbClr val="0070C0"/>
              </a:buClr>
              <a:buFont typeface="Wingdings" panose="05000000000000000000" pitchFamily="2" charset="2"/>
              <a:buChar char="n"/>
              <a:defRPr/>
            </a:pPr>
            <a:r>
              <a:rPr lang="zh-CN" altLang="en-US" sz="2600" dirty="0"/>
              <a:t>数据类型决定了</a:t>
            </a:r>
            <a:r>
              <a:rPr lang="zh-CN" altLang="en-US" sz="2600" dirty="0">
                <a:solidFill>
                  <a:srgbClr val="0070C0"/>
                </a:solidFill>
              </a:rPr>
              <a:t>数据在内存中所占的空间大小，其表示范围。</a:t>
            </a:r>
            <a:endParaRPr lang="en-US" altLang="zh-CN" sz="2600" dirty="0">
              <a:solidFill>
                <a:srgbClr val="0070C0"/>
              </a:solidFill>
            </a:endParaRPr>
          </a:p>
          <a:p>
            <a:pPr>
              <a:lnSpc>
                <a:spcPts val="3420"/>
              </a:lnSpc>
              <a:buClr>
                <a:srgbClr val="0070C0"/>
              </a:buClr>
              <a:buFont typeface="Wingdings" panose="05000000000000000000" pitchFamily="2" charset="2"/>
              <a:buChar char="n"/>
              <a:defRPr/>
            </a:pPr>
            <a:r>
              <a:rPr lang="zh-CN" altLang="en-US" sz="2600" dirty="0"/>
              <a:t>各种基本数据类型的长度和取值范围见表</a:t>
            </a:r>
            <a:r>
              <a:rPr lang="en-US" altLang="zh-CN" sz="2600" dirty="0"/>
              <a:t>2-1</a:t>
            </a:r>
            <a:r>
              <a:rPr lang="zh-CN" altLang="en-US" sz="2600" dirty="0"/>
              <a:t>。 </a:t>
            </a:r>
          </a:p>
        </p:txBody>
      </p:sp>
      <p:sp>
        <p:nvSpPr>
          <p:cNvPr id="10243" name="Rectangle 3">
            <a:extLst>
              <a:ext uri="{FF2B5EF4-FFF2-40B4-BE49-F238E27FC236}">
                <a16:creationId xmlns:a16="http://schemas.microsoft.com/office/drawing/2014/main" id="{CE25B581-A2B0-48CE-A280-A05A79DAB057}"/>
              </a:ext>
            </a:extLst>
          </p:cNvPr>
          <p:cNvSpPr>
            <a:spLocks noGrp="1" noChangeArrowheads="1"/>
          </p:cNvSpPr>
          <p:nvPr>
            <p:ph type="title"/>
          </p:nvPr>
        </p:nvSpPr>
        <p:spPr>
          <a:xfrm>
            <a:off x="1981200" y="53340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4000" b="1"/>
              <a:t>2.2  </a:t>
            </a:r>
            <a:r>
              <a:rPr lang="zh-CN" altLang="en-US" sz="4000" b="1"/>
              <a:t>基本数据类型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65A3E59-5C5C-40A4-A08F-7956B5FFB135}"/>
              </a:ext>
            </a:extLst>
          </p:cNvPr>
          <p:cNvSpPr>
            <a:spLocks noGrp="1" noChangeArrowheads="1"/>
          </p:cNvSpPr>
          <p:nvPr>
            <p:ph type="body" sz="half" idx="1"/>
          </p:nvPr>
        </p:nvSpPr>
        <p:spPr/>
        <p:txBody>
          <a:bodyPr/>
          <a:lstStyle/>
          <a:p>
            <a:pPr eaLnBrk="1" hangingPunct="1">
              <a:buFontTx/>
              <a:buNone/>
            </a:pPr>
            <a:r>
              <a:rPr lang="en-US" altLang="zh-CN"/>
              <a:t>   </a:t>
            </a:r>
          </a:p>
        </p:txBody>
      </p:sp>
      <p:sp>
        <p:nvSpPr>
          <p:cNvPr id="11267" name="Rectangle 3">
            <a:extLst>
              <a:ext uri="{FF2B5EF4-FFF2-40B4-BE49-F238E27FC236}">
                <a16:creationId xmlns:a16="http://schemas.microsoft.com/office/drawing/2014/main" id="{1522BB87-FB10-42E1-AF3A-7A4A58510D69}"/>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 name="Rectangle 5">
            <a:extLst>
              <a:ext uri="{FF2B5EF4-FFF2-40B4-BE49-F238E27FC236}">
                <a16:creationId xmlns:a16="http://schemas.microsoft.com/office/drawing/2014/main" id="{140138A4-182B-48D0-9AAD-52CB4500201B}"/>
              </a:ext>
            </a:extLst>
          </p:cNvPr>
          <p:cNvSpPr>
            <a:spLocks noChangeArrowheads="1"/>
          </p:cNvSpPr>
          <p:nvPr/>
        </p:nvSpPr>
        <p:spPr bwMode="auto">
          <a:xfrm>
            <a:off x="1981200" y="838201"/>
            <a:ext cx="807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表</a:t>
            </a:r>
            <a:r>
              <a:rPr lang="en-US" altLang="zh-CN" sz="2000">
                <a:latin typeface="Times New Roman" panose="02020603050405020304" pitchFamily="18" charset="0"/>
                <a:ea typeface="黑体" panose="02010609060101010101" pitchFamily="49" charset="-122"/>
                <a:cs typeface="Times New Roman" panose="02020603050405020304" pitchFamily="18" charset="0"/>
              </a:rPr>
              <a:t>2-1  C++</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基本数据类型的长度和取值范围</a:t>
            </a:r>
            <a:endParaRPr lang="zh-CN" altLang="en-US" sz="2000">
              <a:ea typeface="黑体" panose="02010609060101010101" pitchFamily="49" charset="-122"/>
              <a:cs typeface="Times New Roman" panose="02020603050405020304" pitchFamily="18" charset="0"/>
            </a:endParaRPr>
          </a:p>
          <a:p>
            <a:pPr>
              <a:spcBef>
                <a:spcPct val="0"/>
              </a:spcBef>
              <a:buFontTx/>
              <a:buNone/>
            </a:pPr>
            <a:endParaRPr lang="en-US" altLang="zh-CN" sz="2000">
              <a:ea typeface="黑体" panose="02010609060101010101" pitchFamily="49" charset="-122"/>
              <a:cs typeface="Times New Roman" panose="02020603050405020304" pitchFamily="18" charset="0"/>
            </a:endParaRPr>
          </a:p>
        </p:txBody>
      </p:sp>
      <p:graphicFrame>
        <p:nvGraphicFramePr>
          <p:cNvPr id="27268" name="Group 644">
            <a:extLst>
              <a:ext uri="{FF2B5EF4-FFF2-40B4-BE49-F238E27FC236}">
                <a16:creationId xmlns:a16="http://schemas.microsoft.com/office/drawing/2014/main" id="{AD04EB28-6E51-47A0-AE18-72849DE2DC1A}"/>
              </a:ext>
            </a:extLst>
          </p:cNvPr>
          <p:cNvGraphicFramePr>
            <a:graphicFrameLocks noGrp="1"/>
          </p:cNvGraphicFramePr>
          <p:nvPr>
            <p:ph sz="half" idx="2"/>
          </p:nvPr>
        </p:nvGraphicFramePr>
        <p:xfrm>
          <a:off x="2057400" y="1371600"/>
          <a:ext cx="8153400" cy="4573586"/>
        </p:xfrm>
        <a:graphic>
          <a:graphicData uri="http://schemas.openxmlformats.org/drawingml/2006/table">
            <a:tbl>
              <a:tblPr/>
              <a:tblGrid>
                <a:gridCol w="2438400">
                  <a:extLst>
                    <a:ext uri="{9D8B030D-6E8A-4147-A177-3AD203B41FA5}">
                      <a16:colId xmlns:a16="http://schemas.microsoft.com/office/drawing/2014/main" val="20000"/>
                    </a:ext>
                  </a:extLst>
                </a:gridCol>
                <a:gridCol w="1544638">
                  <a:extLst>
                    <a:ext uri="{9D8B030D-6E8A-4147-A177-3AD203B41FA5}">
                      <a16:colId xmlns:a16="http://schemas.microsoft.com/office/drawing/2014/main" val="20001"/>
                    </a:ext>
                  </a:extLst>
                </a:gridCol>
                <a:gridCol w="1389062">
                  <a:extLst>
                    <a:ext uri="{9D8B030D-6E8A-4147-A177-3AD203B41FA5}">
                      <a16:colId xmlns:a16="http://schemas.microsoft.com/office/drawing/2014/main" val="20002"/>
                    </a:ext>
                  </a:extLst>
                </a:gridCol>
                <a:gridCol w="2781300">
                  <a:extLst>
                    <a:ext uri="{9D8B030D-6E8A-4147-A177-3AD203B41FA5}">
                      <a16:colId xmlns:a16="http://schemas.microsoft.com/office/drawing/2014/main" val="20003"/>
                    </a:ext>
                  </a:extLst>
                </a:gridCol>
              </a:tblGrid>
              <a:tr h="574715">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数据类型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说明</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长度（字节）</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取值范围</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80">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bool</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布尔型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false</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03">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char</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signed char</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字符型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-128</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127</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76">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unsigned char</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无符号字符型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255</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03">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short</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signed short</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短整型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-32768</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32767</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76">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unsigned short</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无符号短整型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65535</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676">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signed int</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基本整型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-2147483648</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2147483647</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03">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unsigned int</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无符号整型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4294967295</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676">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long</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signed long</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长整型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-2147483648</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2147483647</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4676">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unsigned long </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无符号长整型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4294967295</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303">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float</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单精度型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-3.4×10</a:t>
                      </a:r>
                      <a:r>
                        <a:rPr kumimoji="0" lang="en-US" altLang="zh-CN" sz="1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-38</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3.4×10</a:t>
                      </a:r>
                      <a:r>
                        <a:rPr kumimoji="0" lang="en-US" altLang="zh-CN" sz="1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38</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6099">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double</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双精度型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-1.7×10</a:t>
                      </a:r>
                      <a:r>
                        <a:rPr kumimoji="0" lang="en-US" altLang="zh-CN" sz="1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-308</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1.7×10</a:t>
                      </a:r>
                      <a:r>
                        <a:rPr kumimoji="0" lang="en-US" altLang="zh-CN" sz="1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308</a:t>
                      </a:r>
                      <a:endParaRPr kumimoji="0" lang="en-US" altLang="zh-CN"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7266" name="AutoShape 642">
            <a:hlinkClick r:id="rId2" action="ppaction://hlinksldjump"/>
            <a:extLst>
              <a:ext uri="{FF2B5EF4-FFF2-40B4-BE49-F238E27FC236}">
                <a16:creationId xmlns:a16="http://schemas.microsoft.com/office/drawing/2014/main" id="{CCB56554-63A3-42AF-A587-80B0AAF33C02}"/>
              </a:ext>
            </a:extLst>
          </p:cNvPr>
          <p:cNvSpPr>
            <a:spLocks noChangeArrowheads="1"/>
          </p:cNvSpPr>
          <p:nvPr/>
        </p:nvSpPr>
        <p:spPr bwMode="auto">
          <a:xfrm>
            <a:off x="9753600" y="60198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EC7DB6F-25CD-4FBD-AFF6-11AB83483C39}"/>
              </a:ext>
            </a:extLst>
          </p:cNvPr>
          <p:cNvSpPr>
            <a:spLocks noGrp="1" noChangeArrowheads="1"/>
          </p:cNvSpPr>
          <p:nvPr>
            <p:ph type="body" idx="1"/>
          </p:nvPr>
        </p:nvSpPr>
        <p:spPr>
          <a:xfrm>
            <a:off x="1981200" y="2057400"/>
            <a:ext cx="8077200" cy="3886200"/>
          </a:xfrm>
        </p:spPr>
        <p:txBody>
          <a:bodyPr/>
          <a:lstStyle/>
          <a:p>
            <a:pPr eaLnBrk="1" hangingPunct="1">
              <a:buFontTx/>
              <a:buNone/>
            </a:pPr>
            <a:r>
              <a:rPr lang="en-US" altLang="zh-CN">
                <a:hlinkClick r:id="rId2" action="ppaction://hlinksldjump"/>
              </a:rPr>
              <a:t>2.3.1  </a:t>
            </a:r>
            <a:r>
              <a:rPr lang="zh-CN" altLang="en-US">
                <a:hlinkClick r:id="rId2" action="ppaction://hlinksldjump"/>
              </a:rPr>
              <a:t>常量 </a:t>
            </a:r>
            <a:endParaRPr lang="zh-CN" altLang="en-US"/>
          </a:p>
          <a:p>
            <a:pPr eaLnBrk="1" hangingPunct="1">
              <a:buFontTx/>
              <a:buNone/>
            </a:pPr>
            <a:r>
              <a:rPr lang="en-US" altLang="zh-CN">
                <a:hlinkClick r:id="rId3" action="ppaction://hlinksldjump"/>
              </a:rPr>
              <a:t>2.3.2  </a:t>
            </a:r>
            <a:r>
              <a:rPr lang="zh-CN" altLang="en-US">
                <a:hlinkClick r:id="rId3" action="ppaction://hlinksldjump"/>
              </a:rPr>
              <a:t>变量 </a:t>
            </a:r>
            <a:endParaRPr lang="zh-CN" altLang="en-US"/>
          </a:p>
        </p:txBody>
      </p:sp>
      <p:sp>
        <p:nvSpPr>
          <p:cNvPr id="12291" name="Rectangle 3">
            <a:extLst>
              <a:ext uri="{FF2B5EF4-FFF2-40B4-BE49-F238E27FC236}">
                <a16:creationId xmlns:a16="http://schemas.microsoft.com/office/drawing/2014/main" id="{414DD896-9242-4CDB-A580-08D3169FFF02}"/>
              </a:ext>
            </a:extLst>
          </p:cNvPr>
          <p:cNvSpPr>
            <a:spLocks noGrp="1" noChangeArrowheads="1"/>
          </p:cNvSpPr>
          <p:nvPr>
            <p:ph type="title"/>
          </p:nvPr>
        </p:nvSpPr>
        <p:spPr>
          <a:xfrm>
            <a:off x="1981200" y="53340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4000" b="1"/>
              <a:t>2.3  </a:t>
            </a:r>
            <a:r>
              <a:rPr lang="zh-CN" altLang="en-US" sz="4000" b="1"/>
              <a:t>常量与变量</a:t>
            </a:r>
          </a:p>
        </p:txBody>
      </p:sp>
      <p:sp>
        <p:nvSpPr>
          <p:cNvPr id="17412" name="AutoShape 4">
            <a:hlinkClick r:id="rId4" action="ppaction://hlinksldjump"/>
            <a:extLst>
              <a:ext uri="{FF2B5EF4-FFF2-40B4-BE49-F238E27FC236}">
                <a16:creationId xmlns:a16="http://schemas.microsoft.com/office/drawing/2014/main" id="{C3BE04C1-5457-4E6E-8B09-D60D981578DC}"/>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8F33F66-6465-4C12-B617-DE4F2DB50A66}"/>
              </a:ext>
            </a:extLst>
          </p:cNvPr>
          <p:cNvSpPr>
            <a:spLocks noGrp="1" noChangeArrowheads="1"/>
          </p:cNvSpPr>
          <p:nvPr>
            <p:ph type="body" idx="1"/>
          </p:nvPr>
        </p:nvSpPr>
        <p:spPr>
          <a:xfrm>
            <a:off x="2057400" y="1524000"/>
            <a:ext cx="8382000" cy="4800600"/>
          </a:xfrm>
        </p:spPr>
        <p:txBody>
          <a:bodyPr/>
          <a:lstStyle/>
          <a:p>
            <a:pPr eaLnBrk="1" hangingPunct="1">
              <a:lnSpc>
                <a:spcPct val="90000"/>
              </a:lnSpc>
              <a:buClr>
                <a:srgbClr val="0070C0"/>
              </a:buClr>
              <a:buFont typeface="Wingdings" panose="05000000000000000000" pitchFamily="2" charset="2"/>
              <a:buChar char="n"/>
              <a:defRPr/>
            </a:pPr>
            <a:r>
              <a:rPr lang="zh-CN" altLang="en-US" sz="2400" b="1" dirty="0"/>
              <a:t>常量定义</a:t>
            </a:r>
          </a:p>
          <a:p>
            <a:pPr marL="0" indent="0">
              <a:lnSpc>
                <a:spcPct val="110000"/>
              </a:lnSpc>
              <a:buClr>
                <a:srgbClr val="0070C0"/>
              </a:buClr>
              <a:buNone/>
              <a:defRPr/>
            </a:pPr>
            <a:r>
              <a:rPr lang="zh-CN" altLang="en-US" sz="2400" dirty="0"/>
              <a:t>        </a:t>
            </a:r>
            <a:r>
              <a:rPr lang="zh-CN" altLang="zh-CN" sz="2400" dirty="0"/>
              <a:t>在程序运行过程中，值不能被改变的量称为常量</a:t>
            </a:r>
            <a:r>
              <a:rPr lang="zh-CN" altLang="en-US" sz="2400" dirty="0"/>
              <a:t>。</a:t>
            </a:r>
            <a:endParaRPr lang="en-US" altLang="zh-CN" sz="2400" dirty="0"/>
          </a:p>
          <a:p>
            <a:pPr eaLnBrk="1" hangingPunct="1">
              <a:lnSpc>
                <a:spcPct val="90000"/>
              </a:lnSpc>
              <a:buClr>
                <a:srgbClr val="0070C0"/>
              </a:buClr>
              <a:buFont typeface="Wingdings" panose="05000000000000000000" pitchFamily="2" charset="2"/>
              <a:buChar char="n"/>
              <a:defRPr/>
            </a:pPr>
            <a:r>
              <a:rPr lang="zh-CN" altLang="en-US" sz="2400" b="1" dirty="0"/>
              <a:t>常量分类</a:t>
            </a:r>
            <a:endParaRPr lang="en-US" altLang="zh-CN" sz="2400" b="1" dirty="0"/>
          </a:p>
          <a:p>
            <a:pPr marL="0" indent="0">
              <a:lnSpc>
                <a:spcPct val="110000"/>
              </a:lnSpc>
              <a:buClr>
                <a:srgbClr val="0070C0"/>
              </a:buClr>
              <a:buNone/>
              <a:defRPr/>
            </a:pPr>
            <a:r>
              <a:rPr lang="zh-CN" altLang="en-US" sz="2400" dirty="0"/>
              <a:t>    整型常量</a:t>
            </a:r>
            <a:endParaRPr lang="en-US" altLang="zh-CN" sz="2400" dirty="0"/>
          </a:p>
          <a:p>
            <a:pPr marL="0" indent="0">
              <a:lnSpc>
                <a:spcPct val="110000"/>
              </a:lnSpc>
              <a:buClr>
                <a:srgbClr val="0070C0"/>
              </a:buClr>
              <a:buNone/>
              <a:defRPr/>
            </a:pPr>
            <a:r>
              <a:rPr lang="zh-CN" altLang="en-US" sz="2400" dirty="0"/>
              <a:t>    浮点型常量</a:t>
            </a:r>
            <a:endParaRPr lang="en-US" altLang="zh-CN" sz="2400" dirty="0"/>
          </a:p>
          <a:p>
            <a:pPr marL="0" indent="0">
              <a:lnSpc>
                <a:spcPct val="110000"/>
              </a:lnSpc>
              <a:buClr>
                <a:srgbClr val="0070C0"/>
              </a:buClr>
              <a:buNone/>
              <a:defRPr/>
            </a:pPr>
            <a:r>
              <a:rPr lang="zh-CN" altLang="en-US" sz="2400" dirty="0"/>
              <a:t>    字符常量</a:t>
            </a:r>
            <a:endParaRPr lang="en-US" altLang="zh-CN" sz="2400" dirty="0"/>
          </a:p>
          <a:p>
            <a:pPr marL="0" indent="0">
              <a:lnSpc>
                <a:spcPct val="110000"/>
              </a:lnSpc>
              <a:buClr>
                <a:srgbClr val="0070C0"/>
              </a:buClr>
              <a:buNone/>
              <a:defRPr/>
            </a:pPr>
            <a:r>
              <a:rPr lang="zh-CN" altLang="en-US" sz="2400" dirty="0"/>
              <a:t>    字符串常量</a:t>
            </a:r>
            <a:endParaRPr lang="en-US" altLang="zh-CN" sz="2400" dirty="0"/>
          </a:p>
          <a:p>
            <a:pPr marL="0" indent="0">
              <a:lnSpc>
                <a:spcPct val="110000"/>
              </a:lnSpc>
              <a:buClr>
                <a:srgbClr val="0070C0"/>
              </a:buClr>
              <a:buNone/>
              <a:defRPr/>
            </a:pPr>
            <a:r>
              <a:rPr lang="zh-CN" altLang="en-US" sz="2400" dirty="0"/>
              <a:t>    逻辑常量</a:t>
            </a:r>
            <a:endParaRPr lang="en-US" altLang="zh-CN" sz="2400" dirty="0"/>
          </a:p>
          <a:p>
            <a:pPr marL="0" indent="0">
              <a:lnSpc>
                <a:spcPct val="110000"/>
              </a:lnSpc>
              <a:buClr>
                <a:srgbClr val="0070C0"/>
              </a:buClr>
              <a:buNone/>
              <a:defRPr/>
            </a:pPr>
            <a:r>
              <a:rPr lang="zh-CN" altLang="en-US" sz="2400" dirty="0"/>
              <a:t>    符号常量</a:t>
            </a:r>
          </a:p>
        </p:txBody>
      </p:sp>
      <p:sp>
        <p:nvSpPr>
          <p:cNvPr id="13315" name="Rectangle 3">
            <a:extLst>
              <a:ext uri="{FF2B5EF4-FFF2-40B4-BE49-F238E27FC236}">
                <a16:creationId xmlns:a16="http://schemas.microsoft.com/office/drawing/2014/main" id="{08A4C852-43E5-4983-ABC8-158269209114}"/>
              </a:ext>
            </a:extLst>
          </p:cNvPr>
          <p:cNvSpPr>
            <a:spLocks noGrp="1" noChangeArrowheads="1"/>
          </p:cNvSpPr>
          <p:nvPr>
            <p:ph type="title"/>
          </p:nvPr>
        </p:nvSpPr>
        <p:spPr>
          <a:xfrm>
            <a:off x="1981200" y="533400"/>
            <a:ext cx="8229600" cy="914400"/>
          </a:xfrm>
        </p:spPr>
        <p:txBody>
          <a:bodyPr/>
          <a:lstStyle/>
          <a:p>
            <a:pPr eaLnBrk="1" hangingPunct="1"/>
            <a:r>
              <a:rPr lang="en-US" altLang="zh-CN" sz="3200" b="1"/>
              <a:t>2.3.1  </a:t>
            </a:r>
            <a:r>
              <a:rPr lang="zh-CN" altLang="en-US" sz="3200" b="1"/>
              <a:t>常量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498CEC5-887E-4612-A4B1-21F5E1345A89}"/>
              </a:ext>
            </a:extLst>
          </p:cNvPr>
          <p:cNvSpPr>
            <a:spLocks noGrp="1" noChangeArrowheads="1"/>
          </p:cNvSpPr>
          <p:nvPr>
            <p:ph type="body" idx="1"/>
          </p:nvPr>
        </p:nvSpPr>
        <p:spPr>
          <a:xfrm>
            <a:off x="2057400" y="1524000"/>
            <a:ext cx="8382000" cy="4800600"/>
          </a:xfrm>
        </p:spPr>
        <p:txBody>
          <a:bodyPr/>
          <a:lstStyle/>
          <a:p>
            <a:pPr eaLnBrk="1" hangingPunct="1">
              <a:lnSpc>
                <a:spcPct val="90000"/>
              </a:lnSpc>
              <a:buFontTx/>
              <a:buNone/>
              <a:defRPr/>
            </a:pPr>
            <a:r>
              <a:rPr lang="en-US" altLang="zh-CN" sz="2400" b="1" dirty="0"/>
              <a:t>1</a:t>
            </a:r>
            <a:r>
              <a:rPr lang="zh-CN" altLang="en-US" sz="2400" b="1" dirty="0"/>
              <a:t>．整型常量</a:t>
            </a:r>
          </a:p>
          <a:p>
            <a:pPr eaLnBrk="1" hangingPunct="1">
              <a:lnSpc>
                <a:spcPct val="110000"/>
              </a:lnSpc>
              <a:buClr>
                <a:srgbClr val="0070C0"/>
              </a:buClr>
              <a:buFont typeface="Wingdings" panose="05000000000000000000" pitchFamily="2" charset="2"/>
              <a:buChar char="n"/>
              <a:defRPr/>
            </a:pPr>
            <a:r>
              <a:rPr lang="zh-CN" altLang="en-US" sz="2400" dirty="0"/>
              <a:t>⑴十进制整型常量由</a:t>
            </a:r>
            <a:r>
              <a:rPr lang="en-US" altLang="zh-CN" sz="2400" dirty="0"/>
              <a:t>0~9</a:t>
            </a:r>
            <a:r>
              <a:rPr lang="zh-CN" altLang="en-US" sz="2400" dirty="0"/>
              <a:t>组成，没有前缀，不能以</a:t>
            </a:r>
            <a:r>
              <a:rPr lang="en-US" altLang="zh-CN" sz="2400" dirty="0"/>
              <a:t>0</a:t>
            </a:r>
            <a:r>
              <a:rPr lang="zh-CN" altLang="en-US" sz="2400" dirty="0"/>
              <a:t>开始。</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⑵八进制整型常量以</a:t>
            </a:r>
            <a:r>
              <a:rPr lang="en-US" altLang="zh-CN" sz="2400" dirty="0"/>
              <a:t>0</a:t>
            </a:r>
            <a:r>
              <a:rPr lang="zh-CN" altLang="en-US" sz="2400" dirty="0"/>
              <a:t>为前缀，后跟由</a:t>
            </a:r>
            <a:r>
              <a:rPr lang="en-US" altLang="zh-CN" sz="2400" dirty="0"/>
              <a:t>0~7</a:t>
            </a:r>
            <a:r>
              <a:rPr lang="zh-CN" altLang="en-US" sz="2400" dirty="0"/>
              <a:t>组成的整型常数。</a:t>
            </a:r>
            <a:endParaRPr lang="en-US" altLang="zh-CN" sz="2400" dirty="0"/>
          </a:p>
          <a:p>
            <a:pPr marL="0" indent="0">
              <a:lnSpc>
                <a:spcPct val="110000"/>
              </a:lnSpc>
              <a:buClr>
                <a:srgbClr val="0070C0"/>
              </a:buClr>
              <a:buNone/>
              <a:defRPr/>
            </a:pPr>
            <a:r>
              <a:rPr lang="zh-CN" altLang="en-US" sz="2400" dirty="0"/>
              <a:t>    例如，</a:t>
            </a:r>
            <a:r>
              <a:rPr lang="en-US" altLang="zh-CN" sz="2400" dirty="0"/>
              <a:t>0134</a:t>
            </a:r>
            <a:r>
              <a:rPr lang="zh-CN" altLang="en-US" sz="2400" dirty="0"/>
              <a:t>、</a:t>
            </a:r>
            <a:r>
              <a:rPr lang="en-US" altLang="zh-CN" sz="2400" dirty="0"/>
              <a:t>-076</a:t>
            </a:r>
            <a:r>
              <a:rPr lang="zh-CN" altLang="en-US" sz="2400" dirty="0"/>
              <a:t>为合法的八进制整型常量。</a:t>
            </a:r>
          </a:p>
          <a:p>
            <a:pPr eaLnBrk="1" hangingPunct="1">
              <a:lnSpc>
                <a:spcPct val="110000"/>
              </a:lnSpc>
              <a:buClr>
                <a:srgbClr val="0070C0"/>
              </a:buClr>
              <a:buFont typeface="Wingdings" panose="05000000000000000000" pitchFamily="2" charset="2"/>
              <a:buChar char="n"/>
              <a:defRPr/>
            </a:pPr>
            <a:r>
              <a:rPr lang="zh-CN" altLang="en-US" sz="2400" dirty="0"/>
              <a:t>⑶十六进制整型常量以</a:t>
            </a:r>
            <a:r>
              <a:rPr lang="en-US" altLang="zh-CN" sz="2400" dirty="0"/>
              <a:t>0X</a:t>
            </a:r>
            <a:r>
              <a:rPr lang="zh-CN" altLang="en-US" sz="2400" dirty="0"/>
              <a:t>或</a:t>
            </a:r>
            <a:r>
              <a:rPr lang="en-US" altLang="zh-CN" sz="2400" dirty="0"/>
              <a:t>0x</a:t>
            </a:r>
            <a:r>
              <a:rPr lang="zh-CN" altLang="en-US" sz="2400" dirty="0"/>
              <a:t>为前缀，后跟由</a:t>
            </a:r>
            <a:r>
              <a:rPr lang="en-US" altLang="zh-CN" sz="2400" dirty="0"/>
              <a:t>0~9</a:t>
            </a:r>
            <a:r>
              <a:rPr lang="zh-CN" altLang="en-US" sz="2400" dirty="0"/>
              <a:t>和</a:t>
            </a:r>
            <a:r>
              <a:rPr lang="en-US" altLang="zh-CN" sz="2400" dirty="0"/>
              <a:t>A~F</a:t>
            </a:r>
            <a:r>
              <a:rPr lang="zh-CN" altLang="en-US" sz="2400" dirty="0"/>
              <a:t>组成的整型常数。</a:t>
            </a:r>
            <a:endParaRPr lang="en-US" altLang="zh-CN" sz="2400" dirty="0"/>
          </a:p>
          <a:p>
            <a:pPr marL="0" indent="0">
              <a:lnSpc>
                <a:spcPct val="110000"/>
              </a:lnSpc>
              <a:buClr>
                <a:srgbClr val="0070C0"/>
              </a:buClr>
              <a:buNone/>
              <a:defRPr/>
            </a:pPr>
            <a:r>
              <a:rPr lang="zh-CN" altLang="en-US" sz="2400" dirty="0"/>
              <a:t>    例如，</a:t>
            </a:r>
            <a:r>
              <a:rPr lang="en-US" altLang="zh-CN" sz="2400" dirty="0"/>
              <a:t>0x2F</a:t>
            </a:r>
            <a:r>
              <a:rPr lang="zh-CN" altLang="en-US" sz="2400" dirty="0"/>
              <a:t>、</a:t>
            </a:r>
            <a:r>
              <a:rPr lang="en-US" altLang="zh-CN" sz="2400" dirty="0"/>
              <a:t>0xA3B4</a:t>
            </a:r>
            <a:r>
              <a:rPr lang="zh-CN" altLang="en-US" sz="2400" dirty="0"/>
              <a:t>为合法的十六进制整型常量。</a:t>
            </a:r>
          </a:p>
          <a:p>
            <a:pPr eaLnBrk="1" hangingPunct="1">
              <a:lnSpc>
                <a:spcPct val="110000"/>
              </a:lnSpc>
              <a:buClr>
                <a:srgbClr val="0070C0"/>
              </a:buClr>
              <a:buFont typeface="Wingdings" panose="05000000000000000000" pitchFamily="2" charset="2"/>
              <a:buChar char="n"/>
              <a:defRPr/>
            </a:pPr>
            <a:r>
              <a:rPr lang="zh-CN" altLang="en-US" sz="2400" b="1" dirty="0">
                <a:solidFill>
                  <a:srgbClr val="FF0000"/>
                </a:solidFill>
              </a:rPr>
              <a:t>注意：</a:t>
            </a:r>
            <a:r>
              <a:rPr lang="zh-CN" altLang="en-US" sz="2400" dirty="0"/>
              <a:t>整型常量中的长整型用</a:t>
            </a:r>
            <a:r>
              <a:rPr lang="en-US" altLang="zh-CN" sz="2400" dirty="0"/>
              <a:t>L</a:t>
            </a:r>
            <a:r>
              <a:rPr lang="zh-CN" altLang="en-US" sz="2400" dirty="0"/>
              <a:t>或</a:t>
            </a:r>
            <a:r>
              <a:rPr lang="en-US" altLang="zh-CN" sz="2400" dirty="0"/>
              <a:t>l</a:t>
            </a:r>
            <a:r>
              <a:rPr lang="zh-CN" altLang="en-US" sz="2400" dirty="0"/>
              <a:t>作后缀表示；整型常量中的无符号型用</a:t>
            </a:r>
            <a:r>
              <a:rPr lang="en-US" altLang="zh-CN" sz="2400" dirty="0"/>
              <a:t>U</a:t>
            </a:r>
            <a:r>
              <a:rPr lang="zh-CN" altLang="en-US" sz="2400" dirty="0"/>
              <a:t>或</a:t>
            </a:r>
            <a:r>
              <a:rPr lang="en-US" altLang="zh-CN" sz="2400" dirty="0"/>
              <a:t>u</a:t>
            </a:r>
            <a:r>
              <a:rPr lang="zh-CN" altLang="en-US" sz="2400" dirty="0"/>
              <a:t>作后缀表示。</a:t>
            </a:r>
          </a:p>
        </p:txBody>
      </p:sp>
      <p:sp>
        <p:nvSpPr>
          <p:cNvPr id="14339" name="Rectangle 3">
            <a:extLst>
              <a:ext uri="{FF2B5EF4-FFF2-40B4-BE49-F238E27FC236}">
                <a16:creationId xmlns:a16="http://schemas.microsoft.com/office/drawing/2014/main" id="{7F2750D1-FA52-4564-89B1-15909BFCFEF5}"/>
              </a:ext>
            </a:extLst>
          </p:cNvPr>
          <p:cNvSpPr>
            <a:spLocks noGrp="1" noChangeArrowheads="1"/>
          </p:cNvSpPr>
          <p:nvPr>
            <p:ph type="title"/>
          </p:nvPr>
        </p:nvSpPr>
        <p:spPr>
          <a:xfrm>
            <a:off x="1981200" y="533400"/>
            <a:ext cx="8229600" cy="914400"/>
          </a:xfrm>
        </p:spPr>
        <p:txBody>
          <a:bodyPr/>
          <a:lstStyle/>
          <a:p>
            <a:pPr eaLnBrk="1" hangingPunct="1"/>
            <a:r>
              <a:rPr lang="en-US" altLang="zh-CN" sz="3200" b="1"/>
              <a:t>2.3.1  </a:t>
            </a:r>
            <a:r>
              <a:rPr lang="zh-CN" altLang="en-US" sz="3200" b="1"/>
              <a:t>常量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D6DC324-5B2D-47CD-9EC2-59AF656149F8}"/>
              </a:ext>
            </a:extLst>
          </p:cNvPr>
          <p:cNvSpPr>
            <a:spLocks noGrp="1" noChangeArrowheads="1"/>
          </p:cNvSpPr>
          <p:nvPr>
            <p:ph type="body" idx="1"/>
          </p:nvPr>
        </p:nvSpPr>
        <p:spPr>
          <a:xfrm>
            <a:off x="2057400" y="1524000"/>
            <a:ext cx="8382000" cy="4800600"/>
          </a:xfrm>
        </p:spPr>
        <p:txBody>
          <a:bodyPr/>
          <a:lstStyle/>
          <a:p>
            <a:pPr eaLnBrk="1" hangingPunct="1">
              <a:lnSpc>
                <a:spcPct val="90000"/>
              </a:lnSpc>
              <a:buFontTx/>
              <a:buNone/>
            </a:pPr>
            <a:r>
              <a:rPr lang="en-US" altLang="zh-CN" sz="2400" b="1"/>
              <a:t>2</a:t>
            </a:r>
            <a:r>
              <a:rPr lang="zh-CN" altLang="en-US" sz="2400" b="1"/>
              <a:t>．浮点型常量</a:t>
            </a:r>
          </a:p>
          <a:p>
            <a:pPr eaLnBrk="1" hangingPunct="1">
              <a:lnSpc>
                <a:spcPct val="110000"/>
              </a:lnSpc>
              <a:buClr>
                <a:srgbClr val="0070C0"/>
              </a:buClr>
              <a:buFont typeface="Wingdings" panose="05000000000000000000" pitchFamily="2" charset="2"/>
              <a:buChar char="n"/>
            </a:pPr>
            <a:r>
              <a:rPr lang="zh-CN" altLang="en-US" sz="2400"/>
              <a:t>浮点型常量又称实型常量，是由整数部分和小数部分组成的，只能用十进制表示。</a:t>
            </a:r>
            <a:endParaRPr lang="en-US" altLang="zh-CN" sz="2400"/>
          </a:p>
          <a:p>
            <a:pPr eaLnBrk="1" hangingPunct="1">
              <a:lnSpc>
                <a:spcPct val="110000"/>
              </a:lnSpc>
              <a:buClr>
                <a:srgbClr val="0070C0"/>
              </a:buClr>
              <a:buFont typeface="Wingdings" panose="05000000000000000000" pitchFamily="2" charset="2"/>
              <a:buChar char="n"/>
            </a:pPr>
            <a:r>
              <a:rPr lang="zh-CN" altLang="en-US" sz="2400"/>
              <a:t>浮点型常量有两种表示方法：</a:t>
            </a:r>
            <a:r>
              <a:rPr lang="zh-CN" altLang="en-US" sz="2400">
                <a:solidFill>
                  <a:srgbClr val="FF0000"/>
                </a:solidFill>
              </a:rPr>
              <a:t>小数表示法和科学计数法</a:t>
            </a:r>
            <a:r>
              <a:rPr lang="zh-CN" altLang="en-US" sz="2400"/>
              <a:t>。</a:t>
            </a:r>
            <a:endParaRPr lang="en-US" altLang="zh-CN" sz="2400"/>
          </a:p>
          <a:p>
            <a:pPr eaLnBrk="1" hangingPunct="1">
              <a:lnSpc>
                <a:spcPct val="110000"/>
              </a:lnSpc>
              <a:buClr>
                <a:srgbClr val="0070C0"/>
              </a:buClr>
              <a:buFont typeface="Wingdings" panose="05000000000000000000" pitchFamily="2" charset="2"/>
              <a:buChar char="n"/>
            </a:pPr>
            <a:r>
              <a:rPr lang="zh-CN" altLang="en-US" sz="2400"/>
              <a:t>⑴小数表示法：是由符号、数字和小数点组成。例如，</a:t>
            </a:r>
            <a:r>
              <a:rPr lang="en-US" altLang="zh-CN" sz="2400"/>
              <a:t>9.55</a:t>
            </a:r>
            <a:r>
              <a:rPr lang="zh-CN" altLang="en-US" sz="2400"/>
              <a:t>、</a:t>
            </a:r>
            <a:r>
              <a:rPr lang="en-US" altLang="zh-CN" sz="2400"/>
              <a:t>.25</a:t>
            </a:r>
            <a:r>
              <a:rPr lang="zh-CN" altLang="en-US" sz="2400"/>
              <a:t>等。</a:t>
            </a:r>
            <a:endParaRPr lang="en-US" altLang="zh-CN" sz="2400"/>
          </a:p>
          <a:p>
            <a:pPr eaLnBrk="1" hangingPunct="1">
              <a:lnSpc>
                <a:spcPct val="110000"/>
              </a:lnSpc>
              <a:buClr>
                <a:srgbClr val="0070C0"/>
              </a:buClr>
              <a:buFont typeface="Wingdings" panose="05000000000000000000" pitchFamily="2" charset="2"/>
              <a:buChar char="n"/>
            </a:pPr>
            <a:r>
              <a:rPr lang="zh-CN" altLang="en-US" sz="2400"/>
              <a:t>⑵科学计数法：是用指数形式来表示浮点型常量，即在小数表示法后面加上</a:t>
            </a:r>
            <a:r>
              <a:rPr lang="en-US" altLang="zh-CN" sz="2400"/>
              <a:t>E</a:t>
            </a:r>
            <a:r>
              <a:rPr lang="zh-CN" altLang="en-US" sz="2400"/>
              <a:t>或</a:t>
            </a:r>
            <a:r>
              <a:rPr lang="en-US" altLang="zh-CN" sz="2400"/>
              <a:t>e</a:t>
            </a:r>
            <a:r>
              <a:rPr lang="zh-CN" altLang="en-US" sz="2400"/>
              <a:t>表示指数。例如，</a:t>
            </a:r>
            <a:r>
              <a:rPr lang="en-US" altLang="zh-CN" sz="2400"/>
              <a:t>3.2E-5</a:t>
            </a:r>
            <a:r>
              <a:rPr lang="zh-CN" altLang="en-US" sz="2400"/>
              <a:t>，</a:t>
            </a:r>
            <a:r>
              <a:rPr lang="en-US" altLang="zh-CN" sz="2400"/>
              <a:t>7e10</a:t>
            </a:r>
            <a:r>
              <a:rPr lang="zh-CN" altLang="en-US" sz="2400"/>
              <a:t>，</a:t>
            </a:r>
            <a:r>
              <a:rPr lang="en-US" altLang="zh-CN" sz="2400"/>
              <a:t>-34.5e2</a:t>
            </a:r>
            <a:r>
              <a:rPr lang="zh-CN" altLang="en-US" sz="2400"/>
              <a:t>等。</a:t>
            </a:r>
          </a:p>
        </p:txBody>
      </p:sp>
      <p:sp>
        <p:nvSpPr>
          <p:cNvPr id="15363" name="Rectangle 3">
            <a:extLst>
              <a:ext uri="{FF2B5EF4-FFF2-40B4-BE49-F238E27FC236}">
                <a16:creationId xmlns:a16="http://schemas.microsoft.com/office/drawing/2014/main" id="{56828E16-9B05-4F5F-B113-7023B11CF770}"/>
              </a:ext>
            </a:extLst>
          </p:cNvPr>
          <p:cNvSpPr>
            <a:spLocks noGrp="1" noChangeArrowheads="1"/>
          </p:cNvSpPr>
          <p:nvPr>
            <p:ph type="title"/>
          </p:nvPr>
        </p:nvSpPr>
        <p:spPr>
          <a:xfrm>
            <a:off x="1981200" y="533400"/>
            <a:ext cx="8229600" cy="914400"/>
          </a:xfrm>
        </p:spPr>
        <p:txBody>
          <a:bodyPr/>
          <a:lstStyle/>
          <a:p>
            <a:pPr eaLnBrk="1" hangingPunct="1"/>
            <a:r>
              <a:rPr lang="en-US" altLang="zh-CN" sz="3200" b="1"/>
              <a:t>2.3.1  </a:t>
            </a:r>
            <a:r>
              <a:rPr lang="zh-CN" altLang="en-US" sz="3200" b="1"/>
              <a:t>常量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5E69E9D-01E4-4D3C-BD86-F590BF035A93}"/>
              </a:ext>
            </a:extLst>
          </p:cNvPr>
          <p:cNvSpPr>
            <a:spLocks noGrp="1" noChangeArrowheads="1"/>
          </p:cNvSpPr>
          <p:nvPr>
            <p:ph type="body" idx="1"/>
          </p:nvPr>
        </p:nvSpPr>
        <p:spPr>
          <a:xfrm>
            <a:off x="2057400" y="1524000"/>
            <a:ext cx="8382000" cy="4800600"/>
          </a:xfrm>
        </p:spPr>
        <p:txBody>
          <a:bodyPr/>
          <a:lstStyle/>
          <a:p>
            <a:pPr eaLnBrk="1" hangingPunct="1">
              <a:lnSpc>
                <a:spcPct val="90000"/>
              </a:lnSpc>
              <a:buFontTx/>
              <a:buNone/>
              <a:defRPr/>
            </a:pPr>
            <a:r>
              <a:rPr lang="en-US" altLang="zh-CN" sz="2400" b="1" dirty="0"/>
              <a:t>3</a:t>
            </a:r>
            <a:r>
              <a:rPr lang="zh-CN" altLang="en-US" sz="2400" b="1" dirty="0"/>
              <a:t>．字符常量</a:t>
            </a:r>
          </a:p>
          <a:p>
            <a:pPr eaLnBrk="1" hangingPunct="1">
              <a:lnSpc>
                <a:spcPct val="110000"/>
              </a:lnSpc>
              <a:buClr>
                <a:srgbClr val="0070C0"/>
              </a:buClr>
              <a:buFont typeface="Wingdings" panose="05000000000000000000" pitchFamily="2" charset="2"/>
              <a:buChar char="n"/>
              <a:defRPr/>
            </a:pPr>
            <a:r>
              <a:rPr lang="en-US" altLang="zh-CN" sz="2400" dirty="0"/>
              <a:t>C++</a:t>
            </a:r>
            <a:r>
              <a:rPr lang="zh-CN" altLang="en-US" sz="2400" dirty="0"/>
              <a:t>中有两种字符常量，即一般字符常量和转义字符常量。</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⑴一般字符常量</a:t>
            </a:r>
            <a:endParaRPr lang="en-US" altLang="zh-CN" sz="2400" dirty="0"/>
          </a:p>
          <a:p>
            <a:pPr marL="0" indent="0">
              <a:lnSpc>
                <a:spcPct val="110000"/>
              </a:lnSpc>
              <a:buClr>
                <a:srgbClr val="0070C0"/>
              </a:buClr>
              <a:buNone/>
              <a:defRPr/>
            </a:pPr>
            <a:r>
              <a:rPr lang="zh-CN" altLang="en-US" sz="2400" dirty="0"/>
              <a:t>    一般字符常量是用一对单引号括起来的一个字符，其值为</a:t>
            </a:r>
            <a:r>
              <a:rPr lang="en-US" altLang="zh-CN" sz="2400" dirty="0"/>
              <a:t>ASCII</a:t>
            </a:r>
            <a:r>
              <a:rPr lang="zh-CN" altLang="en-US" sz="2400" dirty="0"/>
              <a:t>码值，占据一个字节。</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b="1" dirty="0">
                <a:solidFill>
                  <a:srgbClr val="FF0000"/>
                </a:solidFill>
              </a:rPr>
              <a:t>注意：</a:t>
            </a:r>
            <a:endParaRPr lang="en-US" altLang="zh-CN" sz="2400" b="1" dirty="0">
              <a:solidFill>
                <a:srgbClr val="FF0000"/>
              </a:solidFill>
            </a:endParaRPr>
          </a:p>
          <a:p>
            <a:pPr eaLnBrk="1" hangingPunct="1">
              <a:lnSpc>
                <a:spcPct val="110000"/>
              </a:lnSpc>
              <a:buClr>
                <a:srgbClr val="0070C0"/>
              </a:buClr>
              <a:buFont typeface="Wingdings" panose="05000000000000000000" pitchFamily="2" charset="2"/>
              <a:buChar char="ü"/>
              <a:defRPr/>
            </a:pPr>
            <a:r>
              <a:rPr lang="zh-CN" altLang="en-US" sz="2400" dirty="0"/>
              <a:t>字符常量区分大小写。</a:t>
            </a:r>
            <a:endParaRPr lang="en-US" altLang="zh-CN" sz="2400" dirty="0"/>
          </a:p>
          <a:p>
            <a:pPr eaLnBrk="1" hangingPunct="1">
              <a:lnSpc>
                <a:spcPct val="110000"/>
              </a:lnSpc>
              <a:buClr>
                <a:srgbClr val="0070C0"/>
              </a:buClr>
              <a:buFont typeface="Wingdings" panose="05000000000000000000" pitchFamily="2" charset="2"/>
              <a:buChar char="ü"/>
              <a:defRPr/>
            </a:pPr>
            <a:r>
              <a:rPr lang="zh-CN" altLang="en-US" sz="2400" dirty="0"/>
              <a:t>一个字符常量只能包含一个字符。</a:t>
            </a:r>
            <a:endParaRPr lang="en-US" altLang="zh-CN" sz="2400" dirty="0"/>
          </a:p>
          <a:p>
            <a:pPr eaLnBrk="1" hangingPunct="1">
              <a:lnSpc>
                <a:spcPct val="110000"/>
              </a:lnSpc>
              <a:buClr>
                <a:srgbClr val="0070C0"/>
              </a:buClr>
              <a:buFont typeface="Wingdings" panose="05000000000000000000" pitchFamily="2" charset="2"/>
              <a:buChar char="ü"/>
              <a:defRPr/>
            </a:pPr>
            <a:r>
              <a:rPr lang="zh-CN" altLang="en-US" sz="2400" dirty="0"/>
              <a:t>单引号是字符常量的定界符。</a:t>
            </a:r>
          </a:p>
        </p:txBody>
      </p:sp>
      <p:sp>
        <p:nvSpPr>
          <p:cNvPr id="16387" name="Rectangle 3">
            <a:extLst>
              <a:ext uri="{FF2B5EF4-FFF2-40B4-BE49-F238E27FC236}">
                <a16:creationId xmlns:a16="http://schemas.microsoft.com/office/drawing/2014/main" id="{E55A9873-1D00-4307-B532-E2A22878599E}"/>
              </a:ext>
            </a:extLst>
          </p:cNvPr>
          <p:cNvSpPr>
            <a:spLocks noGrp="1" noChangeArrowheads="1"/>
          </p:cNvSpPr>
          <p:nvPr>
            <p:ph type="title"/>
          </p:nvPr>
        </p:nvSpPr>
        <p:spPr>
          <a:xfrm>
            <a:off x="1981200" y="533400"/>
            <a:ext cx="8229600" cy="914400"/>
          </a:xfrm>
        </p:spPr>
        <p:txBody>
          <a:bodyPr/>
          <a:lstStyle/>
          <a:p>
            <a:pPr eaLnBrk="1" hangingPunct="1"/>
            <a:r>
              <a:rPr lang="en-US" altLang="zh-CN" sz="3200" b="1"/>
              <a:t>2.3.1  </a:t>
            </a:r>
            <a:r>
              <a:rPr lang="zh-CN" altLang="en-US" sz="3200" b="1"/>
              <a:t>常量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C7BBAE6-2E6A-4581-9A79-AF257BE86EB3}"/>
              </a:ext>
            </a:extLst>
          </p:cNvPr>
          <p:cNvSpPr>
            <a:spLocks noGrp="1" noChangeArrowheads="1"/>
          </p:cNvSpPr>
          <p:nvPr>
            <p:ph type="body" idx="1"/>
          </p:nvPr>
        </p:nvSpPr>
        <p:spPr>
          <a:xfrm>
            <a:off x="2057400" y="1524000"/>
            <a:ext cx="8382000" cy="4800600"/>
          </a:xfrm>
        </p:spPr>
        <p:txBody>
          <a:bodyPr/>
          <a:lstStyle/>
          <a:p>
            <a:pPr eaLnBrk="1" hangingPunct="1">
              <a:lnSpc>
                <a:spcPct val="90000"/>
              </a:lnSpc>
              <a:buFontTx/>
              <a:buNone/>
            </a:pPr>
            <a:r>
              <a:rPr lang="en-US" altLang="zh-CN" sz="2400" b="1"/>
              <a:t>3</a:t>
            </a:r>
            <a:r>
              <a:rPr lang="zh-CN" altLang="en-US" sz="2400" b="1"/>
              <a:t>．字符常量</a:t>
            </a:r>
          </a:p>
          <a:p>
            <a:pPr eaLnBrk="1" hangingPunct="1">
              <a:lnSpc>
                <a:spcPct val="110000"/>
              </a:lnSpc>
              <a:buClr>
                <a:srgbClr val="0070C0"/>
              </a:buClr>
              <a:buFont typeface="Wingdings" panose="05000000000000000000" pitchFamily="2" charset="2"/>
              <a:buChar char="n"/>
            </a:pPr>
            <a:r>
              <a:rPr lang="en-US" altLang="zh-CN" sz="2400"/>
              <a:t>C++</a:t>
            </a:r>
            <a:r>
              <a:rPr lang="zh-CN" altLang="en-US" sz="2400"/>
              <a:t>中有两种字符常量，即一般字符常量和转义字符常量。</a:t>
            </a:r>
            <a:endParaRPr lang="en-US" altLang="zh-CN" sz="2400"/>
          </a:p>
          <a:p>
            <a:pPr eaLnBrk="1" hangingPunct="1">
              <a:lnSpc>
                <a:spcPct val="110000"/>
              </a:lnSpc>
              <a:buClr>
                <a:srgbClr val="0070C0"/>
              </a:buClr>
              <a:buFont typeface="Wingdings" panose="05000000000000000000" pitchFamily="2" charset="2"/>
              <a:buChar char="n"/>
            </a:pPr>
            <a:r>
              <a:rPr lang="zh-CN" altLang="en-US" sz="2400"/>
              <a:t>⑴一般字符常量</a:t>
            </a:r>
            <a:endParaRPr lang="en-US" altLang="zh-CN" sz="2400"/>
          </a:p>
          <a:p>
            <a:pPr eaLnBrk="1" hangingPunct="1">
              <a:lnSpc>
                <a:spcPct val="110000"/>
              </a:lnSpc>
              <a:buClr>
                <a:srgbClr val="0070C0"/>
              </a:buClr>
              <a:buFont typeface="Wingdings" panose="05000000000000000000" pitchFamily="2" charset="2"/>
              <a:buChar char="n"/>
            </a:pPr>
            <a:r>
              <a:rPr lang="en-US" altLang="zh-CN" sz="2400"/>
              <a:t>⑵</a:t>
            </a:r>
            <a:r>
              <a:rPr lang="zh-CN" altLang="en-US" sz="2400"/>
              <a:t>转义字符</a:t>
            </a:r>
            <a:endParaRPr lang="en-US" altLang="zh-CN" sz="2400"/>
          </a:p>
          <a:p>
            <a:pPr eaLnBrk="1" hangingPunct="1">
              <a:lnSpc>
                <a:spcPct val="110000"/>
              </a:lnSpc>
              <a:buClr>
                <a:srgbClr val="0070C0"/>
              </a:buClr>
              <a:buFont typeface="Wingdings" panose="05000000000000000000" pitchFamily="2" charset="2"/>
              <a:buChar char="ü"/>
            </a:pPr>
            <a:r>
              <a:rPr lang="zh-CN" altLang="en-US" sz="2400"/>
              <a:t>转义字符是一个以“</a:t>
            </a:r>
            <a:r>
              <a:rPr lang="en-US" altLang="zh-CN" sz="2400"/>
              <a:t>\”</a:t>
            </a:r>
            <a:r>
              <a:rPr lang="zh-CN" altLang="en-US" sz="2400"/>
              <a:t>开头的特定字符，表示其后的字符具有特殊意义。</a:t>
            </a:r>
            <a:endParaRPr lang="en-US" altLang="zh-CN" sz="2400"/>
          </a:p>
          <a:p>
            <a:pPr eaLnBrk="1" hangingPunct="1">
              <a:lnSpc>
                <a:spcPct val="110000"/>
              </a:lnSpc>
              <a:buClr>
                <a:srgbClr val="0070C0"/>
              </a:buClr>
              <a:buFont typeface="Wingdings" panose="05000000000000000000" pitchFamily="2" charset="2"/>
              <a:buChar char="ü"/>
            </a:pPr>
            <a:r>
              <a:rPr lang="zh-CN" altLang="en-US" sz="2400"/>
              <a:t>例如，‘</a:t>
            </a:r>
            <a:r>
              <a:rPr lang="en-US" altLang="zh-CN" sz="2400"/>
              <a:t>\n’</a:t>
            </a:r>
            <a:r>
              <a:rPr lang="zh-CN" altLang="en-US" sz="2400"/>
              <a:t>中的</a:t>
            </a:r>
            <a:r>
              <a:rPr lang="en-US" altLang="zh-CN" sz="2400"/>
              <a:t>n</a:t>
            </a:r>
            <a:r>
              <a:rPr lang="zh-CN" altLang="en-US" sz="2400"/>
              <a:t>不是代表字符</a:t>
            </a:r>
            <a:r>
              <a:rPr lang="en-US" altLang="zh-CN" sz="2400"/>
              <a:t>n</a:t>
            </a:r>
            <a:r>
              <a:rPr lang="zh-CN" altLang="en-US" sz="2400"/>
              <a:t>，而是代表回车换行。</a:t>
            </a:r>
            <a:endParaRPr lang="en-US" altLang="zh-CN" sz="2400"/>
          </a:p>
          <a:p>
            <a:pPr eaLnBrk="1" hangingPunct="1">
              <a:lnSpc>
                <a:spcPct val="110000"/>
              </a:lnSpc>
              <a:buClr>
                <a:srgbClr val="0070C0"/>
              </a:buClr>
              <a:buFont typeface="Wingdings" panose="05000000000000000000" pitchFamily="2" charset="2"/>
              <a:buChar char="ü"/>
            </a:pPr>
            <a:r>
              <a:rPr lang="zh-CN" altLang="en-US" sz="2400"/>
              <a:t>常用的转义字符见表</a:t>
            </a:r>
            <a:r>
              <a:rPr lang="en-US" altLang="zh-CN" sz="2400"/>
              <a:t>2-2</a:t>
            </a:r>
            <a:r>
              <a:rPr lang="zh-CN" altLang="en-US" sz="2400"/>
              <a:t>。</a:t>
            </a:r>
          </a:p>
        </p:txBody>
      </p:sp>
      <p:sp>
        <p:nvSpPr>
          <p:cNvPr id="17411" name="Rectangle 3">
            <a:extLst>
              <a:ext uri="{FF2B5EF4-FFF2-40B4-BE49-F238E27FC236}">
                <a16:creationId xmlns:a16="http://schemas.microsoft.com/office/drawing/2014/main" id="{510A7955-5117-4D23-B21B-6C5FF33A73D3}"/>
              </a:ext>
            </a:extLst>
          </p:cNvPr>
          <p:cNvSpPr>
            <a:spLocks noGrp="1" noChangeArrowheads="1"/>
          </p:cNvSpPr>
          <p:nvPr>
            <p:ph type="title"/>
          </p:nvPr>
        </p:nvSpPr>
        <p:spPr>
          <a:xfrm>
            <a:off x="1981200" y="533400"/>
            <a:ext cx="8229600" cy="914400"/>
          </a:xfrm>
        </p:spPr>
        <p:txBody>
          <a:bodyPr/>
          <a:lstStyle/>
          <a:p>
            <a:pPr eaLnBrk="1" hangingPunct="1"/>
            <a:r>
              <a:rPr lang="en-US" altLang="zh-CN" sz="3200" b="1"/>
              <a:t>2.3.1  </a:t>
            </a:r>
            <a:r>
              <a:rPr lang="zh-CN" altLang="en-US" sz="3200" b="1"/>
              <a:t>常量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A1C6A39-C291-4AC4-95F9-8D05755FBD7A}"/>
              </a:ext>
            </a:extLst>
          </p:cNvPr>
          <p:cNvSpPr>
            <a:spLocks noGrp="1" noChangeArrowheads="1"/>
          </p:cNvSpPr>
          <p:nvPr>
            <p:ph type="body" idx="1"/>
          </p:nvPr>
        </p:nvSpPr>
        <p:spPr>
          <a:xfrm>
            <a:off x="2057400" y="1524000"/>
            <a:ext cx="8382000" cy="4800600"/>
          </a:xfrm>
        </p:spPr>
        <p:txBody>
          <a:bodyPr/>
          <a:lstStyle/>
          <a:p>
            <a:pPr eaLnBrk="1" hangingPunct="1">
              <a:lnSpc>
                <a:spcPct val="90000"/>
              </a:lnSpc>
              <a:buFontTx/>
              <a:buNone/>
            </a:pPr>
            <a:r>
              <a:rPr lang="en-US" altLang="zh-CN" sz="2400" b="1"/>
              <a:t>4</a:t>
            </a:r>
            <a:r>
              <a:rPr lang="zh-CN" altLang="en-US" sz="2400" b="1"/>
              <a:t>．字符串常量</a:t>
            </a:r>
          </a:p>
          <a:p>
            <a:pPr eaLnBrk="1" hangingPunct="1">
              <a:lnSpc>
                <a:spcPct val="110000"/>
              </a:lnSpc>
              <a:buClr>
                <a:srgbClr val="0070C0"/>
              </a:buClr>
              <a:buFont typeface="Wingdings" panose="05000000000000000000" pitchFamily="2" charset="2"/>
              <a:buChar char="n"/>
            </a:pPr>
            <a:r>
              <a:rPr lang="zh-CN" altLang="en-US" sz="2400"/>
              <a:t>字符串常量是用一对双引号括起来的字符序列。</a:t>
            </a:r>
            <a:endParaRPr lang="en-US" altLang="zh-CN" sz="2400"/>
          </a:p>
          <a:p>
            <a:pPr eaLnBrk="1" hangingPunct="1">
              <a:lnSpc>
                <a:spcPct val="110000"/>
              </a:lnSpc>
              <a:buClr>
                <a:srgbClr val="0070C0"/>
              </a:buClr>
              <a:buFont typeface="Wingdings" panose="05000000000000000000" pitchFamily="2" charset="2"/>
              <a:buChar char="n"/>
            </a:pPr>
            <a:r>
              <a:rPr lang="zh-CN" altLang="en-US" sz="2400"/>
              <a:t>在内存中连续存储，并在最后加上字符</a:t>
            </a:r>
            <a:r>
              <a:rPr lang="en-US" altLang="zh-CN" sz="2400"/>
              <a:t>'\0'</a:t>
            </a:r>
            <a:r>
              <a:rPr lang="zh-CN" altLang="en-US" sz="2400"/>
              <a:t>作为字符串结束的标志。</a:t>
            </a:r>
            <a:endParaRPr lang="en-US" altLang="zh-CN" sz="2400"/>
          </a:p>
          <a:p>
            <a:pPr eaLnBrk="1" hangingPunct="1">
              <a:lnSpc>
                <a:spcPct val="110000"/>
              </a:lnSpc>
              <a:buClr>
                <a:srgbClr val="0070C0"/>
              </a:buClr>
              <a:buFont typeface="Wingdings" panose="05000000000000000000" pitchFamily="2" charset="2"/>
              <a:buChar char="n"/>
            </a:pPr>
            <a:r>
              <a:rPr lang="zh-CN" altLang="en-US" sz="2400">
                <a:solidFill>
                  <a:srgbClr val="FF0000"/>
                </a:solidFill>
              </a:rPr>
              <a:t>注意：</a:t>
            </a:r>
            <a:endParaRPr lang="en-US" altLang="zh-CN" sz="2400">
              <a:solidFill>
                <a:srgbClr val="FF0000"/>
              </a:solidFill>
            </a:endParaRPr>
          </a:p>
          <a:p>
            <a:pPr eaLnBrk="1" hangingPunct="1">
              <a:lnSpc>
                <a:spcPct val="110000"/>
              </a:lnSpc>
              <a:buClr>
                <a:srgbClr val="0070C0"/>
              </a:buClr>
              <a:buFont typeface="Wingdings" panose="05000000000000000000" pitchFamily="2" charset="2"/>
              <a:buChar char="ü"/>
            </a:pPr>
            <a:r>
              <a:rPr lang="zh-CN" altLang="en-US" sz="2400"/>
              <a:t>在</a:t>
            </a:r>
            <a:r>
              <a:rPr lang="en-US" altLang="zh-CN" sz="2400"/>
              <a:t>C++</a:t>
            </a:r>
            <a:r>
              <a:rPr lang="zh-CN" altLang="en-US" sz="2400"/>
              <a:t>语言中，字符串常量和字符常量是不同的。例如，</a:t>
            </a:r>
            <a:r>
              <a:rPr lang="en-US" altLang="zh-CN" sz="2400"/>
              <a:t>"x"</a:t>
            </a:r>
            <a:r>
              <a:rPr lang="zh-CN" altLang="en-US" sz="2400"/>
              <a:t>和</a:t>
            </a:r>
            <a:r>
              <a:rPr lang="en-US" altLang="zh-CN" sz="2400"/>
              <a:t>'x'</a:t>
            </a:r>
            <a:r>
              <a:rPr lang="zh-CN" altLang="en-US" sz="2400"/>
              <a:t>是不同的。</a:t>
            </a:r>
            <a:endParaRPr lang="zh-CN" altLang="en-US" sz="2400" b="1"/>
          </a:p>
          <a:p>
            <a:pPr eaLnBrk="1" hangingPunct="1">
              <a:lnSpc>
                <a:spcPct val="110000"/>
              </a:lnSpc>
              <a:buClr>
                <a:srgbClr val="0070C0"/>
              </a:buClr>
              <a:buFont typeface="Wingdings" panose="05000000000000000000" pitchFamily="2" charset="2"/>
              <a:buChar char="ü"/>
            </a:pPr>
            <a:r>
              <a:rPr lang="zh-CN" altLang="en-US" sz="2400"/>
              <a:t>不能将一个字符串常量赋给字符常量。</a:t>
            </a:r>
          </a:p>
        </p:txBody>
      </p:sp>
      <p:sp>
        <p:nvSpPr>
          <p:cNvPr id="18435" name="Rectangle 3">
            <a:extLst>
              <a:ext uri="{FF2B5EF4-FFF2-40B4-BE49-F238E27FC236}">
                <a16:creationId xmlns:a16="http://schemas.microsoft.com/office/drawing/2014/main" id="{5A450370-9CC7-4413-A5FC-D08148741F9D}"/>
              </a:ext>
            </a:extLst>
          </p:cNvPr>
          <p:cNvSpPr>
            <a:spLocks noGrp="1" noChangeArrowheads="1"/>
          </p:cNvSpPr>
          <p:nvPr>
            <p:ph type="title"/>
          </p:nvPr>
        </p:nvSpPr>
        <p:spPr>
          <a:xfrm>
            <a:off x="1981200" y="533400"/>
            <a:ext cx="8229600" cy="914400"/>
          </a:xfrm>
        </p:spPr>
        <p:txBody>
          <a:bodyPr/>
          <a:lstStyle/>
          <a:p>
            <a:pPr eaLnBrk="1" hangingPunct="1"/>
            <a:r>
              <a:rPr lang="en-US" altLang="zh-CN" sz="3200" b="1"/>
              <a:t>2.3.1  </a:t>
            </a:r>
            <a:r>
              <a:rPr lang="zh-CN" altLang="en-US" sz="3200" b="1"/>
              <a:t>常量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A9B8152-D5E1-4E33-AF27-956BE31EA0BC}"/>
              </a:ext>
            </a:extLst>
          </p:cNvPr>
          <p:cNvSpPr>
            <a:spLocks noGrp="1" noChangeArrowheads="1"/>
          </p:cNvSpPr>
          <p:nvPr>
            <p:ph type="body" idx="1"/>
          </p:nvPr>
        </p:nvSpPr>
        <p:spPr>
          <a:xfrm>
            <a:off x="2057400" y="1524000"/>
            <a:ext cx="8382000" cy="4800600"/>
          </a:xfrm>
        </p:spPr>
        <p:txBody>
          <a:bodyPr/>
          <a:lstStyle/>
          <a:p>
            <a:pPr eaLnBrk="1" hangingPunct="1">
              <a:lnSpc>
                <a:spcPct val="90000"/>
              </a:lnSpc>
              <a:buFontTx/>
              <a:buNone/>
            </a:pPr>
            <a:r>
              <a:rPr lang="en-US" altLang="zh-CN" sz="2400" b="1"/>
              <a:t>5</a:t>
            </a:r>
            <a:r>
              <a:rPr lang="zh-CN" altLang="en-US" sz="2400" b="1"/>
              <a:t>．逻辑常量</a:t>
            </a:r>
          </a:p>
          <a:p>
            <a:pPr eaLnBrk="1" hangingPunct="1">
              <a:lnSpc>
                <a:spcPct val="110000"/>
              </a:lnSpc>
              <a:buClr>
                <a:srgbClr val="0070C0"/>
              </a:buClr>
              <a:buFont typeface="Wingdings" panose="05000000000000000000" pitchFamily="2" charset="2"/>
              <a:buChar char="n"/>
            </a:pPr>
            <a:r>
              <a:rPr lang="zh-CN" altLang="en-US" sz="2400"/>
              <a:t>在</a:t>
            </a:r>
            <a:r>
              <a:rPr lang="en-US" altLang="zh-CN" sz="2400"/>
              <a:t>C++</a:t>
            </a:r>
            <a:r>
              <a:rPr lang="zh-CN" altLang="en-US" sz="2400"/>
              <a:t>程序设计中经常会用到两个逻辑值（也称布尔值）</a:t>
            </a:r>
            <a:r>
              <a:rPr lang="en-US" altLang="zh-CN" sz="2400"/>
              <a:t>0</a:t>
            </a:r>
            <a:r>
              <a:rPr lang="zh-CN" altLang="en-US" sz="2400"/>
              <a:t>和</a:t>
            </a:r>
            <a:r>
              <a:rPr lang="en-US" altLang="zh-CN" sz="2400"/>
              <a:t>1</a:t>
            </a:r>
            <a:r>
              <a:rPr lang="zh-CN" altLang="en-US" sz="2400"/>
              <a:t>，这两个值称为逻辑常量。</a:t>
            </a:r>
            <a:endParaRPr lang="en-US" altLang="zh-CN" sz="2400"/>
          </a:p>
          <a:p>
            <a:pPr eaLnBrk="1" hangingPunct="1">
              <a:lnSpc>
                <a:spcPct val="110000"/>
              </a:lnSpc>
              <a:buClr>
                <a:srgbClr val="0070C0"/>
              </a:buClr>
              <a:buFont typeface="Wingdings" panose="05000000000000000000" pitchFamily="2" charset="2"/>
              <a:buChar char="n"/>
            </a:pPr>
            <a:r>
              <a:rPr lang="zh-CN" altLang="en-US" sz="2400"/>
              <a:t>逻辑值“</a:t>
            </a:r>
            <a:r>
              <a:rPr lang="en-US" altLang="zh-CN" sz="2400"/>
              <a:t>0”</a:t>
            </a:r>
            <a:r>
              <a:rPr lang="zh-CN" altLang="en-US" sz="2400"/>
              <a:t>代表“假”、“不成立”、“</a:t>
            </a:r>
            <a:r>
              <a:rPr lang="en-US" altLang="zh-CN" sz="2400"/>
              <a:t>false”</a:t>
            </a:r>
            <a:r>
              <a:rPr lang="zh-CN" altLang="en-US" sz="2400"/>
              <a:t>等，逻辑值“</a:t>
            </a:r>
            <a:r>
              <a:rPr lang="en-US" altLang="zh-CN" sz="2400"/>
              <a:t>1”</a:t>
            </a:r>
            <a:r>
              <a:rPr lang="zh-CN" altLang="en-US" sz="2400"/>
              <a:t>代表“真”、“成立”、“</a:t>
            </a:r>
            <a:r>
              <a:rPr lang="en-US" altLang="zh-CN" sz="2400"/>
              <a:t>true”</a:t>
            </a:r>
            <a:r>
              <a:rPr lang="zh-CN" altLang="en-US" sz="2400"/>
              <a:t>等。 </a:t>
            </a:r>
          </a:p>
        </p:txBody>
      </p:sp>
      <p:sp>
        <p:nvSpPr>
          <p:cNvPr id="19459" name="Rectangle 3">
            <a:extLst>
              <a:ext uri="{FF2B5EF4-FFF2-40B4-BE49-F238E27FC236}">
                <a16:creationId xmlns:a16="http://schemas.microsoft.com/office/drawing/2014/main" id="{6DB62B26-E4E2-4C69-9905-670E123C8157}"/>
              </a:ext>
            </a:extLst>
          </p:cNvPr>
          <p:cNvSpPr>
            <a:spLocks noGrp="1" noChangeArrowheads="1"/>
          </p:cNvSpPr>
          <p:nvPr>
            <p:ph type="title"/>
          </p:nvPr>
        </p:nvSpPr>
        <p:spPr>
          <a:xfrm>
            <a:off x="1981200" y="533400"/>
            <a:ext cx="8229600" cy="914400"/>
          </a:xfrm>
        </p:spPr>
        <p:txBody>
          <a:bodyPr/>
          <a:lstStyle/>
          <a:p>
            <a:pPr eaLnBrk="1" hangingPunct="1"/>
            <a:r>
              <a:rPr lang="en-US" altLang="zh-CN" sz="3200" b="1"/>
              <a:t>2.3.1  </a:t>
            </a:r>
            <a:r>
              <a:rPr lang="zh-CN" altLang="en-US" sz="3200" b="1"/>
              <a:t>常量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F2953F82-4141-47CF-9C8E-105461AC8BB2}"/>
              </a:ext>
            </a:extLst>
          </p:cNvPr>
          <p:cNvSpPr>
            <a:spLocks noGrp="1" noChangeArrowheads="1"/>
          </p:cNvSpPr>
          <p:nvPr>
            <p:ph type="body" idx="1"/>
          </p:nvPr>
        </p:nvSpPr>
        <p:spPr>
          <a:xfrm>
            <a:off x="1981200" y="2057400"/>
            <a:ext cx="8077200" cy="3886200"/>
          </a:xfrm>
        </p:spPr>
        <p:txBody>
          <a:bodyPr/>
          <a:lstStyle/>
          <a:p>
            <a:pPr eaLnBrk="1" hangingPunct="1">
              <a:buFontTx/>
              <a:buNone/>
            </a:pPr>
            <a:r>
              <a:rPr lang="en-US" altLang="zh-CN">
                <a:hlinkClick r:id="rId2" action="ppaction://hlinksldjump"/>
              </a:rPr>
              <a:t>2.1  </a:t>
            </a:r>
            <a:r>
              <a:rPr lang="zh-CN" altLang="en-US">
                <a:hlinkClick r:id="rId2" action="ppaction://hlinksldjump"/>
              </a:rPr>
              <a:t>词法符号 </a:t>
            </a:r>
            <a:endParaRPr lang="zh-CN" altLang="en-US"/>
          </a:p>
          <a:p>
            <a:pPr eaLnBrk="1" hangingPunct="1">
              <a:buFontTx/>
              <a:buNone/>
            </a:pPr>
            <a:r>
              <a:rPr lang="en-US" altLang="zh-CN">
                <a:hlinkClick r:id="rId3" action="ppaction://hlinksldjump"/>
              </a:rPr>
              <a:t>2.2  </a:t>
            </a:r>
            <a:r>
              <a:rPr lang="zh-CN" altLang="en-US">
                <a:hlinkClick r:id="rId3" action="ppaction://hlinksldjump"/>
              </a:rPr>
              <a:t>基本数据类型 </a:t>
            </a:r>
            <a:endParaRPr lang="zh-CN" altLang="en-US"/>
          </a:p>
          <a:p>
            <a:pPr eaLnBrk="1" hangingPunct="1">
              <a:buFontTx/>
              <a:buNone/>
            </a:pPr>
            <a:r>
              <a:rPr lang="en-US" altLang="zh-CN">
                <a:hlinkClick r:id="rId4" action="ppaction://hlinksldjump"/>
              </a:rPr>
              <a:t>2.3  </a:t>
            </a:r>
            <a:r>
              <a:rPr lang="zh-CN" altLang="en-US">
                <a:hlinkClick r:id="rId4" action="ppaction://hlinksldjump"/>
              </a:rPr>
              <a:t>常量与变量 </a:t>
            </a:r>
            <a:endParaRPr lang="zh-CN" altLang="en-US"/>
          </a:p>
          <a:p>
            <a:pPr eaLnBrk="1" hangingPunct="1">
              <a:buFontTx/>
              <a:buNone/>
            </a:pPr>
            <a:r>
              <a:rPr lang="en-US" altLang="zh-CN">
                <a:hlinkClick r:id="rId5" action="ppaction://hlinksldjump"/>
              </a:rPr>
              <a:t>2.4  </a:t>
            </a:r>
            <a:r>
              <a:rPr lang="zh-CN" altLang="en-US">
                <a:hlinkClick r:id="rId5" action="ppaction://hlinksldjump"/>
              </a:rPr>
              <a:t>运算符和表达式 </a:t>
            </a:r>
            <a:endParaRPr lang="zh-CN" altLang="en-US"/>
          </a:p>
          <a:p>
            <a:pPr eaLnBrk="1" hangingPunct="1">
              <a:buFontTx/>
              <a:buNone/>
            </a:pPr>
            <a:r>
              <a:rPr lang="en-US" altLang="zh-CN">
                <a:hlinkClick r:id="rId6" action="ppaction://hlinksldjump"/>
              </a:rPr>
              <a:t>2.5  </a:t>
            </a:r>
            <a:r>
              <a:rPr lang="zh-CN" altLang="en-US">
                <a:hlinkClick r:id="rId6" action="ppaction://hlinksldjump"/>
              </a:rPr>
              <a:t>程序基本结构</a:t>
            </a:r>
            <a:endParaRPr lang="en-US" altLang="zh-CN"/>
          </a:p>
          <a:p>
            <a:pPr eaLnBrk="1" hangingPunct="1">
              <a:buFontTx/>
              <a:buNone/>
            </a:pPr>
            <a:r>
              <a:rPr lang="en-US" altLang="zh-CN">
                <a:hlinkClick r:id="rId7" action="ppaction://hlinksldjump"/>
              </a:rPr>
              <a:t>2.6  </a:t>
            </a:r>
            <a:r>
              <a:rPr lang="zh-CN" altLang="en-US">
                <a:hlinkClick r:id="rId7" action="ppaction://hlinksldjump"/>
              </a:rPr>
              <a:t>案例实战</a:t>
            </a:r>
            <a:endParaRPr lang="en-US" altLang="zh-CN">
              <a:hlinkClick r:id="rId6" action="ppaction://hlinksldjump"/>
            </a:endParaRPr>
          </a:p>
          <a:p>
            <a:pPr eaLnBrk="1" hangingPunct="1">
              <a:buFontTx/>
              <a:buNone/>
            </a:pPr>
            <a:r>
              <a:rPr lang="zh-CN" altLang="en-US"/>
              <a:t> </a:t>
            </a:r>
          </a:p>
          <a:p>
            <a:pPr eaLnBrk="1" hangingPunct="1">
              <a:buFontTx/>
              <a:buNone/>
            </a:pPr>
            <a:endParaRPr lang="en-US" altLang="zh-CN"/>
          </a:p>
        </p:txBody>
      </p:sp>
      <p:sp>
        <p:nvSpPr>
          <p:cNvPr id="2051" name="Rectangle 4">
            <a:extLst>
              <a:ext uri="{FF2B5EF4-FFF2-40B4-BE49-F238E27FC236}">
                <a16:creationId xmlns:a16="http://schemas.microsoft.com/office/drawing/2014/main" id="{CED4A5FA-5E65-41BE-AEDC-C62B724515C1}"/>
              </a:ext>
            </a:extLst>
          </p:cNvPr>
          <p:cNvSpPr>
            <a:spLocks noGrp="1" noChangeArrowheads="1"/>
          </p:cNvSpPr>
          <p:nvPr>
            <p:ph type="title"/>
          </p:nvPr>
        </p:nvSpPr>
        <p:spPr>
          <a:xfrm>
            <a:off x="1981200" y="533400"/>
            <a:ext cx="8229600" cy="1143000"/>
          </a:xfrm>
        </p:spPr>
        <p:txBody>
          <a:bodyPr/>
          <a:lstStyle/>
          <a:p>
            <a:pPr eaLnBrk="1" hangingPunct="1"/>
            <a:r>
              <a:rPr lang="zh-CN" altLang="en-US" b="1"/>
              <a:t>第</a:t>
            </a:r>
            <a:r>
              <a:rPr lang="en-US" altLang="zh-CN" b="1"/>
              <a:t>2</a:t>
            </a:r>
            <a:r>
              <a:rPr lang="zh-CN" altLang="en-US" b="1"/>
              <a:t>章  </a:t>
            </a:r>
            <a:r>
              <a:rPr lang="en-US" altLang="zh-CN" b="1"/>
              <a:t>C++</a:t>
            </a:r>
            <a:r>
              <a:rPr lang="zh-CN" altLang="en-US" b="1"/>
              <a:t>程序设计基础 </a:t>
            </a:r>
          </a:p>
        </p:txBody>
      </p:sp>
      <p:sp>
        <p:nvSpPr>
          <p:cNvPr id="5125" name="AutoShape 5">
            <a:hlinkClick r:id="" action="ppaction://hlinkshowjump?jump=endshow"/>
            <a:extLst>
              <a:ext uri="{FF2B5EF4-FFF2-40B4-BE49-F238E27FC236}">
                <a16:creationId xmlns:a16="http://schemas.microsoft.com/office/drawing/2014/main" id="{8379D308-E823-4506-8FFD-E15CCD913CF4}"/>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over</a:t>
            </a:r>
            <a:endParaRPr lang="en-US" altLang="zh-CN">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2164196-375B-4018-9BE0-092E9E0B5E5D}"/>
              </a:ext>
            </a:extLst>
          </p:cNvPr>
          <p:cNvSpPr>
            <a:spLocks noGrp="1" noChangeArrowheads="1"/>
          </p:cNvSpPr>
          <p:nvPr>
            <p:ph type="body" idx="1"/>
          </p:nvPr>
        </p:nvSpPr>
        <p:spPr>
          <a:xfrm>
            <a:off x="2057400" y="1524000"/>
            <a:ext cx="8382000" cy="4800600"/>
          </a:xfrm>
        </p:spPr>
        <p:txBody>
          <a:bodyPr/>
          <a:lstStyle/>
          <a:p>
            <a:pPr eaLnBrk="1" hangingPunct="1">
              <a:lnSpc>
                <a:spcPct val="90000"/>
              </a:lnSpc>
              <a:buFontTx/>
              <a:buNone/>
              <a:defRPr/>
            </a:pPr>
            <a:r>
              <a:rPr lang="en-US" altLang="zh-CN" sz="2400" b="1" dirty="0"/>
              <a:t>6</a:t>
            </a:r>
            <a:r>
              <a:rPr lang="zh-CN" altLang="en-US" sz="2400" b="1" dirty="0"/>
              <a:t>．符号常量</a:t>
            </a:r>
          </a:p>
          <a:p>
            <a:pPr eaLnBrk="1" hangingPunct="1">
              <a:lnSpc>
                <a:spcPct val="110000"/>
              </a:lnSpc>
              <a:buClr>
                <a:srgbClr val="0070C0"/>
              </a:buClr>
              <a:buFont typeface="Wingdings" panose="05000000000000000000" pitchFamily="2" charset="2"/>
              <a:buChar char="n"/>
              <a:defRPr/>
            </a:pPr>
            <a:r>
              <a:rPr lang="zh-CN" altLang="en-US" sz="2400" dirty="0"/>
              <a:t>指用一个标识符来表示一个常数。</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定义符号常量的两种方法：</a:t>
            </a:r>
          </a:p>
          <a:p>
            <a:pPr eaLnBrk="1" hangingPunct="1">
              <a:lnSpc>
                <a:spcPct val="110000"/>
              </a:lnSpc>
              <a:buClr>
                <a:srgbClr val="0070C0"/>
              </a:buClr>
              <a:buFont typeface="Wingdings" panose="05000000000000000000" pitchFamily="2" charset="2"/>
              <a:buChar char="n"/>
              <a:defRPr/>
            </a:pPr>
            <a:r>
              <a:rPr lang="zh-CN" altLang="en-US" sz="2400" dirty="0"/>
              <a:t>⑴用</a:t>
            </a:r>
            <a:r>
              <a:rPr lang="en-US" altLang="zh-CN" sz="2400" dirty="0" err="1"/>
              <a:t>const</a:t>
            </a:r>
            <a:r>
              <a:rPr lang="zh-CN" altLang="en-US" sz="2400" dirty="0"/>
              <a:t>语句定义符号常量</a:t>
            </a:r>
            <a:endParaRPr lang="en-US" altLang="zh-CN" sz="2400" dirty="0"/>
          </a:p>
          <a:p>
            <a:pPr marL="0" indent="0">
              <a:lnSpc>
                <a:spcPct val="110000"/>
              </a:lnSpc>
              <a:buClr>
                <a:srgbClr val="0070C0"/>
              </a:buClr>
              <a:buNone/>
              <a:defRPr/>
            </a:pPr>
            <a:r>
              <a:rPr lang="zh-CN" altLang="en-US" sz="2400" dirty="0"/>
              <a:t>        格式：</a:t>
            </a:r>
            <a:r>
              <a:rPr lang="en-US" altLang="zh-CN" sz="2400" dirty="0" err="1"/>
              <a:t>const</a:t>
            </a:r>
            <a:r>
              <a:rPr lang="en-US" altLang="zh-CN" sz="2400" dirty="0"/>
              <a:t> </a:t>
            </a:r>
            <a:r>
              <a:rPr lang="zh-CN" altLang="en-US" sz="2400" dirty="0"/>
              <a:t>数据类型 符号常量</a:t>
            </a:r>
            <a:r>
              <a:rPr lang="en-US" altLang="zh-CN" sz="2400" dirty="0"/>
              <a:t>=</a:t>
            </a:r>
            <a:r>
              <a:rPr lang="zh-CN" altLang="en-US" sz="2400" dirty="0"/>
              <a:t>表达式；</a:t>
            </a:r>
          </a:p>
          <a:p>
            <a:pPr marL="0" indent="0">
              <a:lnSpc>
                <a:spcPct val="110000"/>
              </a:lnSpc>
              <a:buClr>
                <a:srgbClr val="0070C0"/>
              </a:buClr>
              <a:buNone/>
              <a:defRPr/>
            </a:pPr>
            <a:r>
              <a:rPr lang="zh-CN" altLang="en-US" sz="2400" dirty="0"/>
              <a:t>        例如：</a:t>
            </a:r>
            <a:r>
              <a:rPr lang="en-US" altLang="zh-CN" sz="2400" dirty="0" err="1"/>
              <a:t>const</a:t>
            </a:r>
            <a:r>
              <a:rPr lang="en-US" altLang="zh-CN" sz="2400" dirty="0"/>
              <a:t> double pi = 3.1415926</a:t>
            </a:r>
            <a:r>
              <a:rPr lang="zh-CN" altLang="en-US" sz="2400" dirty="0"/>
              <a:t>；     </a:t>
            </a:r>
          </a:p>
          <a:p>
            <a:pPr marL="0" indent="0">
              <a:lnSpc>
                <a:spcPct val="110000"/>
              </a:lnSpc>
              <a:buClr>
                <a:srgbClr val="0070C0"/>
              </a:buClr>
              <a:buNone/>
              <a:defRPr/>
            </a:pPr>
            <a:r>
              <a:rPr lang="zh-CN" altLang="en-US" sz="2400" dirty="0">
                <a:solidFill>
                  <a:srgbClr val="FF0000"/>
                </a:solidFill>
              </a:rPr>
              <a:t>        注意：</a:t>
            </a:r>
            <a:r>
              <a:rPr lang="zh-CN" altLang="en-US" sz="2400" dirty="0"/>
              <a:t>在定义符号常量时必须进行初始化，否则将出现编译错误。</a:t>
            </a:r>
          </a:p>
          <a:p>
            <a:pPr eaLnBrk="1" hangingPunct="1">
              <a:lnSpc>
                <a:spcPct val="110000"/>
              </a:lnSpc>
              <a:buClr>
                <a:srgbClr val="0070C0"/>
              </a:buClr>
              <a:buFont typeface="Wingdings" panose="05000000000000000000" pitchFamily="2" charset="2"/>
              <a:buChar char="n"/>
              <a:defRPr/>
            </a:pPr>
            <a:r>
              <a:rPr lang="zh-CN" altLang="en-US" sz="2400" dirty="0"/>
              <a:t>⑵ 用</a:t>
            </a:r>
            <a:r>
              <a:rPr lang="en-US" altLang="zh-CN" sz="2400" dirty="0"/>
              <a:t>#define</a:t>
            </a:r>
            <a:r>
              <a:rPr lang="zh-CN" altLang="en-US" sz="2400" dirty="0"/>
              <a:t>语句定义符号常量</a:t>
            </a:r>
          </a:p>
        </p:txBody>
      </p:sp>
      <p:sp>
        <p:nvSpPr>
          <p:cNvPr id="20483" name="Rectangle 3">
            <a:extLst>
              <a:ext uri="{FF2B5EF4-FFF2-40B4-BE49-F238E27FC236}">
                <a16:creationId xmlns:a16="http://schemas.microsoft.com/office/drawing/2014/main" id="{E329033E-3E5A-4A8E-BC8A-0556BCC0E079}"/>
              </a:ext>
            </a:extLst>
          </p:cNvPr>
          <p:cNvSpPr>
            <a:spLocks noGrp="1" noChangeArrowheads="1"/>
          </p:cNvSpPr>
          <p:nvPr>
            <p:ph type="title"/>
          </p:nvPr>
        </p:nvSpPr>
        <p:spPr>
          <a:xfrm>
            <a:off x="1981200" y="533400"/>
            <a:ext cx="8229600" cy="914400"/>
          </a:xfrm>
        </p:spPr>
        <p:txBody>
          <a:bodyPr/>
          <a:lstStyle/>
          <a:p>
            <a:pPr eaLnBrk="1" hangingPunct="1"/>
            <a:r>
              <a:rPr lang="en-US" altLang="zh-CN" sz="3200" b="1"/>
              <a:t>2.3.1  </a:t>
            </a:r>
            <a:r>
              <a:rPr lang="zh-CN" altLang="en-US" sz="3200" b="1"/>
              <a:t>常量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8C73FFD-35A0-48E7-A1C8-79EC25B1DCE7}"/>
              </a:ext>
            </a:extLst>
          </p:cNvPr>
          <p:cNvSpPr>
            <a:spLocks noGrp="1" noChangeArrowheads="1"/>
          </p:cNvSpPr>
          <p:nvPr>
            <p:ph type="body" idx="1"/>
          </p:nvPr>
        </p:nvSpPr>
        <p:spPr>
          <a:xfrm>
            <a:off x="2057400" y="1524000"/>
            <a:ext cx="8382000" cy="4800600"/>
          </a:xfrm>
        </p:spPr>
        <p:txBody>
          <a:bodyPr/>
          <a:lstStyle/>
          <a:p>
            <a:pPr eaLnBrk="1" hangingPunct="1">
              <a:lnSpc>
                <a:spcPct val="90000"/>
              </a:lnSpc>
              <a:buFontTx/>
              <a:buNone/>
              <a:defRPr/>
            </a:pPr>
            <a:r>
              <a:rPr lang="en-US" altLang="zh-CN" sz="2400" b="1" dirty="0"/>
              <a:t>6</a:t>
            </a:r>
            <a:r>
              <a:rPr lang="zh-CN" altLang="en-US" sz="2400" b="1" dirty="0"/>
              <a:t>．符号常量</a:t>
            </a:r>
          </a:p>
          <a:p>
            <a:pPr eaLnBrk="1" hangingPunct="1">
              <a:lnSpc>
                <a:spcPct val="110000"/>
              </a:lnSpc>
              <a:buClr>
                <a:srgbClr val="0070C0"/>
              </a:buClr>
              <a:buFont typeface="Wingdings" panose="05000000000000000000" pitchFamily="2" charset="2"/>
              <a:buChar char="n"/>
              <a:defRPr/>
            </a:pPr>
            <a:r>
              <a:rPr lang="zh-CN" altLang="en-US" sz="2400" dirty="0"/>
              <a:t>指用一个标识符来表示一个常数。</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定义符号常量的两种方法：</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⑴用</a:t>
            </a:r>
            <a:r>
              <a:rPr lang="en-US" altLang="zh-CN" sz="2400" dirty="0" err="1"/>
              <a:t>const</a:t>
            </a:r>
            <a:r>
              <a:rPr lang="zh-CN" altLang="en-US" sz="2400" dirty="0"/>
              <a:t>语句定义符号常量</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⑵ 用</a:t>
            </a:r>
            <a:r>
              <a:rPr lang="en-US" altLang="zh-CN" sz="2400" dirty="0"/>
              <a:t>#define</a:t>
            </a:r>
            <a:r>
              <a:rPr lang="zh-CN" altLang="en-US" sz="2400" dirty="0"/>
              <a:t>语句定义符号常量</a:t>
            </a:r>
          </a:p>
          <a:p>
            <a:pPr marL="0" indent="0">
              <a:lnSpc>
                <a:spcPct val="110000"/>
              </a:lnSpc>
              <a:buClr>
                <a:srgbClr val="0070C0"/>
              </a:buClr>
              <a:buNone/>
              <a:defRPr/>
            </a:pPr>
            <a:r>
              <a:rPr lang="zh-CN" altLang="en-US" sz="2400" dirty="0"/>
              <a:t>     格式：</a:t>
            </a:r>
            <a:r>
              <a:rPr lang="en-US" altLang="zh-CN" sz="2400" dirty="0"/>
              <a:t>#define  </a:t>
            </a:r>
            <a:r>
              <a:rPr lang="zh-CN" altLang="en-US" sz="2400" dirty="0"/>
              <a:t>常量名  常量值</a:t>
            </a:r>
          </a:p>
          <a:p>
            <a:pPr marL="0" indent="0">
              <a:lnSpc>
                <a:spcPct val="110000"/>
              </a:lnSpc>
              <a:buClr>
                <a:srgbClr val="0070C0"/>
              </a:buClr>
              <a:buNone/>
              <a:defRPr/>
            </a:pPr>
            <a:r>
              <a:rPr lang="zh-CN" altLang="en-US" sz="2400" dirty="0"/>
              <a:t>     例如：</a:t>
            </a:r>
            <a:r>
              <a:rPr lang="en-US" altLang="zh-CN" sz="2400" dirty="0"/>
              <a:t>#define pi 3.1415926</a:t>
            </a:r>
          </a:p>
          <a:p>
            <a:pPr marL="0" indent="0">
              <a:lnSpc>
                <a:spcPct val="110000"/>
              </a:lnSpc>
              <a:buClr>
                <a:srgbClr val="0070C0"/>
              </a:buClr>
              <a:buNone/>
              <a:defRPr/>
            </a:pPr>
            <a:r>
              <a:rPr lang="zh-CN" altLang="en-US" sz="2400" dirty="0">
                <a:solidFill>
                  <a:srgbClr val="FF0000"/>
                </a:solidFill>
              </a:rPr>
              <a:t>     注意：</a:t>
            </a:r>
            <a:r>
              <a:rPr lang="en-US" altLang="zh-CN" sz="2400" dirty="0"/>
              <a:t>#define</a:t>
            </a:r>
            <a:r>
              <a:rPr lang="zh-CN" altLang="en-US" sz="2400" dirty="0"/>
              <a:t>语句的最后不允许加分号“；”。</a:t>
            </a:r>
          </a:p>
        </p:txBody>
      </p:sp>
      <p:sp>
        <p:nvSpPr>
          <p:cNvPr id="21507" name="Rectangle 3">
            <a:extLst>
              <a:ext uri="{FF2B5EF4-FFF2-40B4-BE49-F238E27FC236}">
                <a16:creationId xmlns:a16="http://schemas.microsoft.com/office/drawing/2014/main" id="{75943E70-4154-4460-B80E-9ABB9C2E0CE6}"/>
              </a:ext>
            </a:extLst>
          </p:cNvPr>
          <p:cNvSpPr>
            <a:spLocks noGrp="1" noChangeArrowheads="1"/>
          </p:cNvSpPr>
          <p:nvPr>
            <p:ph type="title"/>
          </p:nvPr>
        </p:nvSpPr>
        <p:spPr>
          <a:xfrm>
            <a:off x="1981200" y="533400"/>
            <a:ext cx="8229600" cy="914400"/>
          </a:xfrm>
        </p:spPr>
        <p:txBody>
          <a:bodyPr/>
          <a:lstStyle/>
          <a:p>
            <a:pPr eaLnBrk="1" hangingPunct="1"/>
            <a:r>
              <a:rPr lang="en-US" altLang="zh-CN" sz="3200" b="1"/>
              <a:t>2.3.1  </a:t>
            </a:r>
            <a:r>
              <a:rPr lang="zh-CN" altLang="en-US" sz="3200" b="1"/>
              <a:t>常量</a:t>
            </a:r>
          </a:p>
        </p:txBody>
      </p:sp>
      <p:sp>
        <p:nvSpPr>
          <p:cNvPr id="4" name="AutoShape 21">
            <a:hlinkClick r:id="rId2" action="ppaction://hlinksldjump"/>
            <a:extLst>
              <a:ext uri="{FF2B5EF4-FFF2-40B4-BE49-F238E27FC236}">
                <a16:creationId xmlns:a16="http://schemas.microsoft.com/office/drawing/2014/main" id="{5BFD540A-5768-407B-863F-E9BD44847C2B}"/>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6A03914-54A2-46D4-AB1B-0EF156577B4E}"/>
              </a:ext>
            </a:extLst>
          </p:cNvPr>
          <p:cNvSpPr>
            <a:spLocks noGrp="1" noChangeArrowheads="1"/>
          </p:cNvSpPr>
          <p:nvPr>
            <p:ph type="body" idx="1"/>
          </p:nvPr>
        </p:nvSpPr>
        <p:spPr>
          <a:xfrm>
            <a:off x="1981200" y="1447800"/>
            <a:ext cx="8305800" cy="5181600"/>
          </a:xfrm>
        </p:spPr>
        <p:txBody>
          <a:bodyPr/>
          <a:lstStyle/>
          <a:p>
            <a:pPr eaLnBrk="1" hangingPunct="1">
              <a:lnSpc>
                <a:spcPct val="110000"/>
              </a:lnSpc>
              <a:buClr>
                <a:srgbClr val="0070C0"/>
              </a:buClr>
              <a:buFont typeface="Wingdings" panose="05000000000000000000" pitchFamily="2" charset="2"/>
              <a:buChar char="n"/>
            </a:pPr>
            <a:r>
              <a:rPr lang="zh-CN" altLang="en-US" sz="2400"/>
              <a:t>变量是指在程序运行过程中其值可以改变的量。变量是有名字的，在内存中占据一定的存储单元。</a:t>
            </a:r>
            <a:endParaRPr lang="en-US" altLang="zh-CN" sz="2400"/>
          </a:p>
          <a:p>
            <a:pPr eaLnBrk="1" hangingPunct="1">
              <a:lnSpc>
                <a:spcPct val="110000"/>
              </a:lnSpc>
              <a:buClr>
                <a:srgbClr val="0070C0"/>
              </a:buClr>
              <a:buFont typeface="Wingdings" panose="05000000000000000000" pitchFamily="2" charset="2"/>
              <a:buChar char="n"/>
            </a:pPr>
            <a:r>
              <a:rPr lang="en-US" altLang="zh-CN" sz="2400"/>
              <a:t>1</a:t>
            </a:r>
            <a:r>
              <a:rPr lang="zh-CN" altLang="en-US" sz="2400"/>
              <a:t>．变量的命名规则</a:t>
            </a:r>
          </a:p>
          <a:p>
            <a:pPr eaLnBrk="1" hangingPunct="1">
              <a:lnSpc>
                <a:spcPct val="110000"/>
              </a:lnSpc>
              <a:buClr>
                <a:srgbClr val="0070C0"/>
              </a:buClr>
              <a:buFont typeface="Wingdings" panose="05000000000000000000" pitchFamily="2" charset="2"/>
              <a:buChar char="ü"/>
            </a:pPr>
            <a:r>
              <a:rPr lang="zh-CN" altLang="en-US" sz="2400"/>
              <a:t>⑴系统使用的关键字不能再作为变量名。</a:t>
            </a:r>
          </a:p>
          <a:p>
            <a:pPr eaLnBrk="1" hangingPunct="1">
              <a:lnSpc>
                <a:spcPct val="110000"/>
              </a:lnSpc>
              <a:buClr>
                <a:srgbClr val="0070C0"/>
              </a:buClr>
              <a:buFont typeface="Wingdings" panose="05000000000000000000" pitchFamily="2" charset="2"/>
              <a:buChar char="ü"/>
            </a:pPr>
            <a:r>
              <a:rPr lang="zh-CN" altLang="en-US" sz="2400"/>
              <a:t>⑵第一个字符必须是字母或下划线，后跟字母、数字或下划线，中间不能有空格。</a:t>
            </a:r>
          </a:p>
          <a:p>
            <a:pPr eaLnBrk="1" hangingPunct="1">
              <a:lnSpc>
                <a:spcPct val="110000"/>
              </a:lnSpc>
              <a:buClr>
                <a:srgbClr val="0070C0"/>
              </a:buClr>
              <a:buFont typeface="Wingdings" panose="05000000000000000000" pitchFamily="2" charset="2"/>
              <a:buChar char="ü"/>
            </a:pPr>
            <a:r>
              <a:rPr lang="zh-CN" altLang="en-US" sz="2400"/>
              <a:t>⑶命名变量应尽量做到“见名知意”，这样有助于记忆，增加可读性。</a:t>
            </a:r>
          </a:p>
          <a:p>
            <a:pPr eaLnBrk="1" hangingPunct="1">
              <a:lnSpc>
                <a:spcPct val="110000"/>
              </a:lnSpc>
              <a:buClr>
                <a:srgbClr val="0070C0"/>
              </a:buClr>
              <a:buFont typeface="Wingdings" panose="05000000000000000000" pitchFamily="2" charset="2"/>
              <a:buChar char="ü"/>
            </a:pPr>
            <a:r>
              <a:rPr lang="zh-CN" altLang="en-US" sz="2400"/>
              <a:t>⑷在命名变量时，大小写字母是不一样的，习惯上用小写字母命名变量。</a:t>
            </a:r>
          </a:p>
        </p:txBody>
      </p:sp>
      <p:sp>
        <p:nvSpPr>
          <p:cNvPr id="22531" name="Rectangle 3">
            <a:extLst>
              <a:ext uri="{FF2B5EF4-FFF2-40B4-BE49-F238E27FC236}">
                <a16:creationId xmlns:a16="http://schemas.microsoft.com/office/drawing/2014/main" id="{6EFEFB1F-AB45-48E4-B998-43B83E8BFF91}"/>
              </a:ext>
            </a:extLst>
          </p:cNvPr>
          <p:cNvSpPr>
            <a:spLocks noGrp="1" noChangeArrowheads="1"/>
          </p:cNvSpPr>
          <p:nvPr>
            <p:ph type="title"/>
          </p:nvPr>
        </p:nvSpPr>
        <p:spPr>
          <a:xfrm>
            <a:off x="1981200" y="533400"/>
            <a:ext cx="8229600" cy="914400"/>
          </a:xfrm>
        </p:spPr>
        <p:txBody>
          <a:bodyPr/>
          <a:lstStyle/>
          <a:p>
            <a:pPr eaLnBrk="1" hangingPunct="1"/>
            <a:r>
              <a:rPr lang="en-US" altLang="zh-CN" sz="3200" b="1"/>
              <a:t>2.3.2  </a:t>
            </a:r>
            <a:r>
              <a:rPr lang="zh-CN" altLang="en-US" sz="3200" b="1"/>
              <a:t>变量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F831EC7-4A22-4037-A28A-803A232A851D}"/>
              </a:ext>
            </a:extLst>
          </p:cNvPr>
          <p:cNvSpPr>
            <a:spLocks noGrp="1" noChangeArrowheads="1"/>
          </p:cNvSpPr>
          <p:nvPr>
            <p:ph type="body" idx="1"/>
          </p:nvPr>
        </p:nvSpPr>
        <p:spPr>
          <a:xfrm>
            <a:off x="1981200" y="1447800"/>
            <a:ext cx="8305800" cy="5181600"/>
          </a:xfrm>
        </p:spPr>
        <p:txBody>
          <a:bodyPr/>
          <a:lstStyle/>
          <a:p>
            <a:pPr eaLnBrk="1" hangingPunct="1">
              <a:lnSpc>
                <a:spcPct val="110000"/>
              </a:lnSpc>
              <a:buClr>
                <a:srgbClr val="0070C0"/>
              </a:buClr>
              <a:buFont typeface="Wingdings" panose="05000000000000000000" pitchFamily="2" charset="2"/>
              <a:buChar char="n"/>
              <a:defRPr/>
            </a:pPr>
            <a:r>
              <a:rPr lang="zh-CN" altLang="en-US" sz="2400" dirty="0"/>
              <a:t>变量是指在程序运行过程中其值可以改变的量。变量是有名字的，在内存中占据一定的存储单元。</a:t>
            </a:r>
            <a:endParaRPr lang="en-US" altLang="zh-CN" sz="2400" dirty="0"/>
          </a:p>
          <a:p>
            <a:pPr eaLnBrk="1" hangingPunct="1">
              <a:lnSpc>
                <a:spcPct val="110000"/>
              </a:lnSpc>
              <a:buClr>
                <a:srgbClr val="0070C0"/>
              </a:buClr>
              <a:buFont typeface="Wingdings" panose="05000000000000000000" pitchFamily="2" charset="2"/>
              <a:buChar char="n"/>
              <a:defRPr/>
            </a:pPr>
            <a:r>
              <a:rPr lang="en-US" altLang="zh-CN" sz="2400" dirty="0"/>
              <a:t>2</a:t>
            </a:r>
            <a:r>
              <a:rPr lang="zh-CN" altLang="en-US" sz="2400" dirty="0"/>
              <a:t>．变量的定义</a:t>
            </a:r>
            <a:endParaRPr lang="en-US" altLang="zh-CN" sz="2400" dirty="0"/>
          </a:p>
          <a:p>
            <a:pPr marL="0" indent="0">
              <a:lnSpc>
                <a:spcPct val="110000"/>
              </a:lnSpc>
              <a:buClr>
                <a:srgbClr val="0070C0"/>
              </a:buClr>
              <a:buNone/>
              <a:defRPr/>
            </a:pPr>
            <a:r>
              <a:rPr lang="zh-CN" altLang="en-US" sz="2400" dirty="0"/>
              <a:t>        格式为：</a:t>
            </a:r>
            <a:r>
              <a:rPr lang="zh-CN" altLang="en-US" sz="2400" dirty="0">
                <a:solidFill>
                  <a:srgbClr val="CC3300"/>
                </a:solidFill>
              </a:rPr>
              <a:t>数据类型  变量</a:t>
            </a:r>
            <a:r>
              <a:rPr lang="en-US" altLang="zh-CN" sz="2400" dirty="0">
                <a:solidFill>
                  <a:srgbClr val="CC3300"/>
                </a:solidFill>
              </a:rPr>
              <a:t>1</a:t>
            </a:r>
            <a:r>
              <a:rPr lang="zh-CN" altLang="en-US" sz="2400" dirty="0">
                <a:solidFill>
                  <a:srgbClr val="CC3300"/>
                </a:solidFill>
              </a:rPr>
              <a:t>，变量</a:t>
            </a:r>
            <a:r>
              <a:rPr lang="en-US" altLang="zh-CN" sz="2400" dirty="0">
                <a:solidFill>
                  <a:srgbClr val="CC3300"/>
                </a:solidFill>
              </a:rPr>
              <a:t>2</a:t>
            </a:r>
            <a:r>
              <a:rPr lang="zh-CN" altLang="en-US" sz="2400" dirty="0">
                <a:solidFill>
                  <a:srgbClr val="CC3300"/>
                </a:solidFill>
              </a:rPr>
              <a:t>，</a:t>
            </a:r>
            <a:r>
              <a:rPr lang="en-US" altLang="zh-CN" sz="2400" dirty="0">
                <a:solidFill>
                  <a:srgbClr val="CC3300"/>
                </a:solidFill>
              </a:rPr>
              <a:t>……</a:t>
            </a:r>
            <a:r>
              <a:rPr lang="zh-CN" altLang="en-US" sz="2400" dirty="0">
                <a:solidFill>
                  <a:srgbClr val="CC3300"/>
                </a:solidFill>
              </a:rPr>
              <a:t>；</a:t>
            </a:r>
            <a:endParaRPr lang="en-US" altLang="zh-CN" sz="2400" dirty="0">
              <a:solidFill>
                <a:srgbClr val="CC3300"/>
              </a:solidFill>
            </a:endParaRPr>
          </a:p>
          <a:p>
            <a:pPr marL="0" indent="0">
              <a:lnSpc>
                <a:spcPct val="110000"/>
              </a:lnSpc>
              <a:buClr>
                <a:srgbClr val="0070C0"/>
              </a:buClr>
              <a:buNone/>
              <a:defRPr/>
            </a:pPr>
            <a:r>
              <a:rPr lang="zh-CN" altLang="en-US" sz="2400" dirty="0"/>
              <a:t>        其中数据类型可以是前面讲过的各种数据类型。</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例如：</a:t>
            </a:r>
            <a:endParaRPr lang="en-US" altLang="zh-CN" sz="2400" dirty="0"/>
          </a:p>
          <a:p>
            <a:pPr marL="0" indent="0">
              <a:lnSpc>
                <a:spcPct val="110000"/>
              </a:lnSpc>
              <a:buClr>
                <a:srgbClr val="0070C0"/>
              </a:buClr>
              <a:buNone/>
              <a:defRPr/>
            </a:pPr>
            <a:r>
              <a:rPr lang="en-US" altLang="zh-CN" sz="2400" dirty="0"/>
              <a:t>         </a:t>
            </a:r>
            <a:r>
              <a:rPr lang="en-US" altLang="zh-CN" sz="2400" dirty="0" err="1"/>
              <a:t>int</a:t>
            </a:r>
            <a:r>
              <a:rPr lang="en-US" altLang="zh-CN" sz="2400" dirty="0"/>
              <a:t>  </a:t>
            </a:r>
            <a:r>
              <a:rPr lang="en-US" altLang="zh-CN" sz="2400" dirty="0" err="1"/>
              <a:t>x,y,z</a:t>
            </a:r>
            <a:r>
              <a:rPr lang="en-US" altLang="zh-CN" sz="2400" dirty="0"/>
              <a:t>;           //</a:t>
            </a:r>
            <a:r>
              <a:rPr lang="zh-CN" altLang="en-US" sz="2400" dirty="0"/>
              <a:t>定义了</a:t>
            </a:r>
            <a:r>
              <a:rPr lang="en-US" altLang="zh-CN" sz="2400" dirty="0"/>
              <a:t>3</a:t>
            </a:r>
            <a:r>
              <a:rPr lang="zh-CN" altLang="en-US" sz="2400" dirty="0"/>
              <a:t>个整型变量</a:t>
            </a:r>
            <a:r>
              <a:rPr lang="en-US" altLang="zh-CN" sz="2400" dirty="0"/>
              <a:t>x</a:t>
            </a:r>
            <a:r>
              <a:rPr lang="zh-CN" altLang="en-US" sz="2400" dirty="0"/>
              <a:t>、</a:t>
            </a:r>
            <a:r>
              <a:rPr lang="en-US" altLang="zh-CN" sz="2400" dirty="0"/>
              <a:t>y</a:t>
            </a:r>
            <a:r>
              <a:rPr lang="zh-CN" altLang="en-US" sz="2400" dirty="0"/>
              <a:t>、</a:t>
            </a:r>
            <a:r>
              <a:rPr lang="en-US" altLang="zh-CN" sz="2400" dirty="0"/>
              <a:t>z</a:t>
            </a:r>
          </a:p>
          <a:p>
            <a:pPr marL="0" indent="0">
              <a:lnSpc>
                <a:spcPct val="110000"/>
              </a:lnSpc>
              <a:buClr>
                <a:srgbClr val="0070C0"/>
              </a:buClr>
              <a:buNone/>
              <a:defRPr/>
            </a:pPr>
            <a:r>
              <a:rPr lang="en-US" altLang="zh-CN" sz="2400" dirty="0"/>
              <a:t>         float  </a:t>
            </a:r>
            <a:r>
              <a:rPr lang="en-US" altLang="zh-CN" sz="2400" dirty="0" err="1"/>
              <a:t>a,b,c</a:t>
            </a:r>
            <a:r>
              <a:rPr lang="en-US" altLang="zh-CN" sz="2400" dirty="0"/>
              <a:t>;       //</a:t>
            </a:r>
            <a:r>
              <a:rPr lang="zh-CN" altLang="en-US" sz="2400" dirty="0"/>
              <a:t>定义了</a:t>
            </a:r>
            <a:r>
              <a:rPr lang="en-US" altLang="zh-CN" sz="2400" dirty="0"/>
              <a:t>3</a:t>
            </a:r>
            <a:r>
              <a:rPr lang="zh-CN" altLang="en-US" sz="2400" dirty="0"/>
              <a:t>个实型变量</a:t>
            </a:r>
            <a:r>
              <a:rPr lang="en-US" altLang="zh-CN" sz="2400" dirty="0"/>
              <a:t>a</a:t>
            </a:r>
            <a:r>
              <a:rPr lang="zh-CN" altLang="en-US" sz="2400" dirty="0"/>
              <a:t>、</a:t>
            </a:r>
            <a:r>
              <a:rPr lang="en-US" altLang="zh-CN" sz="2400" dirty="0"/>
              <a:t>b</a:t>
            </a:r>
            <a:r>
              <a:rPr lang="zh-CN" altLang="en-US" sz="2400" dirty="0"/>
              <a:t>、</a:t>
            </a:r>
            <a:r>
              <a:rPr lang="en-US" altLang="zh-CN" sz="2400" dirty="0"/>
              <a:t>c</a:t>
            </a:r>
          </a:p>
          <a:p>
            <a:pPr eaLnBrk="1" hangingPunct="1">
              <a:lnSpc>
                <a:spcPct val="110000"/>
              </a:lnSpc>
              <a:buClr>
                <a:srgbClr val="0070C0"/>
              </a:buClr>
              <a:buFont typeface="Wingdings" panose="05000000000000000000" pitchFamily="2" charset="2"/>
              <a:buChar char="n"/>
              <a:defRPr/>
            </a:pPr>
            <a:r>
              <a:rPr lang="zh-CN" altLang="en-US" sz="2400" dirty="0">
                <a:solidFill>
                  <a:srgbClr val="FF0000"/>
                </a:solidFill>
              </a:rPr>
              <a:t>注意：</a:t>
            </a:r>
            <a:r>
              <a:rPr lang="zh-CN" altLang="en-US" sz="2400" dirty="0"/>
              <a:t>变量必须先定义，后使用。</a:t>
            </a:r>
            <a:endParaRPr lang="en-US" altLang="zh-CN" sz="2400" dirty="0"/>
          </a:p>
          <a:p>
            <a:pPr eaLnBrk="1" hangingPunct="1">
              <a:lnSpc>
                <a:spcPct val="80000"/>
              </a:lnSpc>
              <a:buFontTx/>
              <a:buNone/>
              <a:defRPr/>
            </a:pPr>
            <a:r>
              <a:rPr lang="en-US" altLang="zh-CN" sz="2400" dirty="0"/>
              <a:t>               </a:t>
            </a:r>
          </a:p>
        </p:txBody>
      </p:sp>
      <p:sp>
        <p:nvSpPr>
          <p:cNvPr id="23555" name="Rectangle 3">
            <a:extLst>
              <a:ext uri="{FF2B5EF4-FFF2-40B4-BE49-F238E27FC236}">
                <a16:creationId xmlns:a16="http://schemas.microsoft.com/office/drawing/2014/main" id="{0DD233F4-9959-454B-886C-1D9199930EDB}"/>
              </a:ext>
            </a:extLst>
          </p:cNvPr>
          <p:cNvSpPr>
            <a:spLocks noGrp="1" noChangeArrowheads="1"/>
          </p:cNvSpPr>
          <p:nvPr>
            <p:ph type="title"/>
          </p:nvPr>
        </p:nvSpPr>
        <p:spPr>
          <a:xfrm>
            <a:off x="1981200" y="533400"/>
            <a:ext cx="8229600" cy="914400"/>
          </a:xfrm>
        </p:spPr>
        <p:txBody>
          <a:bodyPr/>
          <a:lstStyle/>
          <a:p>
            <a:pPr eaLnBrk="1" hangingPunct="1"/>
            <a:r>
              <a:rPr lang="en-US" altLang="zh-CN" sz="3200" b="1"/>
              <a:t>2.3.2  </a:t>
            </a:r>
            <a:r>
              <a:rPr lang="zh-CN" altLang="en-US" sz="3200" b="1"/>
              <a:t>变量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A2F5C18-084B-42F3-AB91-EA18127BCFF9}"/>
              </a:ext>
            </a:extLst>
          </p:cNvPr>
          <p:cNvSpPr>
            <a:spLocks noGrp="1" noChangeArrowheads="1"/>
          </p:cNvSpPr>
          <p:nvPr>
            <p:ph type="body" idx="1"/>
          </p:nvPr>
        </p:nvSpPr>
        <p:spPr>
          <a:xfrm>
            <a:off x="1981200" y="1447800"/>
            <a:ext cx="8305800" cy="5181600"/>
          </a:xfrm>
        </p:spPr>
        <p:txBody>
          <a:bodyPr>
            <a:normAutofit lnSpcReduction="10000"/>
          </a:bodyPr>
          <a:lstStyle/>
          <a:p>
            <a:pPr eaLnBrk="1" hangingPunct="1">
              <a:lnSpc>
                <a:spcPct val="110000"/>
              </a:lnSpc>
              <a:buClr>
                <a:srgbClr val="0070C0"/>
              </a:buClr>
              <a:buFont typeface="Wingdings" panose="05000000000000000000" pitchFamily="2" charset="2"/>
              <a:buChar char="n"/>
              <a:defRPr/>
            </a:pPr>
            <a:r>
              <a:rPr lang="en-US" altLang="zh-CN" sz="2400" b="1" dirty="0"/>
              <a:t>3</a:t>
            </a:r>
            <a:r>
              <a:rPr lang="zh-CN" altLang="en-US" sz="2400" b="1" dirty="0"/>
              <a:t>．变量与初始化</a:t>
            </a:r>
            <a:endParaRPr lang="en-US" altLang="zh-CN" sz="2400" b="1" dirty="0"/>
          </a:p>
          <a:p>
            <a:pPr eaLnBrk="1" hangingPunct="1">
              <a:lnSpc>
                <a:spcPct val="110000"/>
              </a:lnSpc>
              <a:buClr>
                <a:srgbClr val="0070C0"/>
              </a:buClr>
              <a:buFont typeface="Wingdings" panose="05000000000000000000" pitchFamily="2" charset="2"/>
              <a:buChar char="n"/>
              <a:defRPr/>
            </a:pPr>
            <a:r>
              <a:rPr lang="zh-CN" altLang="en-US" sz="2400" dirty="0"/>
              <a:t>定义变量的同时进行赋值，称为变量的初始化。</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格式</a:t>
            </a:r>
            <a:r>
              <a:rPr lang="zh-CN" altLang="en-US" sz="2400" dirty="0">
                <a:solidFill>
                  <a:srgbClr val="CC3300"/>
                </a:solidFill>
              </a:rPr>
              <a:t>：数据类型  变量名</a:t>
            </a:r>
            <a:r>
              <a:rPr lang="en-US" altLang="zh-CN" sz="2400" dirty="0">
                <a:solidFill>
                  <a:srgbClr val="CC3300"/>
                </a:solidFill>
              </a:rPr>
              <a:t>=</a:t>
            </a:r>
            <a:r>
              <a:rPr lang="zh-CN" altLang="en-US" sz="2400" dirty="0">
                <a:solidFill>
                  <a:srgbClr val="CC3300"/>
                </a:solidFill>
              </a:rPr>
              <a:t>初始化值；</a:t>
            </a:r>
            <a:r>
              <a:rPr lang="zh-CN" altLang="en-US" sz="2400" dirty="0"/>
              <a:t>    </a:t>
            </a:r>
            <a:r>
              <a:rPr lang="en-US" altLang="zh-CN" sz="2400" dirty="0"/>
              <a:t>//</a:t>
            </a:r>
            <a:r>
              <a:rPr lang="en-US" altLang="zh-CN" sz="2400" dirty="0" err="1"/>
              <a:t>int</a:t>
            </a:r>
            <a:r>
              <a:rPr lang="en-US" altLang="zh-CN" sz="2400" dirty="0"/>
              <a:t>  x=10;</a:t>
            </a:r>
            <a:endParaRPr lang="en-US" altLang="zh-CN" sz="2400" dirty="0">
              <a:solidFill>
                <a:srgbClr val="CC3300"/>
              </a:solidFill>
            </a:endParaRPr>
          </a:p>
          <a:p>
            <a:pPr marL="0" indent="0">
              <a:lnSpc>
                <a:spcPct val="110000"/>
              </a:lnSpc>
              <a:buClr>
                <a:srgbClr val="0070C0"/>
              </a:buClr>
              <a:buNone/>
              <a:defRPr/>
            </a:pPr>
            <a:r>
              <a:rPr lang="zh-CN" altLang="en-US" sz="2400" dirty="0"/>
              <a:t>           初始化值可以是一个常量，也可以是一个表达式。</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变量也可以先定义变量，后赋值。例如：</a:t>
            </a:r>
            <a:r>
              <a:rPr lang="en-US" altLang="zh-CN" sz="2400" dirty="0" err="1"/>
              <a:t>int</a:t>
            </a:r>
            <a:r>
              <a:rPr lang="en-US" altLang="zh-CN" sz="2400" dirty="0"/>
              <a:t>  x1;x1=10;</a:t>
            </a:r>
          </a:p>
          <a:p>
            <a:pPr eaLnBrk="1" hangingPunct="1">
              <a:lnSpc>
                <a:spcPct val="110000"/>
              </a:lnSpc>
              <a:buClr>
                <a:srgbClr val="0070C0"/>
              </a:buClr>
              <a:buFont typeface="Wingdings" panose="05000000000000000000" pitchFamily="2" charset="2"/>
              <a:buChar char="n"/>
              <a:defRPr/>
            </a:pPr>
            <a:r>
              <a:rPr lang="zh-CN" altLang="en-US" sz="2400" dirty="0">
                <a:solidFill>
                  <a:srgbClr val="FF0000"/>
                </a:solidFill>
              </a:rPr>
              <a:t>注意：</a:t>
            </a:r>
          </a:p>
          <a:p>
            <a:pPr eaLnBrk="1" hangingPunct="1">
              <a:lnSpc>
                <a:spcPct val="110000"/>
              </a:lnSpc>
              <a:buClr>
                <a:srgbClr val="0070C0"/>
              </a:buClr>
              <a:buFont typeface="Wingdings" panose="05000000000000000000" pitchFamily="2" charset="2"/>
              <a:buChar char="ü"/>
              <a:defRPr/>
            </a:pPr>
            <a:r>
              <a:rPr lang="zh-CN" altLang="en-US" sz="2400" dirty="0"/>
              <a:t>  ⑴在一个语句中可以定义同一类型的多个变量；不能在一个语句中同时赋值多个变量。</a:t>
            </a:r>
            <a:endParaRPr lang="en-US" altLang="zh-CN" sz="2400" dirty="0"/>
          </a:p>
          <a:p>
            <a:pPr eaLnBrk="1" hangingPunct="1">
              <a:lnSpc>
                <a:spcPct val="110000"/>
              </a:lnSpc>
              <a:buClr>
                <a:srgbClr val="0070C0"/>
              </a:buClr>
              <a:buFont typeface="Wingdings" panose="05000000000000000000" pitchFamily="2" charset="2"/>
              <a:buChar char="ü"/>
              <a:defRPr/>
            </a:pPr>
            <a:r>
              <a:rPr lang="zh-CN" altLang="en-US" sz="2400" dirty="0"/>
              <a:t>  ⑵在同一个程序块中，不能有两个相同的变量名。</a:t>
            </a:r>
          </a:p>
          <a:p>
            <a:pPr eaLnBrk="1" hangingPunct="1">
              <a:lnSpc>
                <a:spcPct val="110000"/>
              </a:lnSpc>
              <a:buClr>
                <a:srgbClr val="0070C0"/>
              </a:buClr>
              <a:buFont typeface="Wingdings" panose="05000000000000000000" pitchFamily="2" charset="2"/>
              <a:buChar char="ü"/>
              <a:defRPr/>
            </a:pPr>
            <a:r>
              <a:rPr lang="zh-CN" altLang="en-US" sz="2400" dirty="0"/>
              <a:t>  ⑶ 变量赋值时，等号左边的变量类型要和等号右边值的类型匹配。</a:t>
            </a:r>
            <a:endParaRPr lang="en-US" altLang="zh-CN" sz="2400" dirty="0"/>
          </a:p>
        </p:txBody>
      </p:sp>
      <p:sp>
        <p:nvSpPr>
          <p:cNvPr id="24579" name="Rectangle 3">
            <a:extLst>
              <a:ext uri="{FF2B5EF4-FFF2-40B4-BE49-F238E27FC236}">
                <a16:creationId xmlns:a16="http://schemas.microsoft.com/office/drawing/2014/main" id="{5D4BCCE7-21AC-4252-BC00-37F64C6258BE}"/>
              </a:ext>
            </a:extLst>
          </p:cNvPr>
          <p:cNvSpPr>
            <a:spLocks noGrp="1" noChangeArrowheads="1"/>
          </p:cNvSpPr>
          <p:nvPr>
            <p:ph type="title"/>
          </p:nvPr>
        </p:nvSpPr>
        <p:spPr>
          <a:xfrm>
            <a:off x="1981200" y="533400"/>
            <a:ext cx="8229600" cy="914400"/>
          </a:xfrm>
        </p:spPr>
        <p:txBody>
          <a:bodyPr/>
          <a:lstStyle/>
          <a:p>
            <a:pPr eaLnBrk="1" hangingPunct="1"/>
            <a:r>
              <a:rPr lang="en-US" altLang="zh-CN" sz="3200" b="1"/>
              <a:t>2.3.2  </a:t>
            </a:r>
            <a:r>
              <a:rPr lang="zh-CN" altLang="en-US" sz="3200" b="1"/>
              <a:t>变量</a:t>
            </a:r>
          </a:p>
        </p:txBody>
      </p:sp>
      <p:sp>
        <p:nvSpPr>
          <p:cNvPr id="4" name="AutoShape 5">
            <a:hlinkClick r:id="rId2" action="ppaction://hlinksldjump"/>
            <a:extLst>
              <a:ext uri="{FF2B5EF4-FFF2-40B4-BE49-F238E27FC236}">
                <a16:creationId xmlns:a16="http://schemas.microsoft.com/office/drawing/2014/main" id="{6743AD12-BAAA-49C1-BC31-173C94AFF3CB}"/>
              </a:ext>
            </a:extLst>
          </p:cNvPr>
          <p:cNvSpPr>
            <a:spLocks noChangeArrowheads="1"/>
          </p:cNvSpPr>
          <p:nvPr/>
        </p:nvSpPr>
        <p:spPr bwMode="auto">
          <a:xfrm>
            <a:off x="9601200" y="61722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A5DC896-6963-44A3-BCF1-218993380D9C}"/>
              </a:ext>
            </a:extLst>
          </p:cNvPr>
          <p:cNvSpPr>
            <a:spLocks noGrp="1" noChangeArrowheads="1"/>
          </p:cNvSpPr>
          <p:nvPr>
            <p:ph type="body" idx="1"/>
          </p:nvPr>
        </p:nvSpPr>
        <p:spPr>
          <a:xfrm>
            <a:off x="1981200" y="1752600"/>
            <a:ext cx="8077200" cy="4724400"/>
          </a:xfrm>
        </p:spPr>
        <p:txBody>
          <a:bodyPr>
            <a:normAutofit fontScale="92500" lnSpcReduction="10000"/>
          </a:bodyPr>
          <a:lstStyle/>
          <a:p>
            <a:pPr eaLnBrk="1" hangingPunct="1">
              <a:lnSpc>
                <a:spcPct val="110000"/>
              </a:lnSpc>
              <a:buClr>
                <a:srgbClr val="0070C0"/>
              </a:buClr>
              <a:buFont typeface="Wingdings" panose="05000000000000000000" pitchFamily="2" charset="2"/>
              <a:buChar char="n"/>
            </a:pPr>
            <a:r>
              <a:rPr lang="zh-CN" altLang="en-US" sz="2400"/>
              <a:t>表达式是由运算符和各种运算对象组合而成的式子。   </a:t>
            </a:r>
            <a:endParaRPr lang="en-US" altLang="zh-CN" sz="2400"/>
          </a:p>
          <a:p>
            <a:pPr eaLnBrk="1" hangingPunct="1">
              <a:lnSpc>
                <a:spcPct val="110000"/>
              </a:lnSpc>
              <a:buClr>
                <a:srgbClr val="0070C0"/>
              </a:buClr>
              <a:buFont typeface="Wingdings" panose="05000000000000000000" pitchFamily="2" charset="2"/>
              <a:buChar char="n"/>
            </a:pPr>
            <a:r>
              <a:rPr lang="en-US" altLang="zh-CN" sz="2400"/>
              <a:t>C++</a:t>
            </a:r>
            <a:r>
              <a:rPr lang="zh-CN" altLang="en-US" sz="2400"/>
              <a:t>语言定义了丰富的运算符。运算符给出计算的类型和参与运算的操作数的个数。</a:t>
            </a:r>
            <a:endParaRPr lang="en-US" altLang="zh-CN" sz="2400"/>
          </a:p>
          <a:p>
            <a:pPr eaLnBrk="1" hangingPunct="1">
              <a:lnSpc>
                <a:spcPct val="110000"/>
              </a:lnSpc>
              <a:buClr>
                <a:srgbClr val="0070C0"/>
              </a:buClr>
              <a:buFont typeface="Wingdings" panose="05000000000000000000" pitchFamily="2" charset="2"/>
              <a:buChar char="n"/>
            </a:pPr>
            <a:r>
              <a:rPr lang="zh-CN" altLang="en-US" sz="2400"/>
              <a:t>运算符分为算术运算符、关系运算符和逻辑运算符等。</a:t>
            </a:r>
          </a:p>
          <a:p>
            <a:pPr eaLnBrk="1" hangingPunct="1">
              <a:lnSpc>
                <a:spcPct val="110000"/>
              </a:lnSpc>
              <a:buClr>
                <a:srgbClr val="0070C0"/>
              </a:buClr>
              <a:buFont typeface="Wingdings" panose="05000000000000000000" pitchFamily="2" charset="2"/>
              <a:buChar char="n"/>
            </a:pPr>
            <a:r>
              <a:rPr lang="zh-CN" altLang="en-US" sz="2400">
                <a:solidFill>
                  <a:srgbClr val="FF0000"/>
                </a:solidFill>
              </a:rPr>
              <a:t>使用运算符时，要注意以下几点：</a:t>
            </a:r>
          </a:p>
          <a:p>
            <a:pPr eaLnBrk="1" hangingPunct="1">
              <a:lnSpc>
                <a:spcPct val="110000"/>
              </a:lnSpc>
              <a:buClr>
                <a:srgbClr val="0070C0"/>
              </a:buClr>
              <a:buFont typeface="Wingdings" panose="05000000000000000000" pitchFamily="2" charset="2"/>
              <a:buChar char="ü"/>
            </a:pPr>
            <a:r>
              <a:rPr lang="zh-CN" altLang="en-US" sz="2400"/>
              <a:t>⑴运算符的功能。如加、减、乘、除等。</a:t>
            </a:r>
          </a:p>
          <a:p>
            <a:pPr eaLnBrk="1" hangingPunct="1">
              <a:lnSpc>
                <a:spcPct val="110000"/>
              </a:lnSpc>
              <a:buClr>
                <a:srgbClr val="0070C0"/>
              </a:buClr>
              <a:buFont typeface="Wingdings" panose="05000000000000000000" pitchFamily="2" charset="2"/>
              <a:buChar char="ü"/>
            </a:pPr>
            <a:r>
              <a:rPr lang="zh-CN" altLang="en-US" sz="2400"/>
              <a:t>⑵与操作数的关系，注意操作数的个数和类型。</a:t>
            </a:r>
          </a:p>
          <a:p>
            <a:pPr eaLnBrk="1" hangingPunct="1">
              <a:lnSpc>
                <a:spcPct val="110000"/>
              </a:lnSpc>
              <a:buClr>
                <a:srgbClr val="0070C0"/>
              </a:buClr>
              <a:buFont typeface="Wingdings" panose="05000000000000000000" pitchFamily="2" charset="2"/>
              <a:buChar char="ü"/>
            </a:pPr>
            <a:r>
              <a:rPr lang="zh-CN" altLang="en-US" sz="2400"/>
              <a:t>⑶运算符的优先级别。</a:t>
            </a:r>
          </a:p>
          <a:p>
            <a:pPr eaLnBrk="1" hangingPunct="1">
              <a:lnSpc>
                <a:spcPct val="110000"/>
              </a:lnSpc>
              <a:buClr>
                <a:srgbClr val="0070C0"/>
              </a:buClr>
              <a:buFont typeface="Wingdings" panose="05000000000000000000" pitchFamily="2" charset="2"/>
              <a:buChar char="ü"/>
            </a:pPr>
            <a:r>
              <a:rPr lang="zh-CN" altLang="en-US" sz="2400"/>
              <a:t>⑷运算符的结合性。</a:t>
            </a:r>
            <a:endParaRPr lang="en-US" altLang="zh-CN" sz="2400"/>
          </a:p>
          <a:p>
            <a:pPr eaLnBrk="1" hangingPunct="1">
              <a:lnSpc>
                <a:spcPct val="110000"/>
              </a:lnSpc>
              <a:buClr>
                <a:srgbClr val="0070C0"/>
              </a:buClr>
              <a:buFont typeface="Wingdings" panose="05000000000000000000" pitchFamily="2" charset="2"/>
              <a:buChar char="n"/>
            </a:pPr>
            <a:r>
              <a:rPr lang="zh-CN" altLang="en-US" sz="2400"/>
              <a:t>常用</a:t>
            </a:r>
            <a:r>
              <a:rPr lang="en-US" altLang="zh-CN" sz="2400"/>
              <a:t>C++</a:t>
            </a:r>
            <a:r>
              <a:rPr lang="zh-CN" altLang="en-US" sz="2400"/>
              <a:t>运算符的功能、优先级和结合性（</a:t>
            </a:r>
            <a:r>
              <a:rPr lang="zh-CN" altLang="en-US" sz="2400" b="1"/>
              <a:t>表</a:t>
            </a:r>
            <a:r>
              <a:rPr lang="en-US" altLang="zh-CN" sz="2400" b="1"/>
              <a:t>2-3</a:t>
            </a:r>
            <a:r>
              <a:rPr lang="zh-CN" altLang="en-US" sz="2400"/>
              <a:t>）</a:t>
            </a:r>
          </a:p>
        </p:txBody>
      </p:sp>
      <p:sp>
        <p:nvSpPr>
          <p:cNvPr id="25603" name="Rectangle 3">
            <a:extLst>
              <a:ext uri="{FF2B5EF4-FFF2-40B4-BE49-F238E27FC236}">
                <a16:creationId xmlns:a16="http://schemas.microsoft.com/office/drawing/2014/main" id="{21032CA2-5D03-4116-B91B-6F776B0E3077}"/>
              </a:ext>
            </a:extLst>
          </p:cNvPr>
          <p:cNvSpPr>
            <a:spLocks noGrp="1" noChangeArrowheads="1"/>
          </p:cNvSpPr>
          <p:nvPr>
            <p:ph type="title"/>
          </p:nvPr>
        </p:nvSpPr>
        <p:spPr>
          <a:xfrm>
            <a:off x="1981200" y="53340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4000" b="1"/>
              <a:t>2.4  </a:t>
            </a:r>
            <a:r>
              <a:rPr lang="zh-CN" altLang="en-US" sz="4000" b="1"/>
              <a:t>运算符和表达式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78CCA7C-E90A-44EF-8079-C8455DB2C9CD}"/>
              </a:ext>
            </a:extLst>
          </p:cNvPr>
          <p:cNvSpPr>
            <a:spLocks noGrp="1" noChangeArrowheads="1"/>
          </p:cNvSpPr>
          <p:nvPr>
            <p:ph type="body" idx="1"/>
          </p:nvPr>
        </p:nvSpPr>
        <p:spPr>
          <a:xfrm>
            <a:off x="1981200" y="2057400"/>
            <a:ext cx="8077200" cy="3886200"/>
          </a:xfrm>
        </p:spPr>
        <p:txBody>
          <a:bodyPr/>
          <a:lstStyle/>
          <a:p>
            <a:pPr eaLnBrk="1" hangingPunct="1">
              <a:lnSpc>
                <a:spcPct val="90000"/>
              </a:lnSpc>
              <a:buFontTx/>
              <a:buNone/>
            </a:pPr>
            <a:r>
              <a:rPr lang="en-US" altLang="zh-CN">
                <a:hlinkClick r:id="rId2" action="ppaction://hlinksldjump"/>
              </a:rPr>
              <a:t>2.4.1  </a:t>
            </a:r>
            <a:r>
              <a:rPr lang="zh-CN" altLang="en-US">
                <a:hlinkClick r:id="rId2" action="ppaction://hlinksldjump"/>
              </a:rPr>
              <a:t>算术运算符与算术表达式 </a:t>
            </a:r>
            <a:endParaRPr lang="zh-CN" altLang="en-US"/>
          </a:p>
          <a:p>
            <a:pPr eaLnBrk="1" hangingPunct="1">
              <a:lnSpc>
                <a:spcPct val="90000"/>
              </a:lnSpc>
              <a:buFontTx/>
              <a:buNone/>
            </a:pPr>
            <a:r>
              <a:rPr lang="en-US" altLang="zh-CN">
                <a:hlinkClick r:id="rId3" action="ppaction://hlinksldjump"/>
              </a:rPr>
              <a:t>2.4.2  </a:t>
            </a:r>
            <a:r>
              <a:rPr lang="zh-CN" altLang="en-US">
                <a:hlinkClick r:id="rId3" action="ppaction://hlinksldjump"/>
              </a:rPr>
              <a:t>关系运算符与关系表达式 </a:t>
            </a:r>
            <a:endParaRPr lang="zh-CN" altLang="en-US"/>
          </a:p>
          <a:p>
            <a:pPr eaLnBrk="1" hangingPunct="1">
              <a:lnSpc>
                <a:spcPct val="90000"/>
              </a:lnSpc>
              <a:buFontTx/>
              <a:buNone/>
            </a:pPr>
            <a:r>
              <a:rPr lang="en-US" altLang="zh-CN">
                <a:hlinkClick r:id="rId4" action="ppaction://hlinksldjump"/>
              </a:rPr>
              <a:t>2.4.3  </a:t>
            </a:r>
            <a:r>
              <a:rPr lang="zh-CN" altLang="en-US">
                <a:hlinkClick r:id="rId4" action="ppaction://hlinksldjump"/>
              </a:rPr>
              <a:t>逻辑运算符与逻辑表达式 </a:t>
            </a:r>
            <a:endParaRPr lang="zh-CN" altLang="en-US"/>
          </a:p>
          <a:p>
            <a:pPr eaLnBrk="1" hangingPunct="1">
              <a:lnSpc>
                <a:spcPct val="90000"/>
              </a:lnSpc>
              <a:buFontTx/>
              <a:buNone/>
            </a:pPr>
            <a:r>
              <a:rPr lang="en-US" altLang="zh-CN">
                <a:hlinkClick r:id="rId5" action="ppaction://hlinksldjump"/>
              </a:rPr>
              <a:t>2.4.4  </a:t>
            </a:r>
            <a:r>
              <a:rPr lang="zh-CN" altLang="en-US">
                <a:hlinkClick r:id="rId5" action="ppaction://hlinksldjump"/>
              </a:rPr>
              <a:t>赋值运算符与赋值表达式 </a:t>
            </a:r>
            <a:endParaRPr lang="zh-CN" altLang="en-US"/>
          </a:p>
          <a:p>
            <a:pPr eaLnBrk="1" hangingPunct="1">
              <a:lnSpc>
                <a:spcPct val="90000"/>
              </a:lnSpc>
              <a:buFontTx/>
              <a:buNone/>
            </a:pPr>
            <a:r>
              <a:rPr lang="en-US" altLang="zh-CN">
                <a:hlinkClick r:id="rId6" action="ppaction://hlinksldjump"/>
              </a:rPr>
              <a:t>2.4.5  </a:t>
            </a:r>
            <a:r>
              <a:rPr lang="zh-CN" altLang="en-US">
                <a:hlinkClick r:id="rId6" action="ppaction://hlinksldjump"/>
              </a:rPr>
              <a:t>位运算符 </a:t>
            </a:r>
            <a:endParaRPr lang="zh-CN" altLang="en-US"/>
          </a:p>
          <a:p>
            <a:pPr eaLnBrk="1" hangingPunct="1">
              <a:lnSpc>
                <a:spcPct val="90000"/>
              </a:lnSpc>
              <a:buFontTx/>
              <a:buNone/>
            </a:pPr>
            <a:r>
              <a:rPr lang="en-US" altLang="zh-CN">
                <a:hlinkClick r:id="rId7" action="ppaction://hlinksldjump"/>
              </a:rPr>
              <a:t>2.4.6  </a:t>
            </a:r>
            <a:r>
              <a:rPr lang="zh-CN" altLang="en-US">
                <a:hlinkClick r:id="rId7" action="ppaction://hlinksldjump"/>
              </a:rPr>
              <a:t>其他运算符 </a:t>
            </a:r>
            <a:endParaRPr lang="zh-CN" altLang="en-US"/>
          </a:p>
          <a:p>
            <a:pPr eaLnBrk="1" hangingPunct="1">
              <a:lnSpc>
                <a:spcPct val="90000"/>
              </a:lnSpc>
              <a:buFontTx/>
              <a:buNone/>
            </a:pPr>
            <a:r>
              <a:rPr lang="en-US" altLang="zh-CN">
                <a:hlinkClick r:id="rId8" action="ppaction://hlinksldjump"/>
              </a:rPr>
              <a:t>2.4.7  </a:t>
            </a:r>
            <a:r>
              <a:rPr lang="zh-CN" altLang="en-US">
                <a:hlinkClick r:id="rId8" action="ppaction://hlinksldjump"/>
              </a:rPr>
              <a:t>表达式中数据类型的转换 </a:t>
            </a:r>
            <a:endParaRPr lang="zh-CN" altLang="en-US"/>
          </a:p>
        </p:txBody>
      </p:sp>
      <p:sp>
        <p:nvSpPr>
          <p:cNvPr id="26627" name="Rectangle 3">
            <a:extLst>
              <a:ext uri="{FF2B5EF4-FFF2-40B4-BE49-F238E27FC236}">
                <a16:creationId xmlns:a16="http://schemas.microsoft.com/office/drawing/2014/main" id="{B924C114-B142-455C-9BEB-DF5457EC63A8}"/>
              </a:ext>
            </a:extLst>
          </p:cNvPr>
          <p:cNvSpPr>
            <a:spLocks noGrp="1" noChangeArrowheads="1"/>
          </p:cNvSpPr>
          <p:nvPr>
            <p:ph type="title"/>
          </p:nvPr>
        </p:nvSpPr>
        <p:spPr>
          <a:xfrm>
            <a:off x="1981200" y="53340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4000" b="1"/>
              <a:t>2.4  </a:t>
            </a:r>
            <a:r>
              <a:rPr lang="zh-CN" altLang="en-US" sz="4000" b="1"/>
              <a:t>运算符和表达式</a:t>
            </a:r>
          </a:p>
        </p:txBody>
      </p:sp>
      <p:sp>
        <p:nvSpPr>
          <p:cNvPr id="51204" name="AutoShape 4">
            <a:hlinkClick r:id="rId9" action="ppaction://hlinksldjump"/>
            <a:extLst>
              <a:ext uri="{FF2B5EF4-FFF2-40B4-BE49-F238E27FC236}">
                <a16:creationId xmlns:a16="http://schemas.microsoft.com/office/drawing/2014/main" id="{1DA82759-A4BE-4DF8-8069-2473F8F4AD48}"/>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A73F905-0FEA-46D5-AA65-86AFCCD95878}"/>
              </a:ext>
            </a:extLst>
          </p:cNvPr>
          <p:cNvSpPr>
            <a:spLocks noGrp="1" noChangeArrowheads="1"/>
          </p:cNvSpPr>
          <p:nvPr>
            <p:ph type="body" idx="1"/>
          </p:nvPr>
        </p:nvSpPr>
        <p:spPr>
          <a:xfrm>
            <a:off x="1981200" y="1524000"/>
            <a:ext cx="8077200" cy="4724400"/>
          </a:xfrm>
        </p:spPr>
        <p:txBody>
          <a:bodyPr/>
          <a:lstStyle/>
          <a:p>
            <a:pPr eaLnBrk="1" hangingPunct="1">
              <a:lnSpc>
                <a:spcPct val="110000"/>
              </a:lnSpc>
              <a:buClr>
                <a:srgbClr val="0070C0"/>
              </a:buClr>
              <a:buFont typeface="Wingdings" panose="05000000000000000000" pitchFamily="2" charset="2"/>
              <a:buChar char="n"/>
            </a:pPr>
            <a:r>
              <a:rPr lang="en-US" altLang="zh-CN" sz="2400"/>
              <a:t>1</a:t>
            </a:r>
            <a:r>
              <a:rPr lang="zh-CN" altLang="en-US" sz="2400"/>
              <a:t>．基本算术运算符与算术表达式</a:t>
            </a:r>
          </a:p>
          <a:p>
            <a:pPr eaLnBrk="1" hangingPunct="1">
              <a:lnSpc>
                <a:spcPct val="110000"/>
              </a:lnSpc>
              <a:buClr>
                <a:srgbClr val="0070C0"/>
              </a:buClr>
              <a:buFont typeface="Wingdings" panose="05000000000000000000" pitchFamily="2" charset="2"/>
              <a:buChar char="n"/>
            </a:pPr>
            <a:r>
              <a:rPr lang="zh-CN" altLang="en-US" sz="2400"/>
              <a:t>基本算术运算符有：</a:t>
            </a:r>
            <a:r>
              <a:rPr lang="en-US" altLang="zh-CN" sz="2400"/>
              <a:t>+</a:t>
            </a:r>
            <a:r>
              <a:rPr lang="zh-CN" altLang="en-US" sz="2400"/>
              <a:t>（取正或加）、－（取负或减）、*（乘）、／（除）、</a:t>
            </a:r>
            <a:r>
              <a:rPr lang="en-US" altLang="zh-CN" sz="2400"/>
              <a:t>%</a:t>
            </a:r>
            <a:r>
              <a:rPr lang="zh-CN" altLang="en-US" sz="2400"/>
              <a:t>（取余）。</a:t>
            </a:r>
            <a:endParaRPr lang="en-US" altLang="zh-CN" sz="2400"/>
          </a:p>
          <a:p>
            <a:pPr eaLnBrk="1" hangingPunct="1">
              <a:lnSpc>
                <a:spcPct val="110000"/>
              </a:lnSpc>
              <a:buClr>
                <a:srgbClr val="0070C0"/>
              </a:buClr>
              <a:buFont typeface="Wingdings" panose="05000000000000000000" pitchFamily="2" charset="2"/>
              <a:buChar char="n"/>
            </a:pPr>
            <a:r>
              <a:rPr lang="zh-CN" altLang="en-US" sz="2400"/>
              <a:t>上述运算符与其在数学中的意义、优先级、结合性基本相同。</a:t>
            </a:r>
            <a:endParaRPr lang="en-US" altLang="zh-CN" sz="2400"/>
          </a:p>
          <a:p>
            <a:pPr eaLnBrk="1" hangingPunct="1">
              <a:lnSpc>
                <a:spcPct val="110000"/>
              </a:lnSpc>
              <a:buClr>
                <a:srgbClr val="0070C0"/>
              </a:buClr>
              <a:buFont typeface="Wingdings" panose="05000000000000000000" pitchFamily="2" charset="2"/>
              <a:buChar char="n"/>
            </a:pPr>
            <a:r>
              <a:rPr lang="zh-CN" altLang="en-US" sz="2400" b="1">
                <a:solidFill>
                  <a:srgbClr val="FF0000"/>
                </a:solidFill>
              </a:rPr>
              <a:t>注意：</a:t>
            </a:r>
            <a:r>
              <a:rPr lang="zh-CN" altLang="en-US" sz="2400"/>
              <a:t>要求取余运算符（</a:t>
            </a:r>
            <a:r>
              <a:rPr lang="en-US" altLang="zh-CN" sz="2400"/>
              <a:t>%</a:t>
            </a:r>
            <a:r>
              <a:rPr lang="zh-CN" altLang="en-US" sz="2400"/>
              <a:t>）的两个操作数必须是整数或字符型数据。</a:t>
            </a:r>
            <a:endParaRPr lang="en-US" altLang="zh-CN" sz="2400"/>
          </a:p>
          <a:p>
            <a:pPr eaLnBrk="1" hangingPunct="1">
              <a:lnSpc>
                <a:spcPct val="110000"/>
              </a:lnSpc>
              <a:buClr>
                <a:srgbClr val="0070C0"/>
              </a:buClr>
              <a:buFont typeface="Wingdings" panose="05000000000000000000" pitchFamily="2" charset="2"/>
              <a:buChar char="n"/>
            </a:pPr>
            <a:r>
              <a:rPr lang="zh-CN" altLang="en-US" sz="2400"/>
              <a:t>算术表达式是由算术运算符与操作数组成的，其值是一个数值，表达式的类型由运算符和操作数共同确定。</a:t>
            </a:r>
          </a:p>
        </p:txBody>
      </p:sp>
      <p:sp>
        <p:nvSpPr>
          <p:cNvPr id="27651" name="Rectangle 3">
            <a:extLst>
              <a:ext uri="{FF2B5EF4-FFF2-40B4-BE49-F238E27FC236}">
                <a16:creationId xmlns:a16="http://schemas.microsoft.com/office/drawing/2014/main" id="{BE12A525-AB39-436D-9667-7C692CF0D967}"/>
              </a:ext>
            </a:extLst>
          </p:cNvPr>
          <p:cNvSpPr>
            <a:spLocks noGrp="1" noChangeArrowheads="1"/>
          </p:cNvSpPr>
          <p:nvPr>
            <p:ph type="title"/>
          </p:nvPr>
        </p:nvSpPr>
        <p:spPr>
          <a:xfrm>
            <a:off x="1981200" y="533400"/>
            <a:ext cx="8229600" cy="914400"/>
          </a:xfrm>
        </p:spPr>
        <p:txBody>
          <a:bodyPr/>
          <a:lstStyle/>
          <a:p>
            <a:pPr eaLnBrk="1" hangingPunct="1"/>
            <a:r>
              <a:rPr lang="en-US" altLang="zh-CN" sz="3200" b="1"/>
              <a:t>2.4.1  </a:t>
            </a:r>
            <a:r>
              <a:rPr lang="zh-CN" altLang="en-US" sz="3200" b="1"/>
              <a:t>算术运算符与算术表达式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F12325D-3E94-4C55-93A7-B4E85E8D13A3}"/>
              </a:ext>
            </a:extLst>
          </p:cNvPr>
          <p:cNvSpPr>
            <a:spLocks noGrp="1" noChangeArrowheads="1"/>
          </p:cNvSpPr>
          <p:nvPr>
            <p:ph type="body" idx="1"/>
          </p:nvPr>
        </p:nvSpPr>
        <p:spPr>
          <a:xfrm>
            <a:off x="1752600" y="762000"/>
            <a:ext cx="8686800" cy="5943600"/>
          </a:xfrm>
          <a:noFill/>
        </p:spPr>
        <p:txBody>
          <a:bodyPr>
            <a:normAutofit lnSpcReduction="10000"/>
          </a:bodyPr>
          <a:lstStyle/>
          <a:p>
            <a:pPr eaLnBrk="1" hangingPunct="1">
              <a:lnSpc>
                <a:spcPct val="80000"/>
              </a:lnSpc>
              <a:buFontTx/>
              <a:buNone/>
              <a:defRPr/>
            </a:pPr>
            <a:r>
              <a:rPr lang="en-US" altLang="zh-CN" sz="2400" dirty="0"/>
              <a:t>【</a:t>
            </a:r>
            <a:r>
              <a:rPr lang="zh-CN" altLang="en-US" sz="2400" dirty="0"/>
              <a:t>例</a:t>
            </a:r>
            <a:r>
              <a:rPr lang="en-US" altLang="zh-CN" sz="2400" dirty="0"/>
              <a:t>2.1】</a:t>
            </a:r>
            <a:r>
              <a:rPr lang="zh-CN" altLang="en-US" sz="2400" dirty="0"/>
              <a:t>基本算术表达式的计算。</a:t>
            </a:r>
          </a:p>
          <a:p>
            <a:pPr marL="0" indent="0">
              <a:buNone/>
              <a:defRPr/>
            </a:pPr>
            <a:r>
              <a:rPr lang="en-US" altLang="zh-CN" sz="2000" dirty="0"/>
              <a:t>#include&lt;</a:t>
            </a:r>
            <a:r>
              <a:rPr lang="en-US" altLang="zh-CN" sz="2000" dirty="0" err="1"/>
              <a:t>iostream</a:t>
            </a:r>
            <a:r>
              <a:rPr lang="en-US" altLang="zh-CN" sz="2000" dirty="0"/>
              <a:t>&gt; </a:t>
            </a:r>
            <a:endParaRPr lang="zh-CN" altLang="zh-CN" sz="2000" dirty="0"/>
          </a:p>
          <a:p>
            <a:pPr marL="0" indent="0">
              <a:buNone/>
              <a:defRPr/>
            </a:pPr>
            <a:r>
              <a:rPr lang="en-US" altLang="zh-CN" sz="2000" dirty="0"/>
              <a:t>using namespace </a:t>
            </a:r>
            <a:r>
              <a:rPr lang="en-US" altLang="zh-CN" sz="2000" dirty="0" err="1"/>
              <a:t>std</a:t>
            </a:r>
            <a:r>
              <a:rPr lang="en-US" altLang="zh-CN" sz="2000" dirty="0"/>
              <a:t>;</a:t>
            </a:r>
            <a:endParaRPr lang="zh-CN" altLang="zh-CN" sz="2000" dirty="0"/>
          </a:p>
          <a:p>
            <a:pPr marL="0" indent="0">
              <a:buNone/>
              <a:defRPr/>
            </a:pPr>
            <a:r>
              <a:rPr lang="en-US" altLang="zh-CN" sz="2000" dirty="0" err="1"/>
              <a:t>int</a:t>
            </a:r>
            <a:r>
              <a:rPr lang="en-US" altLang="zh-CN" sz="2000" dirty="0"/>
              <a:t> main()</a:t>
            </a:r>
            <a:endParaRPr lang="zh-CN" altLang="zh-CN" sz="2000" dirty="0"/>
          </a:p>
          <a:p>
            <a:pPr marL="0" indent="0">
              <a:buNone/>
              <a:defRPr/>
            </a:pPr>
            <a:r>
              <a:rPr lang="en-US" altLang="zh-CN" sz="2000" dirty="0"/>
              <a:t>{</a:t>
            </a:r>
            <a:r>
              <a:rPr lang="zh-CN" altLang="en-US" sz="2000" dirty="0"/>
              <a:t>   </a:t>
            </a:r>
            <a:r>
              <a:rPr lang="en-US" altLang="zh-CN" sz="2000" dirty="0" err="1"/>
              <a:t>int</a:t>
            </a:r>
            <a:r>
              <a:rPr lang="en-US" altLang="zh-CN" sz="2000" dirty="0"/>
              <a:t> </a:t>
            </a:r>
            <a:r>
              <a:rPr lang="en-US" altLang="zh-CN" sz="2000" dirty="0" err="1"/>
              <a:t>i</a:t>
            </a:r>
            <a:r>
              <a:rPr lang="en-US" altLang="zh-CN" sz="2000" dirty="0"/>
              <a:t>=4,j=5,k=6;</a:t>
            </a:r>
            <a:endParaRPr lang="zh-CN" altLang="zh-CN" sz="2000" dirty="0"/>
          </a:p>
          <a:p>
            <a:pPr marL="0" indent="0">
              <a:buNone/>
              <a:defRPr/>
            </a:pPr>
            <a:r>
              <a:rPr lang="en-US" altLang="zh-CN" sz="2000" dirty="0"/>
              <a:t>    </a:t>
            </a:r>
            <a:r>
              <a:rPr lang="en-US" altLang="zh-CN" sz="2000" dirty="0" err="1"/>
              <a:t>int</a:t>
            </a:r>
            <a:r>
              <a:rPr lang="en-US" altLang="zh-CN" sz="2000" dirty="0"/>
              <a:t> x;</a:t>
            </a:r>
            <a:endParaRPr lang="zh-CN" altLang="zh-CN" sz="2000" dirty="0"/>
          </a:p>
          <a:p>
            <a:pPr marL="0" indent="0">
              <a:buNone/>
              <a:defRPr/>
            </a:pPr>
            <a:r>
              <a:rPr lang="en-US" altLang="zh-CN" sz="2000" dirty="0"/>
              <a:t>    x=</a:t>
            </a:r>
            <a:r>
              <a:rPr lang="en-US" altLang="zh-CN" sz="2000" dirty="0" err="1"/>
              <a:t>i+j-k</a:t>
            </a:r>
            <a:r>
              <a:rPr lang="en-US" altLang="zh-CN" sz="2000" dirty="0"/>
              <a:t>;</a:t>
            </a:r>
            <a:endParaRPr lang="zh-CN" altLang="zh-CN" sz="2000" dirty="0"/>
          </a:p>
          <a:p>
            <a:pPr marL="0" indent="0">
              <a:buNone/>
              <a:defRPr/>
            </a:pPr>
            <a:r>
              <a:rPr lang="en-US" altLang="zh-CN" sz="2000" dirty="0"/>
              <a:t>    </a:t>
            </a:r>
            <a:r>
              <a:rPr lang="en-US" altLang="zh-CN" sz="2000" dirty="0" err="1"/>
              <a:t>cout</a:t>
            </a:r>
            <a:r>
              <a:rPr lang="en-US" altLang="zh-CN" sz="2000" dirty="0"/>
              <a:t>&lt;&lt;"x="&lt;&lt;x&lt;&lt;</a:t>
            </a:r>
            <a:r>
              <a:rPr lang="en-US" altLang="zh-CN" sz="2000" dirty="0" err="1"/>
              <a:t>endl</a:t>
            </a:r>
            <a:r>
              <a:rPr lang="en-US" altLang="zh-CN" sz="2000" dirty="0"/>
              <a:t>;</a:t>
            </a:r>
            <a:endParaRPr lang="zh-CN" altLang="zh-CN" sz="2000" dirty="0"/>
          </a:p>
          <a:p>
            <a:pPr marL="0" indent="0">
              <a:buNone/>
              <a:defRPr/>
            </a:pPr>
            <a:r>
              <a:rPr lang="en-US" altLang="zh-CN" sz="2000" dirty="0"/>
              <a:t>    x=(</a:t>
            </a:r>
            <a:r>
              <a:rPr lang="en-US" altLang="zh-CN" sz="2000" dirty="0" err="1"/>
              <a:t>i+j</a:t>
            </a:r>
            <a:r>
              <a:rPr lang="en-US" altLang="zh-CN" sz="2000" dirty="0"/>
              <a:t>)*k/2;</a:t>
            </a:r>
            <a:endParaRPr lang="zh-CN" altLang="zh-CN" sz="2000" dirty="0"/>
          </a:p>
          <a:p>
            <a:pPr marL="0" indent="0">
              <a:buNone/>
              <a:defRPr/>
            </a:pPr>
            <a:r>
              <a:rPr lang="en-US" altLang="zh-CN" sz="2000" dirty="0"/>
              <a:t>    </a:t>
            </a:r>
            <a:r>
              <a:rPr lang="en-US" altLang="zh-CN" sz="2000" dirty="0" err="1"/>
              <a:t>cout</a:t>
            </a:r>
            <a:r>
              <a:rPr lang="en-US" altLang="zh-CN" sz="2000" dirty="0"/>
              <a:t>&lt;&lt;"x="&lt;&lt;x&lt;&lt;</a:t>
            </a:r>
            <a:r>
              <a:rPr lang="en-US" altLang="zh-CN" sz="2000" dirty="0" err="1"/>
              <a:t>endl</a:t>
            </a:r>
            <a:r>
              <a:rPr lang="en-US" altLang="zh-CN" sz="2000" dirty="0"/>
              <a:t>; </a:t>
            </a:r>
            <a:endParaRPr lang="zh-CN" altLang="zh-CN" sz="2000" dirty="0"/>
          </a:p>
          <a:p>
            <a:pPr marL="0" indent="0">
              <a:buNone/>
              <a:defRPr/>
            </a:pPr>
            <a:r>
              <a:rPr lang="en-US" altLang="zh-CN" sz="2000" dirty="0"/>
              <a:t>    x=25*4/2%k;</a:t>
            </a:r>
            <a:endParaRPr lang="zh-CN" altLang="zh-CN" sz="2000" dirty="0"/>
          </a:p>
          <a:p>
            <a:pPr marL="0" indent="0">
              <a:buNone/>
              <a:defRPr/>
            </a:pPr>
            <a:r>
              <a:rPr lang="en-US" altLang="zh-CN" sz="2000" dirty="0"/>
              <a:t>    </a:t>
            </a:r>
            <a:r>
              <a:rPr lang="en-US" altLang="zh-CN" sz="2000" dirty="0" err="1"/>
              <a:t>cout</a:t>
            </a:r>
            <a:r>
              <a:rPr lang="en-US" altLang="zh-CN" sz="2000" dirty="0"/>
              <a:t>&lt;&lt;"x="&lt;&lt;x&lt;&lt;</a:t>
            </a:r>
            <a:r>
              <a:rPr lang="en-US" altLang="zh-CN" sz="2000" dirty="0" err="1"/>
              <a:t>endl</a:t>
            </a:r>
            <a:r>
              <a:rPr lang="en-US" altLang="zh-CN" sz="2000" dirty="0"/>
              <a:t>; </a:t>
            </a:r>
            <a:endParaRPr lang="zh-CN" altLang="zh-CN" sz="2000" dirty="0"/>
          </a:p>
          <a:p>
            <a:pPr marL="0" indent="0">
              <a:buNone/>
              <a:defRPr/>
            </a:pPr>
            <a:r>
              <a:rPr lang="en-US" altLang="zh-CN" sz="2000" dirty="0"/>
              <a:t>    double y=2.5;</a:t>
            </a:r>
            <a:endParaRPr lang="zh-CN" altLang="zh-CN" sz="2000" dirty="0"/>
          </a:p>
          <a:p>
            <a:pPr marL="0" indent="0">
              <a:buNone/>
              <a:defRPr/>
            </a:pPr>
            <a:r>
              <a:rPr lang="en-US" altLang="zh-CN" sz="2000" dirty="0"/>
              <a:t>    </a:t>
            </a:r>
            <a:r>
              <a:rPr lang="en-US" altLang="zh-CN" sz="2000" dirty="0" err="1"/>
              <a:t>cout</a:t>
            </a:r>
            <a:r>
              <a:rPr lang="en-US" altLang="zh-CN" sz="2000" dirty="0"/>
              <a:t>&lt;&lt;"y="&lt;&lt;y-(y+0.5)*2&lt;&lt;</a:t>
            </a:r>
            <a:r>
              <a:rPr lang="en-US" altLang="zh-CN" sz="2000" dirty="0" err="1"/>
              <a:t>endl</a:t>
            </a:r>
            <a:r>
              <a:rPr lang="en-US" altLang="zh-CN" sz="2000" dirty="0"/>
              <a:t>; </a:t>
            </a:r>
            <a:endParaRPr lang="zh-CN" altLang="zh-CN" sz="2000" dirty="0"/>
          </a:p>
          <a:p>
            <a:pPr marL="0" indent="0">
              <a:buNone/>
              <a:defRPr/>
            </a:pPr>
            <a:r>
              <a:rPr lang="en-US" altLang="zh-CN" sz="2000" dirty="0"/>
              <a:t>    return 0;</a:t>
            </a:r>
            <a:endParaRPr lang="zh-CN" altLang="zh-CN" sz="2000" dirty="0"/>
          </a:p>
          <a:p>
            <a:pPr marL="0" indent="0">
              <a:buNone/>
              <a:defRPr/>
            </a:pPr>
            <a:r>
              <a:rPr lang="en-US" altLang="zh-CN" sz="2000" dirty="0"/>
              <a:t>}</a:t>
            </a:r>
            <a:endParaRPr lang="zh-CN" altLang="zh-CN" sz="2000" dirty="0"/>
          </a:p>
        </p:txBody>
      </p:sp>
      <p:sp>
        <p:nvSpPr>
          <p:cNvPr id="48133" name="Rectangle 5">
            <a:extLst>
              <a:ext uri="{FF2B5EF4-FFF2-40B4-BE49-F238E27FC236}">
                <a16:creationId xmlns:a16="http://schemas.microsoft.com/office/drawing/2014/main" id="{5A0093B7-C3CE-4C2C-9CF1-54175149FB2B}"/>
              </a:ext>
            </a:extLst>
          </p:cNvPr>
          <p:cNvSpPr>
            <a:spLocks noChangeArrowheads="1"/>
          </p:cNvSpPr>
          <p:nvPr/>
        </p:nvSpPr>
        <p:spPr bwMode="auto">
          <a:xfrm>
            <a:off x="7772400" y="942976"/>
            <a:ext cx="2438400" cy="1939925"/>
          </a:xfrm>
          <a:prstGeom prst="rect">
            <a:avLst/>
          </a:prstGeom>
          <a:solidFill>
            <a:srgbClr val="D9EDE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运行结果：</a:t>
            </a:r>
          </a:p>
          <a:p>
            <a:pPr eaLnBrk="1" hangingPunct="1">
              <a:spcBef>
                <a:spcPct val="0"/>
              </a:spcBef>
              <a:buFontTx/>
              <a:buNone/>
            </a:pPr>
            <a:r>
              <a:rPr lang="en-US" altLang="zh-CN" sz="2400"/>
              <a:t>x=3</a:t>
            </a:r>
          </a:p>
          <a:p>
            <a:pPr eaLnBrk="1" hangingPunct="1">
              <a:spcBef>
                <a:spcPct val="0"/>
              </a:spcBef>
              <a:buFontTx/>
              <a:buNone/>
            </a:pPr>
            <a:r>
              <a:rPr lang="en-US" altLang="zh-CN" sz="2400"/>
              <a:t>x=27</a:t>
            </a:r>
          </a:p>
          <a:p>
            <a:pPr eaLnBrk="1" hangingPunct="1">
              <a:spcBef>
                <a:spcPct val="0"/>
              </a:spcBef>
              <a:buFontTx/>
              <a:buNone/>
            </a:pPr>
            <a:r>
              <a:rPr lang="en-US" altLang="zh-CN" sz="2400"/>
              <a:t>x=2</a:t>
            </a:r>
          </a:p>
          <a:p>
            <a:pPr eaLnBrk="1" hangingPunct="1">
              <a:spcBef>
                <a:spcPct val="0"/>
              </a:spcBef>
              <a:buFontTx/>
              <a:buNone/>
            </a:pPr>
            <a:r>
              <a:rPr lang="en-US" altLang="zh-CN" sz="2400"/>
              <a:t>y= -3.5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p:cTn id="7" dur="1000" fill="hold"/>
                                        <p:tgtEl>
                                          <p:spTgt spid="48133"/>
                                        </p:tgtEl>
                                        <p:attrNameLst>
                                          <p:attrName>ppt_w</p:attrName>
                                        </p:attrNameLst>
                                      </p:cBhvr>
                                      <p:tavLst>
                                        <p:tav tm="0">
                                          <p:val>
                                            <p:strVal val="#ppt_w*0.70"/>
                                          </p:val>
                                        </p:tav>
                                        <p:tav tm="100000">
                                          <p:val>
                                            <p:strVal val="#ppt_w"/>
                                          </p:val>
                                        </p:tav>
                                      </p:tavLst>
                                    </p:anim>
                                    <p:anim calcmode="lin" valueType="num">
                                      <p:cBhvr>
                                        <p:cTn id="8" dur="1000" fill="hold"/>
                                        <p:tgtEl>
                                          <p:spTgt spid="48133"/>
                                        </p:tgtEl>
                                        <p:attrNameLst>
                                          <p:attrName>ppt_h</p:attrName>
                                        </p:attrNameLst>
                                      </p:cBhvr>
                                      <p:tavLst>
                                        <p:tav tm="0">
                                          <p:val>
                                            <p:strVal val="#ppt_h"/>
                                          </p:val>
                                        </p:tav>
                                        <p:tav tm="100000">
                                          <p:val>
                                            <p:strVal val="#ppt_h"/>
                                          </p:val>
                                        </p:tav>
                                      </p:tavLst>
                                    </p:anim>
                                    <p:animEffect transition="in" filter="fade">
                                      <p:cBhvr>
                                        <p:cTn id="9" dur="10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E4DA613-913B-4BC1-8F79-2D5E0305F80E}"/>
              </a:ext>
            </a:extLst>
          </p:cNvPr>
          <p:cNvSpPr>
            <a:spLocks noGrp="1" noChangeArrowheads="1"/>
          </p:cNvSpPr>
          <p:nvPr>
            <p:ph type="body" idx="1"/>
          </p:nvPr>
        </p:nvSpPr>
        <p:spPr>
          <a:xfrm>
            <a:off x="1981200" y="1524000"/>
            <a:ext cx="8077200" cy="4724400"/>
          </a:xfrm>
        </p:spPr>
        <p:txBody>
          <a:bodyPr/>
          <a:lstStyle/>
          <a:p>
            <a:pPr eaLnBrk="1" hangingPunct="1">
              <a:lnSpc>
                <a:spcPct val="110000"/>
              </a:lnSpc>
              <a:buClr>
                <a:srgbClr val="0070C0"/>
              </a:buClr>
              <a:buFont typeface="Wingdings" panose="05000000000000000000" pitchFamily="2" charset="2"/>
              <a:buChar char="n"/>
            </a:pPr>
            <a:r>
              <a:rPr lang="en-US" altLang="zh-CN" sz="2400" b="1"/>
              <a:t>2</a:t>
            </a:r>
            <a:r>
              <a:rPr lang="zh-CN" altLang="en-US" sz="2400" b="1"/>
              <a:t>．自增、自减运算符及表达式</a:t>
            </a:r>
            <a:endParaRPr lang="en-US" altLang="zh-CN" sz="2400" b="1"/>
          </a:p>
          <a:p>
            <a:pPr eaLnBrk="1" hangingPunct="1">
              <a:lnSpc>
                <a:spcPct val="110000"/>
              </a:lnSpc>
              <a:buClr>
                <a:srgbClr val="0070C0"/>
              </a:buClr>
              <a:buFont typeface="Wingdings" panose="05000000000000000000" pitchFamily="2" charset="2"/>
              <a:buChar char="n"/>
            </a:pPr>
            <a:r>
              <a:rPr lang="zh-CN" altLang="en-US" sz="2400"/>
              <a:t>都是单目运算符，有前置和后置两种形式。</a:t>
            </a:r>
            <a:endParaRPr lang="en-US" altLang="zh-CN" sz="2400"/>
          </a:p>
          <a:p>
            <a:pPr eaLnBrk="1" hangingPunct="1">
              <a:lnSpc>
                <a:spcPct val="110000"/>
              </a:lnSpc>
              <a:buClr>
                <a:srgbClr val="0070C0"/>
              </a:buClr>
              <a:buFont typeface="Wingdings" panose="05000000000000000000" pitchFamily="2" charset="2"/>
              <a:buChar char="n"/>
            </a:pPr>
            <a:r>
              <a:rPr lang="zh-CN" altLang="en-US" sz="2400"/>
              <a:t>例如：</a:t>
            </a:r>
            <a:r>
              <a:rPr lang="en-US" altLang="zh-CN" sz="2400"/>
              <a:t>i++</a:t>
            </a:r>
            <a:r>
              <a:rPr lang="zh-CN" altLang="en-US" sz="2400"/>
              <a:t>；     </a:t>
            </a:r>
            <a:r>
              <a:rPr lang="en-US" altLang="zh-CN" sz="2400"/>
              <a:t>//++</a:t>
            </a:r>
            <a:r>
              <a:rPr lang="zh-CN" altLang="en-US" sz="2400"/>
              <a:t>后置     </a:t>
            </a:r>
            <a:r>
              <a:rPr lang="en-US" altLang="zh-CN" sz="2400"/>
              <a:t>--j</a:t>
            </a:r>
            <a:r>
              <a:rPr lang="zh-CN" altLang="en-US" sz="2400"/>
              <a:t>；    </a:t>
            </a:r>
            <a:r>
              <a:rPr lang="en-US" altLang="zh-CN" sz="2400"/>
              <a:t>//--</a:t>
            </a:r>
            <a:r>
              <a:rPr lang="zh-CN" altLang="en-US" sz="2400"/>
              <a:t>前置</a:t>
            </a:r>
            <a:endParaRPr lang="en-US" altLang="zh-CN" sz="2400"/>
          </a:p>
          <a:p>
            <a:pPr eaLnBrk="1" hangingPunct="1">
              <a:lnSpc>
                <a:spcPct val="110000"/>
              </a:lnSpc>
              <a:buClr>
                <a:srgbClr val="0070C0"/>
              </a:buClr>
              <a:buFont typeface="Wingdings" panose="05000000000000000000" pitchFamily="2" charset="2"/>
              <a:buChar char="n"/>
            </a:pPr>
            <a:r>
              <a:rPr lang="zh-CN" altLang="en-US" sz="2400" b="1">
                <a:solidFill>
                  <a:srgbClr val="FF0000"/>
                </a:solidFill>
              </a:rPr>
              <a:t>注意：</a:t>
            </a:r>
            <a:endParaRPr lang="zh-CN" altLang="en-US" sz="2400">
              <a:solidFill>
                <a:srgbClr val="FF0000"/>
              </a:solidFill>
            </a:endParaRPr>
          </a:p>
          <a:p>
            <a:pPr eaLnBrk="1" hangingPunct="1">
              <a:lnSpc>
                <a:spcPct val="110000"/>
              </a:lnSpc>
              <a:buClr>
                <a:srgbClr val="0070C0"/>
              </a:buClr>
              <a:buFont typeface="Wingdings" panose="05000000000000000000" pitchFamily="2" charset="2"/>
              <a:buChar char="ü"/>
            </a:pPr>
            <a:r>
              <a:rPr lang="zh-CN" altLang="en-US" sz="2400"/>
              <a:t>⑴自增、自减运算符只能用于变量。</a:t>
            </a:r>
          </a:p>
          <a:p>
            <a:pPr eaLnBrk="1" hangingPunct="1">
              <a:lnSpc>
                <a:spcPct val="110000"/>
              </a:lnSpc>
              <a:buClr>
                <a:srgbClr val="0070C0"/>
              </a:buClr>
              <a:buFont typeface="Wingdings" panose="05000000000000000000" pitchFamily="2" charset="2"/>
              <a:buChar char="ü"/>
            </a:pPr>
            <a:r>
              <a:rPr lang="zh-CN" altLang="en-US" sz="2400"/>
              <a:t>⑵自增、自减运算符的结合方向是自右向左。</a:t>
            </a:r>
          </a:p>
          <a:p>
            <a:pPr eaLnBrk="1" hangingPunct="1">
              <a:lnSpc>
                <a:spcPct val="110000"/>
              </a:lnSpc>
              <a:buClr>
                <a:srgbClr val="0070C0"/>
              </a:buClr>
              <a:buFont typeface="Wingdings" panose="05000000000000000000" pitchFamily="2" charset="2"/>
              <a:buChar char="ü"/>
            </a:pPr>
            <a:r>
              <a:rPr lang="zh-CN" altLang="en-US" sz="2400"/>
              <a:t>⑶自增、自减运算符在有些情况下的使用可能会出现歧异，从而产生意想不到的结果。</a:t>
            </a:r>
            <a:endParaRPr lang="en-US" altLang="zh-CN" sz="2400"/>
          </a:p>
          <a:p>
            <a:pPr eaLnBrk="1" hangingPunct="1">
              <a:lnSpc>
                <a:spcPct val="110000"/>
              </a:lnSpc>
              <a:buClr>
                <a:srgbClr val="0070C0"/>
              </a:buClr>
              <a:buFont typeface="Wingdings" panose="05000000000000000000" pitchFamily="2" charset="2"/>
              <a:buChar char="n"/>
            </a:pPr>
            <a:r>
              <a:rPr lang="zh-CN" altLang="en-US" sz="2400"/>
              <a:t>例： </a:t>
            </a:r>
          </a:p>
        </p:txBody>
      </p:sp>
      <p:sp>
        <p:nvSpPr>
          <p:cNvPr id="29699" name="Rectangle 3">
            <a:extLst>
              <a:ext uri="{FF2B5EF4-FFF2-40B4-BE49-F238E27FC236}">
                <a16:creationId xmlns:a16="http://schemas.microsoft.com/office/drawing/2014/main" id="{AE9AF3D6-B665-4FA7-8477-36D747FE8E60}"/>
              </a:ext>
            </a:extLst>
          </p:cNvPr>
          <p:cNvSpPr>
            <a:spLocks noGrp="1" noChangeArrowheads="1"/>
          </p:cNvSpPr>
          <p:nvPr>
            <p:ph type="title"/>
          </p:nvPr>
        </p:nvSpPr>
        <p:spPr>
          <a:xfrm>
            <a:off x="1981200" y="533400"/>
            <a:ext cx="8229600" cy="914400"/>
          </a:xfrm>
        </p:spPr>
        <p:txBody>
          <a:bodyPr/>
          <a:lstStyle/>
          <a:p>
            <a:pPr eaLnBrk="1" hangingPunct="1"/>
            <a:r>
              <a:rPr lang="en-US" altLang="zh-CN" sz="3200" b="1"/>
              <a:t>2.4.1  </a:t>
            </a:r>
            <a:r>
              <a:rPr lang="zh-CN" altLang="en-US" sz="3200" b="1"/>
              <a:t>算术运算符与算术表达式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214962C-8F30-4A3B-A069-90633608706A}"/>
              </a:ext>
            </a:extLst>
          </p:cNvPr>
          <p:cNvSpPr>
            <a:spLocks noGrp="1" noChangeArrowheads="1"/>
          </p:cNvSpPr>
          <p:nvPr>
            <p:ph type="body" idx="1"/>
          </p:nvPr>
        </p:nvSpPr>
        <p:spPr>
          <a:xfrm>
            <a:off x="1981200" y="2057400"/>
            <a:ext cx="8077200" cy="3886200"/>
          </a:xfrm>
        </p:spPr>
        <p:txBody>
          <a:bodyPr/>
          <a:lstStyle/>
          <a:p>
            <a:pPr eaLnBrk="1" hangingPunct="1">
              <a:buFontTx/>
              <a:buNone/>
            </a:pPr>
            <a:r>
              <a:rPr lang="en-US" altLang="zh-CN">
                <a:hlinkClick r:id="rId2" action="ppaction://hlinksldjump"/>
              </a:rPr>
              <a:t>2.1.1  </a:t>
            </a:r>
            <a:r>
              <a:rPr lang="zh-CN" altLang="en-US">
                <a:hlinkClick r:id="rId2" action="ppaction://hlinksldjump"/>
              </a:rPr>
              <a:t>标识符 </a:t>
            </a:r>
            <a:endParaRPr lang="zh-CN" altLang="en-US"/>
          </a:p>
          <a:p>
            <a:pPr eaLnBrk="1" hangingPunct="1">
              <a:buFontTx/>
              <a:buNone/>
            </a:pPr>
            <a:r>
              <a:rPr lang="en-US" altLang="zh-CN">
                <a:hlinkClick r:id="rId3" action="ppaction://hlinksldjump"/>
              </a:rPr>
              <a:t>2.1.2  </a:t>
            </a:r>
            <a:r>
              <a:rPr lang="zh-CN" altLang="en-US">
                <a:hlinkClick r:id="rId3" action="ppaction://hlinksldjump"/>
              </a:rPr>
              <a:t>关键字 </a:t>
            </a:r>
            <a:endParaRPr lang="zh-CN" altLang="en-US"/>
          </a:p>
          <a:p>
            <a:pPr eaLnBrk="1" hangingPunct="1">
              <a:buFontTx/>
              <a:buNone/>
            </a:pPr>
            <a:r>
              <a:rPr lang="en-US" altLang="zh-CN">
                <a:hlinkClick r:id="rId4" action="ppaction://hlinksldjump"/>
              </a:rPr>
              <a:t>2.1.3  </a:t>
            </a:r>
            <a:r>
              <a:rPr lang="zh-CN" altLang="en-US">
                <a:hlinkClick r:id="rId4" action="ppaction://hlinksldjump"/>
              </a:rPr>
              <a:t>运算符 </a:t>
            </a:r>
            <a:endParaRPr lang="zh-CN" altLang="en-US"/>
          </a:p>
          <a:p>
            <a:pPr eaLnBrk="1" hangingPunct="1">
              <a:buFontTx/>
              <a:buNone/>
            </a:pPr>
            <a:r>
              <a:rPr lang="en-US" altLang="zh-CN">
                <a:hlinkClick r:id="rId5" action="ppaction://hlinksldjump"/>
              </a:rPr>
              <a:t>2.1.4  </a:t>
            </a:r>
            <a:r>
              <a:rPr lang="zh-CN" altLang="en-US">
                <a:hlinkClick r:id="rId5" action="ppaction://hlinksldjump"/>
              </a:rPr>
              <a:t>分隔符 </a:t>
            </a:r>
            <a:endParaRPr lang="zh-CN" altLang="en-US"/>
          </a:p>
          <a:p>
            <a:pPr eaLnBrk="1" hangingPunct="1">
              <a:buFontTx/>
              <a:buNone/>
            </a:pPr>
            <a:endParaRPr lang="en-US" altLang="zh-CN"/>
          </a:p>
        </p:txBody>
      </p:sp>
      <p:sp>
        <p:nvSpPr>
          <p:cNvPr id="3075" name="Rectangle 3">
            <a:extLst>
              <a:ext uri="{FF2B5EF4-FFF2-40B4-BE49-F238E27FC236}">
                <a16:creationId xmlns:a16="http://schemas.microsoft.com/office/drawing/2014/main" id="{A676E523-9140-441B-BA26-A5F73E112BB3}"/>
              </a:ext>
            </a:extLst>
          </p:cNvPr>
          <p:cNvSpPr>
            <a:spLocks noGrp="1" noChangeArrowheads="1"/>
          </p:cNvSpPr>
          <p:nvPr>
            <p:ph type="title"/>
          </p:nvPr>
        </p:nvSpPr>
        <p:spPr>
          <a:xfrm>
            <a:off x="1981200" y="533400"/>
            <a:ext cx="8229600" cy="1143000"/>
          </a:xfrm>
        </p:spPr>
        <p:txBody>
          <a:bodyPr/>
          <a:lstStyle/>
          <a:p>
            <a:pPr eaLnBrk="1" hangingPunct="1"/>
            <a:r>
              <a:rPr lang="en-US" altLang="zh-CN" sz="4000" b="1"/>
              <a:t>2.1  </a:t>
            </a:r>
            <a:r>
              <a:rPr lang="zh-CN" altLang="en-US" sz="4000" b="1"/>
              <a:t>词法符号</a:t>
            </a:r>
          </a:p>
        </p:txBody>
      </p:sp>
      <p:sp>
        <p:nvSpPr>
          <p:cNvPr id="15364" name="AutoShape 4">
            <a:hlinkClick r:id="rId6" action="ppaction://hlinksldjump"/>
            <a:extLst>
              <a:ext uri="{FF2B5EF4-FFF2-40B4-BE49-F238E27FC236}">
                <a16:creationId xmlns:a16="http://schemas.microsoft.com/office/drawing/2014/main" id="{A2EA30AE-570F-47D7-9885-7AF12F2DE9DB}"/>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A10A79E-0D97-491F-A9AB-964E2B37C51B}"/>
              </a:ext>
            </a:extLst>
          </p:cNvPr>
          <p:cNvSpPr>
            <a:spLocks noGrp="1" noChangeArrowheads="1"/>
          </p:cNvSpPr>
          <p:nvPr>
            <p:ph type="body" idx="1"/>
          </p:nvPr>
        </p:nvSpPr>
        <p:spPr>
          <a:xfrm>
            <a:off x="1752600" y="685800"/>
            <a:ext cx="8686800" cy="5867400"/>
          </a:xfrm>
          <a:noFill/>
        </p:spPr>
        <p:txBody>
          <a:bodyPr>
            <a:normAutofit fontScale="92500" lnSpcReduction="10000"/>
          </a:bodyPr>
          <a:lstStyle/>
          <a:p>
            <a:pPr eaLnBrk="1" hangingPunct="1">
              <a:lnSpc>
                <a:spcPct val="80000"/>
              </a:lnSpc>
              <a:buFontTx/>
              <a:buNone/>
              <a:defRPr/>
            </a:pPr>
            <a:r>
              <a:rPr lang="en-US" altLang="zh-CN" sz="2400" dirty="0"/>
              <a:t>【</a:t>
            </a:r>
            <a:r>
              <a:rPr lang="zh-CN" altLang="en-US" sz="2400" dirty="0"/>
              <a:t>例</a:t>
            </a:r>
            <a:r>
              <a:rPr lang="en-US" altLang="zh-CN" sz="2400" dirty="0"/>
              <a:t>2.2】</a:t>
            </a:r>
            <a:r>
              <a:rPr lang="zh-CN" altLang="en-US" sz="2400" dirty="0"/>
              <a:t>增</a:t>
            </a:r>
            <a:r>
              <a:rPr lang="en-US" altLang="zh-CN" sz="2400" dirty="0"/>
              <a:t>1</a:t>
            </a:r>
            <a:r>
              <a:rPr lang="zh-CN" altLang="en-US" sz="2400" dirty="0"/>
              <a:t>、减</a:t>
            </a:r>
            <a:r>
              <a:rPr lang="en-US" altLang="zh-CN" sz="2400" dirty="0"/>
              <a:t>1</a:t>
            </a:r>
            <a:r>
              <a:rPr lang="zh-CN" altLang="en-US" sz="2400" dirty="0"/>
              <a:t>表达式的计算。</a:t>
            </a:r>
          </a:p>
          <a:p>
            <a:pPr marL="0" indent="0">
              <a:buNone/>
              <a:defRPr/>
            </a:pPr>
            <a:r>
              <a:rPr lang="en-US" altLang="zh-CN" sz="2000" dirty="0"/>
              <a:t>#include&lt;</a:t>
            </a:r>
            <a:r>
              <a:rPr lang="en-US" altLang="zh-CN" sz="2000" dirty="0" err="1"/>
              <a:t>iostream</a:t>
            </a:r>
            <a:r>
              <a:rPr lang="en-US" altLang="zh-CN" sz="2000" dirty="0"/>
              <a:t>&gt;</a:t>
            </a:r>
            <a:endParaRPr lang="zh-CN" altLang="zh-CN" sz="2000" dirty="0"/>
          </a:p>
          <a:p>
            <a:pPr marL="0" indent="0">
              <a:buNone/>
              <a:defRPr/>
            </a:pPr>
            <a:r>
              <a:rPr lang="en-US" altLang="zh-CN" sz="2000" dirty="0"/>
              <a:t>using namespace </a:t>
            </a:r>
            <a:r>
              <a:rPr lang="en-US" altLang="zh-CN" sz="2000" dirty="0" err="1"/>
              <a:t>std</a:t>
            </a:r>
            <a:r>
              <a:rPr lang="en-US" altLang="zh-CN" sz="2000" dirty="0"/>
              <a:t>;</a:t>
            </a:r>
            <a:endParaRPr lang="zh-CN" altLang="zh-CN" sz="2000" dirty="0"/>
          </a:p>
          <a:p>
            <a:pPr marL="0" indent="0">
              <a:buNone/>
              <a:defRPr/>
            </a:pPr>
            <a:r>
              <a:rPr lang="en-US" altLang="zh-CN" sz="2000" dirty="0" err="1"/>
              <a:t>int</a:t>
            </a:r>
            <a:r>
              <a:rPr lang="en-US" altLang="zh-CN" sz="2000" dirty="0"/>
              <a:t> main()</a:t>
            </a:r>
            <a:endParaRPr lang="zh-CN" altLang="zh-CN" sz="2000" dirty="0"/>
          </a:p>
          <a:p>
            <a:pPr marL="0" indent="0">
              <a:buNone/>
              <a:defRPr/>
            </a:pPr>
            <a:r>
              <a:rPr lang="en-US" altLang="zh-CN" sz="2000" dirty="0"/>
              <a:t>{    </a:t>
            </a:r>
          </a:p>
          <a:p>
            <a:pPr marL="0" indent="0">
              <a:buNone/>
              <a:defRPr/>
            </a:pPr>
            <a:r>
              <a:rPr lang="en-US" altLang="zh-CN" sz="2000" dirty="0"/>
              <a:t>     </a:t>
            </a:r>
            <a:r>
              <a:rPr lang="en-US" altLang="zh-CN" sz="2000" dirty="0" err="1"/>
              <a:t>int</a:t>
            </a:r>
            <a:r>
              <a:rPr lang="en-US" altLang="zh-CN" sz="2000" dirty="0"/>
              <a:t> </a:t>
            </a:r>
            <a:r>
              <a:rPr lang="en-US" altLang="zh-CN" sz="2000" dirty="0" err="1"/>
              <a:t>i,j,k,m,n</a:t>
            </a:r>
            <a:r>
              <a:rPr lang="en-US" altLang="zh-CN" sz="2000" dirty="0"/>
              <a:t>;</a:t>
            </a:r>
            <a:endParaRPr lang="zh-CN" altLang="zh-CN" sz="2000" dirty="0"/>
          </a:p>
          <a:p>
            <a:pPr marL="0" indent="0">
              <a:buNone/>
              <a:defRPr/>
            </a:pPr>
            <a:r>
              <a:rPr lang="en-US" altLang="zh-CN" sz="2000" dirty="0"/>
              <a:t>     </a:t>
            </a:r>
            <a:r>
              <a:rPr lang="en-US" altLang="zh-CN" sz="2000" dirty="0" err="1"/>
              <a:t>i</a:t>
            </a:r>
            <a:r>
              <a:rPr lang="en-US" altLang="zh-CN" sz="2000" dirty="0"/>
              <a:t>=4;      j=</a:t>
            </a:r>
            <a:r>
              <a:rPr lang="en-US" altLang="zh-CN" sz="2000" dirty="0" err="1"/>
              <a:t>i</a:t>
            </a:r>
            <a:r>
              <a:rPr lang="en-US" altLang="zh-CN" sz="2000" dirty="0"/>
              <a:t>++;</a:t>
            </a:r>
            <a:endParaRPr lang="zh-CN" altLang="zh-CN" sz="2000" dirty="0"/>
          </a:p>
          <a:p>
            <a:pPr marL="0" indent="0">
              <a:buNone/>
              <a:defRPr/>
            </a:pPr>
            <a:r>
              <a:rPr lang="en-US" altLang="zh-CN" sz="2000" dirty="0"/>
              <a:t>     </a:t>
            </a:r>
            <a:r>
              <a:rPr lang="en-US" altLang="zh-CN" sz="2000" dirty="0" err="1"/>
              <a:t>cout</a:t>
            </a:r>
            <a:r>
              <a:rPr lang="en-US" altLang="zh-CN" sz="2000" dirty="0"/>
              <a:t>&lt;&lt;"</a:t>
            </a:r>
            <a:r>
              <a:rPr lang="en-US" altLang="zh-CN" sz="2000" dirty="0" err="1"/>
              <a:t>i</a:t>
            </a:r>
            <a:r>
              <a:rPr lang="en-US" altLang="zh-CN" sz="2000" dirty="0"/>
              <a:t>="&lt;&lt;</a:t>
            </a:r>
            <a:r>
              <a:rPr lang="en-US" altLang="zh-CN" sz="2000" dirty="0" err="1"/>
              <a:t>i</a:t>
            </a:r>
            <a:r>
              <a:rPr lang="en-US" altLang="zh-CN" sz="2000" dirty="0"/>
              <a:t>&lt;&lt;'\t'&lt;&lt;"j="&lt;&lt;j&lt;&lt;</a:t>
            </a:r>
            <a:r>
              <a:rPr lang="en-US" altLang="zh-CN" sz="2000" dirty="0" err="1"/>
              <a:t>endl</a:t>
            </a:r>
            <a:r>
              <a:rPr lang="en-US" altLang="zh-CN" sz="2000" dirty="0"/>
              <a:t>;</a:t>
            </a:r>
            <a:endParaRPr lang="zh-CN" altLang="zh-CN" sz="2000" dirty="0"/>
          </a:p>
          <a:p>
            <a:pPr marL="0" indent="0">
              <a:buNone/>
              <a:defRPr/>
            </a:pPr>
            <a:r>
              <a:rPr lang="en-US" altLang="zh-CN" sz="2000" dirty="0"/>
              <a:t>     </a:t>
            </a:r>
            <a:r>
              <a:rPr lang="en-US" altLang="zh-CN" sz="2000" dirty="0" err="1"/>
              <a:t>i</a:t>
            </a:r>
            <a:r>
              <a:rPr lang="en-US" altLang="zh-CN" sz="2000" dirty="0"/>
              <a:t>=4;      k=++</a:t>
            </a:r>
            <a:r>
              <a:rPr lang="en-US" altLang="zh-CN" sz="2000" dirty="0" err="1"/>
              <a:t>i</a:t>
            </a:r>
            <a:r>
              <a:rPr lang="en-US" altLang="zh-CN" sz="2000" dirty="0"/>
              <a:t>;</a:t>
            </a:r>
            <a:endParaRPr lang="zh-CN" altLang="zh-CN" sz="2000" dirty="0"/>
          </a:p>
          <a:p>
            <a:pPr marL="0" indent="0">
              <a:buNone/>
              <a:defRPr/>
            </a:pPr>
            <a:r>
              <a:rPr lang="en-US" altLang="zh-CN" sz="2000" dirty="0"/>
              <a:t>     </a:t>
            </a:r>
            <a:r>
              <a:rPr lang="en-US" altLang="zh-CN" sz="2000" dirty="0" err="1"/>
              <a:t>cout</a:t>
            </a:r>
            <a:r>
              <a:rPr lang="en-US" altLang="zh-CN" sz="2000" dirty="0"/>
              <a:t>&lt;&lt;"</a:t>
            </a:r>
            <a:r>
              <a:rPr lang="en-US" altLang="zh-CN" sz="2000" dirty="0" err="1"/>
              <a:t>i</a:t>
            </a:r>
            <a:r>
              <a:rPr lang="en-US" altLang="zh-CN" sz="2000" dirty="0"/>
              <a:t>="&lt;&lt;</a:t>
            </a:r>
            <a:r>
              <a:rPr lang="en-US" altLang="zh-CN" sz="2000" dirty="0" err="1"/>
              <a:t>i</a:t>
            </a:r>
            <a:r>
              <a:rPr lang="en-US" altLang="zh-CN" sz="2000" dirty="0"/>
              <a:t>&lt;&lt;'\t'&lt;&lt;"k="&lt;&lt;k&lt;&lt;</a:t>
            </a:r>
            <a:r>
              <a:rPr lang="en-US" altLang="zh-CN" sz="2000" dirty="0" err="1"/>
              <a:t>endl</a:t>
            </a:r>
            <a:r>
              <a:rPr lang="en-US" altLang="zh-CN" sz="2000" dirty="0"/>
              <a:t>;</a:t>
            </a:r>
            <a:endParaRPr lang="zh-CN" altLang="zh-CN" sz="2000" dirty="0"/>
          </a:p>
          <a:p>
            <a:pPr marL="0" indent="0">
              <a:buNone/>
              <a:defRPr/>
            </a:pPr>
            <a:r>
              <a:rPr lang="en-US" altLang="zh-CN" sz="2000" dirty="0"/>
              <a:t>     </a:t>
            </a:r>
            <a:r>
              <a:rPr lang="en-US" altLang="zh-CN" sz="2000" dirty="0" err="1"/>
              <a:t>i</a:t>
            </a:r>
            <a:r>
              <a:rPr lang="en-US" altLang="zh-CN" sz="2000" dirty="0"/>
              <a:t>=4;      m=</a:t>
            </a:r>
            <a:r>
              <a:rPr lang="en-US" altLang="zh-CN" sz="2000" dirty="0" err="1"/>
              <a:t>i</a:t>
            </a:r>
            <a:r>
              <a:rPr lang="en-US" altLang="zh-CN" sz="2000" dirty="0"/>
              <a:t>--;</a:t>
            </a:r>
            <a:endParaRPr lang="zh-CN" altLang="zh-CN" sz="2000" dirty="0"/>
          </a:p>
          <a:p>
            <a:pPr marL="0" indent="0">
              <a:buNone/>
              <a:defRPr/>
            </a:pPr>
            <a:r>
              <a:rPr lang="en-US" altLang="zh-CN" sz="2000" dirty="0"/>
              <a:t>     </a:t>
            </a:r>
            <a:r>
              <a:rPr lang="en-US" altLang="zh-CN" sz="2000" dirty="0" err="1"/>
              <a:t>cout</a:t>
            </a:r>
            <a:r>
              <a:rPr lang="en-US" altLang="zh-CN" sz="2000" dirty="0"/>
              <a:t>&lt;&lt;"</a:t>
            </a:r>
            <a:r>
              <a:rPr lang="en-US" altLang="zh-CN" sz="2000" dirty="0" err="1"/>
              <a:t>i</a:t>
            </a:r>
            <a:r>
              <a:rPr lang="en-US" altLang="zh-CN" sz="2000" dirty="0"/>
              <a:t>="&lt;&lt;</a:t>
            </a:r>
            <a:r>
              <a:rPr lang="en-US" altLang="zh-CN" sz="2000" dirty="0" err="1"/>
              <a:t>i</a:t>
            </a:r>
            <a:r>
              <a:rPr lang="en-US" altLang="zh-CN" sz="2000" dirty="0"/>
              <a:t>&lt;&lt;'\t'&lt;&lt;"m="&lt;&lt;m&lt;&lt;</a:t>
            </a:r>
            <a:r>
              <a:rPr lang="en-US" altLang="zh-CN" sz="2000" dirty="0" err="1"/>
              <a:t>endl</a:t>
            </a:r>
            <a:r>
              <a:rPr lang="en-US" altLang="zh-CN" sz="2000" dirty="0"/>
              <a:t>;</a:t>
            </a:r>
            <a:endParaRPr lang="zh-CN" altLang="zh-CN" sz="2000" dirty="0"/>
          </a:p>
          <a:p>
            <a:pPr marL="0" indent="0">
              <a:buNone/>
              <a:defRPr/>
            </a:pPr>
            <a:r>
              <a:rPr lang="en-US" altLang="zh-CN" sz="2000" dirty="0"/>
              <a:t>     </a:t>
            </a:r>
            <a:r>
              <a:rPr lang="en-US" altLang="zh-CN" sz="2000" dirty="0" err="1"/>
              <a:t>i</a:t>
            </a:r>
            <a:r>
              <a:rPr lang="en-US" altLang="zh-CN" sz="2000" dirty="0"/>
              <a:t>=4;      n=--</a:t>
            </a:r>
            <a:r>
              <a:rPr lang="en-US" altLang="zh-CN" sz="2000" dirty="0" err="1"/>
              <a:t>i</a:t>
            </a:r>
            <a:r>
              <a:rPr lang="en-US" altLang="zh-CN" sz="2000" dirty="0"/>
              <a:t>;</a:t>
            </a:r>
            <a:endParaRPr lang="zh-CN" altLang="zh-CN" sz="2000" dirty="0"/>
          </a:p>
          <a:p>
            <a:pPr marL="0" indent="0">
              <a:buNone/>
              <a:defRPr/>
            </a:pPr>
            <a:r>
              <a:rPr lang="en-US" altLang="zh-CN" sz="2000" dirty="0"/>
              <a:t>     </a:t>
            </a:r>
            <a:r>
              <a:rPr lang="en-US" altLang="zh-CN" sz="2000" dirty="0" err="1"/>
              <a:t>cout</a:t>
            </a:r>
            <a:r>
              <a:rPr lang="en-US" altLang="zh-CN" sz="2000" dirty="0"/>
              <a:t>&lt;&lt;"</a:t>
            </a:r>
            <a:r>
              <a:rPr lang="en-US" altLang="zh-CN" sz="2000" dirty="0" err="1"/>
              <a:t>i</a:t>
            </a:r>
            <a:r>
              <a:rPr lang="en-US" altLang="zh-CN" sz="2000" dirty="0"/>
              <a:t>="&lt;&lt;</a:t>
            </a:r>
            <a:r>
              <a:rPr lang="en-US" altLang="zh-CN" sz="2000" dirty="0" err="1"/>
              <a:t>i</a:t>
            </a:r>
            <a:r>
              <a:rPr lang="en-US" altLang="zh-CN" sz="2000" dirty="0"/>
              <a:t>&lt;&lt;'\t'&lt;&lt;"n="&lt;&lt;n&lt;&lt;</a:t>
            </a:r>
            <a:r>
              <a:rPr lang="en-US" altLang="zh-CN" sz="2000" dirty="0" err="1"/>
              <a:t>endl</a:t>
            </a:r>
            <a:r>
              <a:rPr lang="en-US" altLang="zh-CN" sz="2000" dirty="0"/>
              <a:t>;	</a:t>
            </a:r>
            <a:endParaRPr lang="zh-CN" altLang="zh-CN" sz="2000" dirty="0"/>
          </a:p>
          <a:p>
            <a:pPr marL="0" indent="0">
              <a:buNone/>
              <a:defRPr/>
            </a:pPr>
            <a:r>
              <a:rPr lang="en-US" altLang="zh-CN" sz="2000" dirty="0"/>
              <a:t>     return 0;</a:t>
            </a:r>
            <a:endParaRPr lang="zh-CN" altLang="zh-CN" sz="2000" dirty="0"/>
          </a:p>
          <a:p>
            <a:pPr marL="0" indent="0">
              <a:buNone/>
              <a:defRPr/>
            </a:pPr>
            <a:r>
              <a:rPr lang="en-US" altLang="zh-CN" sz="2000" dirty="0"/>
              <a:t>}</a:t>
            </a:r>
            <a:endParaRPr lang="zh-CN" altLang="zh-CN" sz="2000" dirty="0"/>
          </a:p>
        </p:txBody>
      </p:sp>
      <p:sp>
        <p:nvSpPr>
          <p:cNvPr id="49157" name="Rectangle 5">
            <a:extLst>
              <a:ext uri="{FF2B5EF4-FFF2-40B4-BE49-F238E27FC236}">
                <a16:creationId xmlns:a16="http://schemas.microsoft.com/office/drawing/2014/main" id="{9A5ABA8F-03C0-4D41-84A1-9F59CF356D7E}"/>
              </a:ext>
            </a:extLst>
          </p:cNvPr>
          <p:cNvSpPr>
            <a:spLocks noChangeArrowheads="1"/>
          </p:cNvSpPr>
          <p:nvPr/>
        </p:nvSpPr>
        <p:spPr bwMode="auto">
          <a:xfrm>
            <a:off x="8169275" y="838201"/>
            <a:ext cx="2057400" cy="1616075"/>
          </a:xfrm>
          <a:prstGeom prst="rect">
            <a:avLst/>
          </a:prstGeom>
          <a:solidFill>
            <a:srgbClr val="D9ED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运行结果：</a:t>
            </a:r>
          </a:p>
          <a:p>
            <a:pPr eaLnBrk="1" hangingPunct="1">
              <a:spcBef>
                <a:spcPct val="0"/>
              </a:spcBef>
              <a:buFontTx/>
              <a:buNone/>
            </a:pPr>
            <a:r>
              <a:rPr lang="en-US" altLang="zh-CN" sz="2000"/>
              <a:t>i=5      j=4</a:t>
            </a:r>
          </a:p>
          <a:p>
            <a:pPr eaLnBrk="1" hangingPunct="1">
              <a:spcBef>
                <a:spcPct val="0"/>
              </a:spcBef>
              <a:buFontTx/>
              <a:buNone/>
            </a:pPr>
            <a:r>
              <a:rPr lang="en-US" altLang="zh-CN" sz="2000"/>
              <a:t>i=5      k=5</a:t>
            </a:r>
          </a:p>
          <a:p>
            <a:pPr eaLnBrk="1" hangingPunct="1">
              <a:spcBef>
                <a:spcPct val="0"/>
              </a:spcBef>
              <a:buFontTx/>
              <a:buNone/>
            </a:pPr>
            <a:r>
              <a:rPr lang="en-US" altLang="zh-CN" sz="2000"/>
              <a:t>i=3      j=4</a:t>
            </a:r>
          </a:p>
          <a:p>
            <a:pPr eaLnBrk="1" hangingPunct="1">
              <a:spcBef>
                <a:spcPct val="0"/>
              </a:spcBef>
              <a:buFontTx/>
              <a:buNone/>
            </a:pPr>
            <a:r>
              <a:rPr lang="en-US" altLang="zh-CN" sz="2000"/>
              <a:t>i=3      k=3 </a:t>
            </a:r>
          </a:p>
        </p:txBody>
      </p:sp>
      <p:sp>
        <p:nvSpPr>
          <p:cNvPr id="49158" name="AutoShape 6">
            <a:hlinkClick r:id="rId2" action="ppaction://hlinksldjump"/>
            <a:extLst>
              <a:ext uri="{FF2B5EF4-FFF2-40B4-BE49-F238E27FC236}">
                <a16:creationId xmlns:a16="http://schemas.microsoft.com/office/drawing/2014/main" id="{8A67B674-5ACF-41B5-9A98-96A71703A3F9}"/>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 calcmode="lin" valueType="num">
                                      <p:cBhvr>
                                        <p:cTn id="7" dur="1000" fill="hold"/>
                                        <p:tgtEl>
                                          <p:spTgt spid="49157"/>
                                        </p:tgtEl>
                                        <p:attrNameLst>
                                          <p:attrName>ppt_w</p:attrName>
                                        </p:attrNameLst>
                                      </p:cBhvr>
                                      <p:tavLst>
                                        <p:tav tm="0">
                                          <p:val>
                                            <p:strVal val="#ppt_w*0.70"/>
                                          </p:val>
                                        </p:tav>
                                        <p:tav tm="100000">
                                          <p:val>
                                            <p:strVal val="#ppt_w"/>
                                          </p:val>
                                        </p:tav>
                                      </p:tavLst>
                                    </p:anim>
                                    <p:anim calcmode="lin" valueType="num">
                                      <p:cBhvr>
                                        <p:cTn id="8" dur="1000" fill="hold"/>
                                        <p:tgtEl>
                                          <p:spTgt spid="49157"/>
                                        </p:tgtEl>
                                        <p:attrNameLst>
                                          <p:attrName>ppt_h</p:attrName>
                                        </p:attrNameLst>
                                      </p:cBhvr>
                                      <p:tavLst>
                                        <p:tav tm="0">
                                          <p:val>
                                            <p:strVal val="#ppt_h"/>
                                          </p:val>
                                        </p:tav>
                                        <p:tav tm="100000">
                                          <p:val>
                                            <p:strVal val="#ppt_h"/>
                                          </p:val>
                                        </p:tav>
                                      </p:tavLst>
                                    </p:anim>
                                    <p:animEffect transition="in" filter="fade">
                                      <p:cBhvr>
                                        <p:cTn id="9" dur="10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37748F4-5018-4E1D-885A-8B4CB490F75A}"/>
              </a:ext>
            </a:extLst>
          </p:cNvPr>
          <p:cNvSpPr>
            <a:spLocks noGrp="1" noChangeArrowheads="1"/>
          </p:cNvSpPr>
          <p:nvPr>
            <p:ph type="body" idx="1"/>
          </p:nvPr>
        </p:nvSpPr>
        <p:spPr>
          <a:xfrm>
            <a:off x="1905000" y="1676400"/>
            <a:ext cx="8153400" cy="4572000"/>
          </a:xfrm>
        </p:spPr>
        <p:txBody>
          <a:bodyPr/>
          <a:lstStyle/>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．关系运算符</a:t>
            </a:r>
          </a:p>
          <a:p>
            <a:pPr eaLnBrk="1" hangingPunct="1">
              <a:lnSpc>
                <a:spcPct val="110000"/>
              </a:lnSpc>
              <a:buClr>
                <a:srgbClr val="0070C0"/>
              </a:buClr>
              <a:buFont typeface="Wingdings" panose="05000000000000000000" pitchFamily="2" charset="2"/>
              <a:buChar char="n"/>
            </a:pPr>
            <a:r>
              <a:rPr lang="zh-CN" altLang="en-US" sz="2400"/>
              <a:t>用于比较两个操作数的大小，其比较的结果是一个布尔型的值。当两个操作数满足关系运算符指定的关系时，表达式的值为</a:t>
            </a:r>
            <a:r>
              <a:rPr lang="en-US" altLang="zh-CN" sz="2400"/>
              <a:t>true</a:t>
            </a:r>
            <a:r>
              <a:rPr lang="zh-CN" altLang="en-US" sz="2400"/>
              <a:t>，否则为</a:t>
            </a:r>
            <a:r>
              <a:rPr lang="en-US" altLang="zh-CN" sz="2400"/>
              <a:t>false</a:t>
            </a:r>
            <a:r>
              <a:rPr lang="zh-CN" altLang="en-US" sz="2400"/>
              <a:t>。</a:t>
            </a:r>
            <a:endParaRPr lang="en-US" altLang="zh-CN" sz="2400"/>
          </a:p>
          <a:p>
            <a:pPr eaLnBrk="1" hangingPunct="1">
              <a:lnSpc>
                <a:spcPct val="110000"/>
              </a:lnSpc>
              <a:buClr>
                <a:srgbClr val="0070C0"/>
              </a:buClr>
              <a:buFont typeface="Wingdings" panose="05000000000000000000" pitchFamily="2" charset="2"/>
              <a:buChar char="n"/>
            </a:pPr>
            <a:r>
              <a:rPr lang="en-US" altLang="zh-CN" sz="2200"/>
              <a:t>C++</a:t>
            </a:r>
            <a:r>
              <a:rPr lang="zh-CN" altLang="en-US" sz="2200"/>
              <a:t>中，关系运算符共</a:t>
            </a:r>
            <a:r>
              <a:rPr lang="en-US" altLang="zh-CN" sz="2200"/>
              <a:t>6</a:t>
            </a:r>
            <a:r>
              <a:rPr lang="zh-CN" altLang="en-US" sz="2200"/>
              <a:t>个：</a:t>
            </a:r>
            <a:r>
              <a:rPr lang="en-US" altLang="zh-CN" sz="2200"/>
              <a:t>&lt;</a:t>
            </a:r>
            <a:r>
              <a:rPr lang="zh-CN" altLang="en-US" sz="2400"/>
              <a:t>、</a:t>
            </a:r>
            <a:r>
              <a:rPr lang="en-US" altLang="zh-CN" sz="2400"/>
              <a:t>&lt;=</a:t>
            </a:r>
            <a:r>
              <a:rPr lang="zh-CN" altLang="en-US" sz="2400"/>
              <a:t>、</a:t>
            </a:r>
            <a:r>
              <a:rPr lang="en-US" altLang="zh-CN" sz="2400"/>
              <a:t>&gt;</a:t>
            </a:r>
            <a:r>
              <a:rPr lang="zh-CN" altLang="en-US" sz="2400"/>
              <a:t>、</a:t>
            </a:r>
            <a:r>
              <a:rPr lang="en-US" altLang="zh-CN" sz="2400"/>
              <a:t>&gt;=</a:t>
            </a:r>
            <a:r>
              <a:rPr lang="zh-CN" altLang="en-US" sz="2400"/>
              <a:t>、</a:t>
            </a:r>
            <a:r>
              <a:rPr lang="en-US" altLang="zh-CN" sz="2400"/>
              <a:t>= =</a:t>
            </a:r>
            <a:r>
              <a:rPr lang="zh-CN" altLang="en-US" sz="2400"/>
              <a:t>、</a:t>
            </a:r>
            <a:r>
              <a:rPr lang="en-US" altLang="zh-CN" sz="2400"/>
              <a:t>!=</a:t>
            </a:r>
            <a:r>
              <a:rPr lang="zh-CN" altLang="en-US" sz="2400"/>
              <a:t>。其中前</a:t>
            </a:r>
            <a:r>
              <a:rPr lang="en-US" altLang="zh-CN" sz="2400"/>
              <a:t>4</a:t>
            </a:r>
            <a:r>
              <a:rPr lang="zh-CN" altLang="en-US" sz="2400"/>
              <a:t>种的优先级高于后</a:t>
            </a:r>
            <a:r>
              <a:rPr lang="en-US" altLang="zh-CN" sz="2400"/>
              <a:t>2</a:t>
            </a:r>
            <a:r>
              <a:rPr lang="zh-CN" altLang="en-US" sz="2400"/>
              <a:t>种。</a:t>
            </a:r>
          </a:p>
          <a:p>
            <a:pPr eaLnBrk="1" hangingPunct="1">
              <a:lnSpc>
                <a:spcPct val="110000"/>
              </a:lnSpc>
              <a:buClr>
                <a:srgbClr val="0070C0"/>
              </a:buClr>
              <a:buFont typeface="Wingdings" panose="05000000000000000000" pitchFamily="2" charset="2"/>
              <a:buChar char="n"/>
            </a:pPr>
            <a:r>
              <a:rPr lang="en-US" altLang="zh-CN" sz="2400"/>
              <a:t>C++</a:t>
            </a:r>
            <a:r>
              <a:rPr lang="zh-CN" altLang="en-US" sz="2400"/>
              <a:t>语言中</a:t>
            </a:r>
            <a:r>
              <a:rPr lang="en-US" altLang="zh-CN" sz="2400"/>
              <a:t>true</a:t>
            </a:r>
            <a:r>
              <a:rPr lang="zh-CN" altLang="en-US" sz="2400"/>
              <a:t>等于</a:t>
            </a:r>
            <a:r>
              <a:rPr lang="en-US" altLang="zh-CN" sz="2400"/>
              <a:t>1</a:t>
            </a:r>
            <a:r>
              <a:rPr lang="zh-CN" altLang="en-US" sz="2400"/>
              <a:t>，</a:t>
            </a:r>
            <a:r>
              <a:rPr lang="en-US" altLang="zh-CN" sz="2400"/>
              <a:t>false</a:t>
            </a:r>
            <a:r>
              <a:rPr lang="zh-CN" altLang="en-US" sz="2400"/>
              <a:t>等于</a:t>
            </a:r>
            <a:r>
              <a:rPr lang="en-US" altLang="zh-CN" sz="2400"/>
              <a:t>0</a:t>
            </a:r>
            <a:r>
              <a:rPr lang="zh-CN" altLang="en-US" sz="2400"/>
              <a:t>。所以，关系运算符的结果可以作为算术运算中的操作数。</a:t>
            </a:r>
            <a:endParaRPr lang="en-US" altLang="zh-CN" sz="2400"/>
          </a:p>
          <a:p>
            <a:pPr eaLnBrk="1" hangingPunct="1">
              <a:lnSpc>
                <a:spcPct val="110000"/>
              </a:lnSpc>
              <a:buClr>
                <a:srgbClr val="0070C0"/>
              </a:buClr>
              <a:buFont typeface="Wingdings" panose="05000000000000000000" pitchFamily="2" charset="2"/>
              <a:buChar char="n"/>
            </a:pPr>
            <a:r>
              <a:rPr lang="zh-CN" altLang="en-US" sz="2400"/>
              <a:t>例如：表达式</a:t>
            </a:r>
            <a:r>
              <a:rPr lang="en-US" altLang="zh-CN" sz="2400"/>
              <a:t>2 &gt;= 3</a:t>
            </a:r>
            <a:r>
              <a:rPr lang="zh-CN" altLang="en-US" sz="2400"/>
              <a:t>的结果为</a:t>
            </a:r>
            <a:r>
              <a:rPr lang="en-US" altLang="zh-CN" sz="2400"/>
              <a:t>0</a:t>
            </a:r>
            <a:r>
              <a:rPr lang="zh-CN" altLang="en-US" sz="2400"/>
              <a:t>（</a:t>
            </a:r>
            <a:r>
              <a:rPr lang="en-US" altLang="zh-CN" sz="2400"/>
              <a:t>false</a:t>
            </a:r>
            <a:r>
              <a:rPr lang="zh-CN" altLang="en-US" sz="2400"/>
              <a:t>）。      </a:t>
            </a:r>
          </a:p>
        </p:txBody>
      </p:sp>
      <p:sp>
        <p:nvSpPr>
          <p:cNvPr id="31747" name="Rectangle 3">
            <a:extLst>
              <a:ext uri="{FF2B5EF4-FFF2-40B4-BE49-F238E27FC236}">
                <a16:creationId xmlns:a16="http://schemas.microsoft.com/office/drawing/2014/main" id="{15A0B05B-785D-44FE-A94D-882432D8EE0D}"/>
              </a:ext>
            </a:extLst>
          </p:cNvPr>
          <p:cNvSpPr>
            <a:spLocks noGrp="1" noChangeArrowheads="1"/>
          </p:cNvSpPr>
          <p:nvPr>
            <p:ph type="title"/>
          </p:nvPr>
        </p:nvSpPr>
        <p:spPr>
          <a:xfrm>
            <a:off x="1981200" y="533400"/>
            <a:ext cx="8229600" cy="838200"/>
          </a:xfrm>
        </p:spPr>
        <p:txBody>
          <a:bodyPr/>
          <a:lstStyle/>
          <a:p>
            <a:pPr eaLnBrk="1" hangingPunct="1"/>
            <a:r>
              <a:rPr lang="en-US" altLang="zh-CN" sz="3200" b="1"/>
              <a:t>2.4.2  </a:t>
            </a:r>
            <a:r>
              <a:rPr lang="zh-CN" altLang="en-US" sz="3200" b="1"/>
              <a:t>关系运算符与关系表达式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D177D55-368C-4FEC-BF5E-6B46359BA8C9}"/>
              </a:ext>
            </a:extLst>
          </p:cNvPr>
          <p:cNvSpPr>
            <a:spLocks noGrp="1" noChangeArrowheads="1"/>
          </p:cNvSpPr>
          <p:nvPr>
            <p:ph type="body" idx="1"/>
          </p:nvPr>
        </p:nvSpPr>
        <p:spPr>
          <a:xfrm>
            <a:off x="1905000" y="1676400"/>
            <a:ext cx="8153400" cy="4572000"/>
          </a:xfrm>
        </p:spPr>
        <p:txBody>
          <a:bodyPr/>
          <a:lstStyle/>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．关系运算符</a:t>
            </a:r>
          </a:p>
          <a:p>
            <a:pPr eaLnBrk="1" hangingPunct="1">
              <a:lnSpc>
                <a:spcPct val="110000"/>
              </a:lnSpc>
              <a:buClr>
                <a:srgbClr val="0070C0"/>
              </a:buClr>
              <a:buFont typeface="Wingdings" panose="05000000000000000000" pitchFamily="2" charset="2"/>
              <a:buChar char="n"/>
            </a:pPr>
            <a:r>
              <a:rPr lang="zh-CN" altLang="en-US" sz="2400">
                <a:solidFill>
                  <a:srgbClr val="FF0000"/>
                </a:solidFill>
              </a:rPr>
              <a:t>注意：</a:t>
            </a:r>
          </a:p>
          <a:p>
            <a:pPr eaLnBrk="1" hangingPunct="1">
              <a:lnSpc>
                <a:spcPct val="110000"/>
              </a:lnSpc>
              <a:buClr>
                <a:srgbClr val="0070C0"/>
              </a:buClr>
              <a:buFont typeface="Wingdings" panose="05000000000000000000" pitchFamily="2" charset="2"/>
              <a:buChar char="n"/>
            </a:pPr>
            <a:r>
              <a:rPr lang="zh-CN" altLang="en-US" sz="2400"/>
              <a:t>⑴不要把关系运算符“</a:t>
            </a:r>
            <a:r>
              <a:rPr lang="en-US" altLang="zh-CN" sz="2400"/>
              <a:t>= =”</a:t>
            </a:r>
            <a:r>
              <a:rPr lang="zh-CN" altLang="en-US" sz="2400"/>
              <a:t>误用为赋值运算符“</a:t>
            </a:r>
            <a:r>
              <a:rPr lang="en-US" altLang="zh-CN" sz="2400"/>
              <a:t>=”</a:t>
            </a:r>
            <a:r>
              <a:rPr lang="zh-CN" altLang="en-US" sz="2400"/>
              <a:t>。不要将不等于运算符“</a:t>
            </a:r>
            <a:r>
              <a:rPr lang="en-US" altLang="zh-CN" sz="2400"/>
              <a:t>!=”</a:t>
            </a:r>
            <a:r>
              <a:rPr lang="zh-CN" altLang="en-US" sz="2400"/>
              <a:t>写成其他语言中的 “</a:t>
            </a:r>
            <a:r>
              <a:rPr lang="en-US" altLang="zh-CN" sz="2400"/>
              <a:t>&lt;&gt;”</a:t>
            </a:r>
            <a:r>
              <a:rPr lang="zh-CN" altLang="en-US" sz="2400"/>
              <a:t>。</a:t>
            </a:r>
            <a:endParaRPr lang="en-US" altLang="zh-CN" sz="2400"/>
          </a:p>
          <a:p>
            <a:pPr eaLnBrk="1" hangingPunct="1">
              <a:lnSpc>
                <a:spcPct val="110000"/>
              </a:lnSpc>
              <a:buClr>
                <a:srgbClr val="0070C0"/>
              </a:buClr>
              <a:buFont typeface="Wingdings" panose="05000000000000000000" pitchFamily="2" charset="2"/>
              <a:buChar char="n"/>
            </a:pPr>
            <a:r>
              <a:rPr lang="zh-CN" altLang="en-US" sz="2400"/>
              <a:t>⑵</a:t>
            </a:r>
            <a:r>
              <a:rPr lang="en-US" altLang="zh-CN" sz="2400"/>
              <a:t>'a'&gt;=60</a:t>
            </a:r>
            <a:r>
              <a:rPr lang="zh-CN" altLang="en-US" sz="2400"/>
              <a:t>的意思是</a:t>
            </a:r>
            <a:r>
              <a:rPr lang="en-US" altLang="zh-CN" sz="2400"/>
              <a:t>'a'</a:t>
            </a:r>
            <a:r>
              <a:rPr lang="zh-CN" altLang="en-US" sz="2400"/>
              <a:t>的</a:t>
            </a:r>
            <a:r>
              <a:rPr lang="en-US" altLang="zh-CN" sz="2400"/>
              <a:t>ASCII</a:t>
            </a:r>
            <a:r>
              <a:rPr lang="zh-CN" altLang="en-US" sz="2400"/>
              <a:t>码值与</a:t>
            </a:r>
            <a:r>
              <a:rPr lang="en-US" altLang="zh-CN" sz="2400"/>
              <a:t>60</a:t>
            </a:r>
            <a:r>
              <a:rPr lang="zh-CN" altLang="en-US" sz="2400"/>
              <a:t>比较大小。</a:t>
            </a:r>
            <a:endParaRPr lang="en-US" altLang="zh-CN" sz="2400"/>
          </a:p>
          <a:p>
            <a:pPr eaLnBrk="1" hangingPunct="1">
              <a:lnSpc>
                <a:spcPct val="110000"/>
              </a:lnSpc>
              <a:buClr>
                <a:srgbClr val="0070C0"/>
              </a:buClr>
              <a:buFont typeface="Wingdings" panose="05000000000000000000" pitchFamily="2" charset="2"/>
              <a:buChar char="n"/>
            </a:pPr>
            <a:r>
              <a:rPr lang="zh-CN" altLang="en-US" sz="2400"/>
              <a:t>⑶对数学中关系式</a:t>
            </a:r>
            <a:r>
              <a:rPr lang="en-US" altLang="zh-CN" sz="2400"/>
              <a:t>5≤x≤20</a:t>
            </a:r>
            <a:r>
              <a:rPr lang="zh-CN" altLang="en-US" sz="2400"/>
              <a:t>，在</a:t>
            </a:r>
            <a:r>
              <a:rPr lang="en-US" altLang="zh-CN" sz="2400"/>
              <a:t>C++</a:t>
            </a:r>
            <a:r>
              <a:rPr lang="zh-CN" altLang="en-US" sz="2400"/>
              <a:t>中不能写成</a:t>
            </a:r>
            <a:r>
              <a:rPr lang="en-US" altLang="zh-CN" sz="2400"/>
              <a:t>5 &lt;= x &lt;= 20</a:t>
            </a:r>
            <a:r>
              <a:rPr lang="zh-CN" altLang="en-US" sz="2400"/>
              <a:t>形式，这是错误的。正确的表达式应该是：</a:t>
            </a:r>
            <a:r>
              <a:rPr lang="en-US" altLang="zh-CN" sz="2400"/>
              <a:t>5 &lt;= x &amp;&amp; x &lt;= 20。</a:t>
            </a:r>
          </a:p>
          <a:p>
            <a:pPr eaLnBrk="1" hangingPunct="1">
              <a:lnSpc>
                <a:spcPct val="110000"/>
              </a:lnSpc>
              <a:buClr>
                <a:srgbClr val="0070C0"/>
              </a:buClr>
              <a:buFont typeface="Wingdings" panose="05000000000000000000" pitchFamily="2" charset="2"/>
              <a:buChar char="n"/>
            </a:pPr>
            <a:r>
              <a:rPr lang="en-US" altLang="zh-CN" sz="2400" b="1"/>
              <a:t>2</a:t>
            </a:r>
            <a:r>
              <a:rPr lang="zh-CN" altLang="en-US" sz="2400" b="1"/>
              <a:t>．关系表达式：</a:t>
            </a:r>
            <a:r>
              <a:rPr lang="zh-CN" altLang="en-US" sz="2400"/>
              <a:t>由关系运算符和操作数组成的值为</a:t>
            </a:r>
            <a:r>
              <a:rPr lang="en-US" altLang="zh-CN" sz="2400"/>
              <a:t>1</a:t>
            </a:r>
            <a:r>
              <a:rPr lang="zh-CN" altLang="en-US" sz="2400"/>
              <a:t>（</a:t>
            </a:r>
            <a:r>
              <a:rPr lang="en-US" altLang="zh-CN" sz="2400"/>
              <a:t>true</a:t>
            </a:r>
            <a:r>
              <a:rPr lang="zh-CN" altLang="en-US" sz="2400"/>
              <a:t>）或</a:t>
            </a:r>
            <a:r>
              <a:rPr lang="en-US" altLang="zh-CN" sz="2400"/>
              <a:t>0</a:t>
            </a:r>
            <a:r>
              <a:rPr lang="zh-CN" altLang="en-US" sz="2400"/>
              <a:t>（</a:t>
            </a:r>
            <a:r>
              <a:rPr lang="en-US" altLang="zh-CN" sz="2400"/>
              <a:t>false</a:t>
            </a:r>
            <a:r>
              <a:rPr lang="zh-CN" altLang="en-US" sz="2400"/>
              <a:t>）的式子。</a:t>
            </a:r>
            <a:endParaRPr lang="en-US" altLang="zh-CN" sz="2400"/>
          </a:p>
        </p:txBody>
      </p:sp>
      <p:sp>
        <p:nvSpPr>
          <p:cNvPr id="32771" name="Rectangle 3">
            <a:extLst>
              <a:ext uri="{FF2B5EF4-FFF2-40B4-BE49-F238E27FC236}">
                <a16:creationId xmlns:a16="http://schemas.microsoft.com/office/drawing/2014/main" id="{630C5749-BB10-4E17-BD25-6E5732B8CE5F}"/>
              </a:ext>
            </a:extLst>
          </p:cNvPr>
          <p:cNvSpPr>
            <a:spLocks noGrp="1" noChangeArrowheads="1"/>
          </p:cNvSpPr>
          <p:nvPr>
            <p:ph type="title"/>
          </p:nvPr>
        </p:nvSpPr>
        <p:spPr>
          <a:xfrm>
            <a:off x="1981200" y="533400"/>
            <a:ext cx="8229600" cy="838200"/>
          </a:xfrm>
        </p:spPr>
        <p:txBody>
          <a:bodyPr/>
          <a:lstStyle/>
          <a:p>
            <a:pPr eaLnBrk="1" hangingPunct="1"/>
            <a:r>
              <a:rPr lang="en-US" altLang="zh-CN" sz="3200" b="1"/>
              <a:t>2.4.2  </a:t>
            </a:r>
            <a:r>
              <a:rPr lang="zh-CN" altLang="en-US" sz="3200" b="1"/>
              <a:t>关系运算符与关系表达式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1E0B2A1-3ADF-4A0C-A223-116B753A5A2F}"/>
              </a:ext>
            </a:extLst>
          </p:cNvPr>
          <p:cNvSpPr>
            <a:spLocks noGrp="1" noChangeArrowheads="1"/>
          </p:cNvSpPr>
          <p:nvPr>
            <p:ph type="body" idx="1"/>
          </p:nvPr>
        </p:nvSpPr>
        <p:spPr>
          <a:xfrm>
            <a:off x="1981200" y="762000"/>
            <a:ext cx="8382000" cy="5791200"/>
          </a:xfrm>
          <a:noFill/>
        </p:spPr>
        <p:txBody>
          <a:bodyPr>
            <a:normAutofit lnSpcReduction="10000"/>
          </a:bodyPr>
          <a:lstStyle/>
          <a:p>
            <a:pPr eaLnBrk="1" hangingPunct="1">
              <a:lnSpc>
                <a:spcPct val="90000"/>
              </a:lnSpc>
              <a:buFontTx/>
              <a:buNone/>
              <a:defRPr/>
            </a:pPr>
            <a:r>
              <a:rPr lang="en-US" altLang="zh-CN" sz="2400" dirty="0"/>
              <a:t>【</a:t>
            </a:r>
            <a:r>
              <a:rPr lang="zh-CN" altLang="en-US" sz="2400" dirty="0"/>
              <a:t>例</a:t>
            </a:r>
            <a:r>
              <a:rPr lang="en-US" altLang="zh-CN" sz="2400" dirty="0"/>
              <a:t>2.3】</a:t>
            </a:r>
            <a:r>
              <a:rPr lang="zh-CN" altLang="en-US" sz="2400" dirty="0"/>
              <a:t>关系表达式的计算。</a:t>
            </a:r>
          </a:p>
          <a:p>
            <a:pPr marL="0" indent="0">
              <a:buNone/>
              <a:defRPr/>
            </a:pPr>
            <a:r>
              <a:rPr lang="en-US" altLang="zh-CN" sz="2400" dirty="0"/>
              <a:t>#include&lt;</a:t>
            </a:r>
            <a:r>
              <a:rPr lang="en-US" altLang="zh-CN" sz="2400" dirty="0" err="1"/>
              <a:t>iostream</a:t>
            </a:r>
            <a:r>
              <a:rPr lang="en-US" altLang="zh-CN" sz="2400" dirty="0"/>
              <a:t>&gt;</a:t>
            </a:r>
            <a:endParaRPr lang="zh-CN" altLang="zh-CN" sz="2400" dirty="0"/>
          </a:p>
          <a:p>
            <a:pPr marL="0" indent="0">
              <a:buNone/>
              <a:defRPr/>
            </a:pPr>
            <a:r>
              <a:rPr lang="en-US" altLang="zh-CN" sz="2400" dirty="0"/>
              <a:t>using namespace </a:t>
            </a:r>
            <a:r>
              <a:rPr lang="en-US" altLang="zh-CN" sz="2400" dirty="0" err="1"/>
              <a:t>std</a:t>
            </a:r>
            <a:r>
              <a:rPr lang="en-US" altLang="zh-CN" sz="2400" dirty="0"/>
              <a:t>;</a:t>
            </a:r>
            <a:endParaRPr lang="zh-CN" altLang="zh-CN" sz="2400" dirty="0"/>
          </a:p>
          <a:p>
            <a:pPr marL="0" indent="0">
              <a:buNone/>
              <a:defRPr/>
            </a:pPr>
            <a:r>
              <a:rPr lang="en-US" altLang="zh-CN" sz="2400" dirty="0" err="1"/>
              <a:t>int</a:t>
            </a:r>
            <a:r>
              <a:rPr lang="en-US" altLang="zh-CN" sz="2400" dirty="0"/>
              <a:t> main()</a:t>
            </a:r>
            <a:endParaRPr lang="zh-CN" altLang="zh-CN" sz="2400" dirty="0"/>
          </a:p>
          <a:p>
            <a:pPr marL="0" indent="0">
              <a:buNone/>
              <a:defRPr/>
            </a:pPr>
            <a:r>
              <a:rPr lang="en-US" altLang="zh-CN" sz="2400" dirty="0"/>
              <a:t>{   </a:t>
            </a:r>
            <a:r>
              <a:rPr lang="en-US" altLang="zh-CN" sz="2400" dirty="0" err="1"/>
              <a:t>int</a:t>
            </a:r>
            <a:r>
              <a:rPr lang="en-US" altLang="zh-CN" sz="2400" dirty="0"/>
              <a:t> </a:t>
            </a:r>
            <a:r>
              <a:rPr lang="en-US" altLang="zh-CN" sz="2400" dirty="0" err="1"/>
              <a:t>i</a:t>
            </a:r>
            <a:r>
              <a:rPr lang="en-US" altLang="zh-CN" sz="2400" dirty="0"/>
              <a:t>=4,j=5; </a:t>
            </a:r>
            <a:endParaRPr lang="zh-CN" altLang="zh-CN" sz="2400" dirty="0"/>
          </a:p>
          <a:p>
            <a:pPr marL="0" indent="0">
              <a:buNone/>
              <a:defRPr/>
            </a:pPr>
            <a:r>
              <a:rPr lang="en-US" altLang="zh-CN" sz="2400" dirty="0"/>
              <a:t>    </a:t>
            </a:r>
            <a:r>
              <a:rPr lang="en-US" altLang="zh-CN" sz="2400" dirty="0" err="1"/>
              <a:t>cout</a:t>
            </a:r>
            <a:r>
              <a:rPr lang="en-US" altLang="zh-CN" sz="2400" dirty="0"/>
              <a:t>&lt;&lt;(</a:t>
            </a:r>
            <a:r>
              <a:rPr lang="en-US" altLang="zh-CN" sz="2400" dirty="0" err="1"/>
              <a:t>i</a:t>
            </a:r>
            <a:r>
              <a:rPr lang="en-US" altLang="zh-CN" sz="2400" dirty="0"/>
              <a:t>&gt;j)&lt;&lt;</a:t>
            </a:r>
            <a:r>
              <a:rPr lang="en-US" altLang="zh-CN" sz="2400" dirty="0" err="1"/>
              <a:t>endl</a:t>
            </a:r>
            <a:r>
              <a:rPr lang="en-US" altLang="zh-CN" sz="2400" dirty="0"/>
              <a:t>; </a:t>
            </a:r>
            <a:endParaRPr lang="zh-CN" altLang="zh-CN" sz="2400" dirty="0"/>
          </a:p>
          <a:p>
            <a:pPr marL="0" indent="0">
              <a:buNone/>
              <a:defRPr/>
            </a:pPr>
            <a:r>
              <a:rPr lang="en-US" altLang="zh-CN" sz="2400" dirty="0"/>
              <a:t>    </a:t>
            </a:r>
            <a:r>
              <a:rPr lang="en-US" altLang="zh-CN" sz="2400" dirty="0" err="1"/>
              <a:t>cout</a:t>
            </a:r>
            <a:r>
              <a:rPr lang="en-US" altLang="zh-CN" sz="2400" dirty="0"/>
              <a:t>&lt;&lt;(</a:t>
            </a:r>
            <a:r>
              <a:rPr lang="en-US" altLang="zh-CN" sz="2400" dirty="0" err="1"/>
              <a:t>i</a:t>
            </a:r>
            <a:r>
              <a:rPr lang="en-US" altLang="zh-CN" sz="2400" dirty="0"/>
              <a:t>&gt;=j)&lt;&lt;</a:t>
            </a:r>
            <a:r>
              <a:rPr lang="en-US" altLang="zh-CN" sz="2400" dirty="0" err="1"/>
              <a:t>endl</a:t>
            </a:r>
            <a:r>
              <a:rPr lang="en-US" altLang="zh-CN" sz="2400" dirty="0"/>
              <a:t>; </a:t>
            </a:r>
            <a:endParaRPr lang="zh-CN" altLang="zh-CN" sz="2400" dirty="0"/>
          </a:p>
          <a:p>
            <a:pPr marL="0" indent="0">
              <a:buNone/>
              <a:defRPr/>
            </a:pPr>
            <a:r>
              <a:rPr lang="en-US" altLang="zh-CN" sz="2400" dirty="0"/>
              <a:t>    </a:t>
            </a:r>
            <a:r>
              <a:rPr lang="en-US" altLang="zh-CN" sz="2400" dirty="0" err="1"/>
              <a:t>cout</a:t>
            </a:r>
            <a:r>
              <a:rPr lang="en-US" altLang="zh-CN" sz="2400" dirty="0"/>
              <a:t>&lt;&lt;(</a:t>
            </a:r>
            <a:r>
              <a:rPr lang="en-US" altLang="zh-CN" sz="2400" dirty="0" err="1"/>
              <a:t>i</a:t>
            </a:r>
            <a:r>
              <a:rPr lang="en-US" altLang="zh-CN" sz="2400" dirty="0"/>
              <a:t>&lt;j)&lt;&lt;</a:t>
            </a:r>
            <a:r>
              <a:rPr lang="en-US" altLang="zh-CN" sz="2400" dirty="0" err="1"/>
              <a:t>endl</a:t>
            </a:r>
            <a:r>
              <a:rPr lang="en-US" altLang="zh-CN" sz="2400" dirty="0"/>
              <a:t>; </a:t>
            </a:r>
            <a:endParaRPr lang="zh-CN" altLang="zh-CN" sz="2400" dirty="0"/>
          </a:p>
          <a:p>
            <a:pPr marL="0" indent="0">
              <a:buNone/>
              <a:defRPr/>
            </a:pPr>
            <a:r>
              <a:rPr lang="en-US" altLang="zh-CN" sz="2400" dirty="0"/>
              <a:t>    </a:t>
            </a:r>
            <a:r>
              <a:rPr lang="en-US" altLang="zh-CN" sz="2400" dirty="0" err="1"/>
              <a:t>cout</a:t>
            </a:r>
            <a:r>
              <a:rPr lang="en-US" altLang="zh-CN" sz="2400" dirty="0"/>
              <a:t>&lt;&lt;(</a:t>
            </a:r>
            <a:r>
              <a:rPr lang="en-US" altLang="zh-CN" sz="2400" dirty="0" err="1"/>
              <a:t>i</a:t>
            </a:r>
            <a:r>
              <a:rPr lang="en-US" altLang="zh-CN" sz="2400" dirty="0"/>
              <a:t>&lt;=j)&lt;&lt;</a:t>
            </a:r>
            <a:r>
              <a:rPr lang="en-US" altLang="zh-CN" sz="2400" dirty="0" err="1"/>
              <a:t>endl</a:t>
            </a:r>
            <a:r>
              <a:rPr lang="en-US" altLang="zh-CN" sz="2400" dirty="0"/>
              <a:t>; </a:t>
            </a:r>
            <a:endParaRPr lang="zh-CN" altLang="zh-CN" sz="2400" dirty="0"/>
          </a:p>
          <a:p>
            <a:pPr marL="0" indent="0">
              <a:buNone/>
              <a:defRPr/>
            </a:pPr>
            <a:r>
              <a:rPr lang="en-US" altLang="zh-CN" sz="2400" dirty="0"/>
              <a:t>    </a:t>
            </a:r>
            <a:r>
              <a:rPr lang="en-US" altLang="zh-CN" sz="2400" dirty="0" err="1"/>
              <a:t>cout</a:t>
            </a:r>
            <a:r>
              <a:rPr lang="en-US" altLang="zh-CN" sz="2400" dirty="0"/>
              <a:t>&lt;&lt;(</a:t>
            </a:r>
            <a:r>
              <a:rPr lang="en-US" altLang="zh-CN" sz="2400" dirty="0" err="1"/>
              <a:t>i</a:t>
            </a:r>
            <a:r>
              <a:rPr lang="en-US" altLang="zh-CN" sz="2400" dirty="0"/>
              <a:t>==j)&lt;&lt;</a:t>
            </a:r>
            <a:r>
              <a:rPr lang="en-US" altLang="zh-CN" sz="2400" dirty="0" err="1"/>
              <a:t>endl</a:t>
            </a:r>
            <a:r>
              <a:rPr lang="en-US" altLang="zh-CN" sz="2400" dirty="0"/>
              <a:t>;</a:t>
            </a:r>
            <a:endParaRPr lang="zh-CN" altLang="zh-CN" sz="2400" dirty="0"/>
          </a:p>
          <a:p>
            <a:pPr marL="0" indent="0">
              <a:buNone/>
              <a:defRPr/>
            </a:pPr>
            <a:r>
              <a:rPr lang="en-US" altLang="zh-CN" sz="2400" dirty="0"/>
              <a:t>    </a:t>
            </a:r>
            <a:r>
              <a:rPr lang="en-US" altLang="zh-CN" sz="2400" dirty="0" err="1"/>
              <a:t>cout</a:t>
            </a:r>
            <a:r>
              <a:rPr lang="en-US" altLang="zh-CN" sz="2400" dirty="0"/>
              <a:t>&lt;&lt;(</a:t>
            </a:r>
            <a:r>
              <a:rPr lang="en-US" altLang="zh-CN" sz="2400" dirty="0" err="1"/>
              <a:t>i</a:t>
            </a:r>
            <a:r>
              <a:rPr lang="en-US" altLang="zh-CN" sz="2400" dirty="0"/>
              <a:t>!=j)&lt;&lt;</a:t>
            </a:r>
            <a:r>
              <a:rPr lang="en-US" altLang="zh-CN" sz="2400" dirty="0" err="1"/>
              <a:t>endl</a:t>
            </a:r>
            <a:r>
              <a:rPr lang="en-US" altLang="zh-CN" sz="2400" dirty="0"/>
              <a:t>; </a:t>
            </a:r>
            <a:endParaRPr lang="zh-CN" altLang="zh-CN" sz="2400" dirty="0"/>
          </a:p>
          <a:p>
            <a:pPr marL="0" indent="0">
              <a:buNone/>
              <a:defRPr/>
            </a:pPr>
            <a:r>
              <a:rPr lang="en-US" altLang="zh-CN" sz="2400" dirty="0"/>
              <a:t>    return 0;</a:t>
            </a:r>
            <a:endParaRPr lang="zh-CN" altLang="zh-CN" sz="2400" dirty="0"/>
          </a:p>
          <a:p>
            <a:pPr marL="0" indent="0">
              <a:buNone/>
              <a:defRPr/>
            </a:pPr>
            <a:r>
              <a:rPr lang="en-US" altLang="zh-CN" sz="2400" dirty="0"/>
              <a:t>}</a:t>
            </a:r>
            <a:endParaRPr lang="zh-CN" altLang="zh-CN" sz="2400" dirty="0"/>
          </a:p>
        </p:txBody>
      </p:sp>
      <p:sp>
        <p:nvSpPr>
          <p:cNvPr id="57349" name="Rectangle 5">
            <a:extLst>
              <a:ext uri="{FF2B5EF4-FFF2-40B4-BE49-F238E27FC236}">
                <a16:creationId xmlns:a16="http://schemas.microsoft.com/office/drawing/2014/main" id="{8C3D5B0F-2BA4-49B4-9125-33E0BC0BEF26}"/>
              </a:ext>
            </a:extLst>
          </p:cNvPr>
          <p:cNvSpPr>
            <a:spLocks noChangeArrowheads="1"/>
          </p:cNvSpPr>
          <p:nvPr/>
        </p:nvSpPr>
        <p:spPr bwMode="auto">
          <a:xfrm>
            <a:off x="8382000" y="990601"/>
            <a:ext cx="1752600" cy="2246313"/>
          </a:xfrm>
          <a:prstGeom prst="rect">
            <a:avLst/>
          </a:prstGeom>
          <a:solidFill>
            <a:srgbClr val="D9ED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运行结果：</a:t>
            </a:r>
          </a:p>
          <a:p>
            <a:pPr eaLnBrk="1" hangingPunct="1">
              <a:spcBef>
                <a:spcPct val="0"/>
              </a:spcBef>
              <a:buFontTx/>
              <a:buNone/>
            </a:pPr>
            <a:r>
              <a:rPr lang="en-US" altLang="zh-CN" sz="2000"/>
              <a:t>0</a:t>
            </a:r>
          </a:p>
          <a:p>
            <a:pPr eaLnBrk="1" hangingPunct="1">
              <a:spcBef>
                <a:spcPct val="0"/>
              </a:spcBef>
              <a:buFontTx/>
              <a:buNone/>
            </a:pPr>
            <a:r>
              <a:rPr lang="en-US" altLang="zh-CN" sz="2000"/>
              <a:t>0</a:t>
            </a:r>
          </a:p>
          <a:p>
            <a:pPr eaLnBrk="1" hangingPunct="1">
              <a:spcBef>
                <a:spcPct val="0"/>
              </a:spcBef>
              <a:buFontTx/>
              <a:buNone/>
            </a:pPr>
            <a:r>
              <a:rPr lang="en-US" altLang="zh-CN" sz="2000"/>
              <a:t>1</a:t>
            </a:r>
          </a:p>
          <a:p>
            <a:pPr eaLnBrk="1" hangingPunct="1">
              <a:spcBef>
                <a:spcPct val="0"/>
              </a:spcBef>
              <a:buFontTx/>
              <a:buNone/>
            </a:pPr>
            <a:r>
              <a:rPr lang="en-US" altLang="zh-CN" sz="2000"/>
              <a:t>1</a:t>
            </a:r>
          </a:p>
          <a:p>
            <a:pPr eaLnBrk="1" hangingPunct="1">
              <a:spcBef>
                <a:spcPct val="0"/>
              </a:spcBef>
              <a:buFontTx/>
              <a:buNone/>
            </a:pPr>
            <a:r>
              <a:rPr lang="en-US" altLang="zh-CN" sz="2000"/>
              <a:t>0</a:t>
            </a:r>
          </a:p>
          <a:p>
            <a:pPr eaLnBrk="1" hangingPunct="1">
              <a:spcBef>
                <a:spcPct val="0"/>
              </a:spcBef>
              <a:buFontTx/>
              <a:buNone/>
            </a:pPr>
            <a:r>
              <a:rPr lang="en-US" altLang="zh-CN" sz="2000"/>
              <a:t>1</a:t>
            </a:r>
          </a:p>
        </p:txBody>
      </p:sp>
      <p:sp>
        <p:nvSpPr>
          <p:cNvPr id="57350" name="AutoShape 6">
            <a:hlinkClick r:id="rId2" action="ppaction://hlinksldjump"/>
            <a:extLst>
              <a:ext uri="{FF2B5EF4-FFF2-40B4-BE49-F238E27FC236}">
                <a16:creationId xmlns:a16="http://schemas.microsoft.com/office/drawing/2014/main" id="{B094949D-F9E5-4704-AF14-90C7D9E5F3F9}"/>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 calcmode="lin" valueType="num">
                                      <p:cBhvr>
                                        <p:cTn id="7" dur="1000" fill="hold"/>
                                        <p:tgtEl>
                                          <p:spTgt spid="57349"/>
                                        </p:tgtEl>
                                        <p:attrNameLst>
                                          <p:attrName>ppt_w</p:attrName>
                                        </p:attrNameLst>
                                      </p:cBhvr>
                                      <p:tavLst>
                                        <p:tav tm="0">
                                          <p:val>
                                            <p:strVal val="#ppt_w*0.70"/>
                                          </p:val>
                                        </p:tav>
                                        <p:tav tm="100000">
                                          <p:val>
                                            <p:strVal val="#ppt_w"/>
                                          </p:val>
                                        </p:tav>
                                      </p:tavLst>
                                    </p:anim>
                                    <p:anim calcmode="lin" valueType="num">
                                      <p:cBhvr>
                                        <p:cTn id="8" dur="1000" fill="hold"/>
                                        <p:tgtEl>
                                          <p:spTgt spid="57349"/>
                                        </p:tgtEl>
                                        <p:attrNameLst>
                                          <p:attrName>ppt_h</p:attrName>
                                        </p:attrNameLst>
                                      </p:cBhvr>
                                      <p:tavLst>
                                        <p:tav tm="0">
                                          <p:val>
                                            <p:strVal val="#ppt_h"/>
                                          </p:val>
                                        </p:tav>
                                        <p:tav tm="100000">
                                          <p:val>
                                            <p:strVal val="#ppt_h"/>
                                          </p:val>
                                        </p:tav>
                                      </p:tavLst>
                                    </p:anim>
                                    <p:animEffect transition="in" filter="fade">
                                      <p:cBhvr>
                                        <p:cTn id="9" dur="10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6A6CDEED-0FFE-488E-AA9C-E58D8D6F5941}"/>
              </a:ext>
            </a:extLst>
          </p:cNvPr>
          <p:cNvSpPr>
            <a:spLocks noGrp="1" noChangeArrowheads="1"/>
          </p:cNvSpPr>
          <p:nvPr>
            <p:ph type="title"/>
          </p:nvPr>
        </p:nvSpPr>
        <p:spPr/>
        <p:txBody>
          <a:bodyPr/>
          <a:lstStyle/>
          <a:p>
            <a:pPr eaLnBrk="1" hangingPunct="1"/>
            <a:r>
              <a:rPr lang="en-US" altLang="zh-CN" sz="3200" b="1"/>
              <a:t>2.4.3  </a:t>
            </a:r>
            <a:r>
              <a:rPr lang="zh-CN" altLang="en-US" sz="3200" b="1"/>
              <a:t>逻辑运算符与逻辑表达式</a:t>
            </a:r>
          </a:p>
        </p:txBody>
      </p:sp>
      <p:sp>
        <p:nvSpPr>
          <p:cNvPr id="34819" name="Rectangle 2">
            <a:extLst>
              <a:ext uri="{FF2B5EF4-FFF2-40B4-BE49-F238E27FC236}">
                <a16:creationId xmlns:a16="http://schemas.microsoft.com/office/drawing/2014/main" id="{C0A9CE90-C6C4-4954-A3AA-41EF35E0A9DD}"/>
              </a:ext>
            </a:extLst>
          </p:cNvPr>
          <p:cNvSpPr>
            <a:spLocks noGrp="1" noChangeArrowheads="1"/>
          </p:cNvSpPr>
          <p:nvPr>
            <p:ph type="body" sz="half" idx="1"/>
          </p:nvPr>
        </p:nvSpPr>
        <p:spPr>
          <a:xfrm>
            <a:off x="1981200" y="1371600"/>
            <a:ext cx="8305800" cy="5029200"/>
          </a:xfrm>
        </p:spPr>
        <p:txBody>
          <a:bodyPr/>
          <a:lstStyle/>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．逻辑运算符</a:t>
            </a:r>
          </a:p>
          <a:p>
            <a:pPr eaLnBrk="1" hangingPunct="1">
              <a:lnSpc>
                <a:spcPct val="110000"/>
              </a:lnSpc>
              <a:buClr>
                <a:srgbClr val="0070C0"/>
              </a:buClr>
              <a:buFont typeface="Wingdings" panose="05000000000000000000" pitchFamily="2" charset="2"/>
              <a:buChar char="n"/>
            </a:pPr>
            <a:r>
              <a:rPr lang="zh-CN" altLang="en-US" sz="2400"/>
              <a:t>逻辑运算符共有</a:t>
            </a:r>
            <a:r>
              <a:rPr lang="en-US" altLang="zh-CN" sz="2400"/>
              <a:t>3</a:t>
            </a:r>
            <a:r>
              <a:rPr lang="zh-CN" altLang="en-US" sz="2400"/>
              <a:t>个：</a:t>
            </a:r>
            <a:r>
              <a:rPr lang="en-US" altLang="zh-CN" sz="2400"/>
              <a:t>!</a:t>
            </a:r>
            <a:r>
              <a:rPr lang="zh-CN" altLang="en-US" sz="2400"/>
              <a:t>（逻辑求反）、</a:t>
            </a:r>
            <a:r>
              <a:rPr lang="en-US" altLang="zh-CN" sz="2400"/>
              <a:t>&amp;&amp;</a:t>
            </a:r>
            <a:r>
              <a:rPr lang="zh-CN" altLang="en-US" sz="2400"/>
              <a:t>（逻辑与）和</a:t>
            </a:r>
            <a:r>
              <a:rPr lang="en-US" altLang="zh-CN" sz="2400"/>
              <a:t>||</a:t>
            </a:r>
            <a:r>
              <a:rPr lang="zh-CN" altLang="en-US" sz="2400"/>
              <a:t>（逻辑或）。 </a:t>
            </a:r>
          </a:p>
          <a:p>
            <a:pPr eaLnBrk="1" hangingPunct="1">
              <a:lnSpc>
                <a:spcPct val="110000"/>
              </a:lnSpc>
              <a:buClr>
                <a:srgbClr val="0070C0"/>
              </a:buClr>
              <a:buFont typeface="Wingdings" panose="05000000000000000000" pitchFamily="2" charset="2"/>
              <a:buChar char="n"/>
            </a:pPr>
            <a:r>
              <a:rPr lang="zh-CN" altLang="en-US" sz="2400"/>
              <a:t>逻辑运算的结果是逻辑值。在进行判断时，非零值为真，零为假。</a:t>
            </a:r>
            <a:endParaRPr lang="en-US" altLang="zh-CN" sz="2400"/>
          </a:p>
          <a:p>
            <a:pPr eaLnBrk="1" hangingPunct="1">
              <a:lnSpc>
                <a:spcPct val="110000"/>
              </a:lnSpc>
              <a:buClr>
                <a:srgbClr val="0070C0"/>
              </a:buClr>
              <a:buFont typeface="Wingdings" panose="05000000000000000000" pitchFamily="2" charset="2"/>
              <a:buChar char="n"/>
            </a:pPr>
            <a:r>
              <a:rPr lang="zh-CN" altLang="en-US" sz="2400">
                <a:solidFill>
                  <a:srgbClr val="FF0000"/>
                </a:solidFill>
              </a:rPr>
              <a:t>注意：</a:t>
            </a:r>
            <a:r>
              <a:rPr lang="zh-CN" altLang="en-US" sz="2400"/>
              <a:t>逻辑非的优先级最高，逻辑与次之，逻辑或最低。</a:t>
            </a:r>
            <a:endParaRPr lang="en-US" altLang="zh-CN" sz="2400"/>
          </a:p>
          <a:p>
            <a:pPr eaLnBrk="1" hangingPunct="1">
              <a:lnSpc>
                <a:spcPct val="110000"/>
              </a:lnSpc>
              <a:buClr>
                <a:srgbClr val="0070C0"/>
              </a:buClr>
              <a:buFont typeface="Wingdings" panose="05000000000000000000" pitchFamily="2" charset="2"/>
              <a:buChar char="n"/>
            </a:pPr>
            <a:r>
              <a:rPr lang="en-US" altLang="zh-CN" sz="2400" b="1"/>
              <a:t>2</a:t>
            </a:r>
            <a:r>
              <a:rPr lang="zh-CN" altLang="en-US" sz="2400" b="1"/>
              <a:t>．逻辑表达式</a:t>
            </a:r>
          </a:p>
          <a:p>
            <a:pPr eaLnBrk="1" hangingPunct="1">
              <a:lnSpc>
                <a:spcPct val="110000"/>
              </a:lnSpc>
              <a:buClr>
                <a:srgbClr val="0070C0"/>
              </a:buClr>
              <a:buFont typeface="Wingdings" panose="05000000000000000000" pitchFamily="2" charset="2"/>
              <a:buChar char="n"/>
            </a:pPr>
            <a:r>
              <a:rPr lang="zh-CN" altLang="en-US" sz="2400"/>
              <a:t>由逻辑运算符与操作数组成，表达式的值是</a:t>
            </a:r>
            <a:r>
              <a:rPr lang="en-US" altLang="zh-CN" sz="2400"/>
              <a:t>1</a:t>
            </a:r>
            <a:r>
              <a:rPr lang="zh-CN" altLang="en-US" sz="2400"/>
              <a:t>（</a:t>
            </a:r>
            <a:r>
              <a:rPr lang="en-US" altLang="zh-CN" sz="2400"/>
              <a:t>true</a:t>
            </a:r>
            <a:r>
              <a:rPr lang="zh-CN" altLang="en-US" sz="2400"/>
              <a:t>）或</a:t>
            </a:r>
            <a:r>
              <a:rPr lang="en-US" altLang="zh-CN" sz="2400"/>
              <a:t>0</a:t>
            </a:r>
            <a:r>
              <a:rPr lang="zh-CN" altLang="en-US" sz="2400"/>
              <a:t>（</a:t>
            </a:r>
            <a:r>
              <a:rPr lang="en-US" altLang="zh-CN" sz="2400"/>
              <a:t>false</a:t>
            </a:r>
            <a:r>
              <a:rPr lang="zh-CN" altLang="en-US" sz="2400"/>
              <a:t>）。</a:t>
            </a:r>
          </a:p>
          <a:p>
            <a:pPr eaLnBrk="1" hangingPunct="1">
              <a:lnSpc>
                <a:spcPct val="110000"/>
              </a:lnSpc>
              <a:buClr>
                <a:srgbClr val="0070C0"/>
              </a:buClr>
              <a:buFont typeface="Wingdings" panose="05000000000000000000" pitchFamily="2" charset="2"/>
              <a:buChar char="n"/>
            </a:pPr>
            <a:endParaRPr lang="en-US" altLang="zh-CN" sz="24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AAC26A0-6767-4FA1-A191-89C4C2C33421}"/>
              </a:ext>
            </a:extLst>
          </p:cNvPr>
          <p:cNvSpPr>
            <a:spLocks noGrp="1" noChangeArrowheads="1"/>
          </p:cNvSpPr>
          <p:nvPr>
            <p:ph type="body" idx="1"/>
          </p:nvPr>
        </p:nvSpPr>
        <p:spPr>
          <a:xfrm>
            <a:off x="1905000" y="800101"/>
            <a:ext cx="8305800" cy="5643563"/>
          </a:xfrm>
          <a:noFill/>
          <a:ln>
            <a:solidFill>
              <a:schemeClr val="tx1"/>
            </a:solidFill>
          </a:ln>
        </p:spPr>
        <p:txBody>
          <a:bodyPr>
            <a:normAutofit lnSpcReduction="10000"/>
          </a:bodyPr>
          <a:lstStyle/>
          <a:p>
            <a:pPr eaLnBrk="1" hangingPunct="1">
              <a:lnSpc>
                <a:spcPct val="80000"/>
              </a:lnSpc>
              <a:buFontTx/>
              <a:buNone/>
              <a:defRPr/>
            </a:pPr>
            <a:r>
              <a:rPr lang="en-US" altLang="zh-CN" sz="2400" dirty="0"/>
              <a:t>【</a:t>
            </a:r>
            <a:r>
              <a:rPr lang="zh-CN" altLang="en-US" sz="2400" dirty="0"/>
              <a:t>例</a:t>
            </a:r>
            <a:r>
              <a:rPr lang="en-US" altLang="zh-CN" sz="2400" dirty="0"/>
              <a:t>2.4】</a:t>
            </a:r>
            <a:r>
              <a:rPr lang="zh-CN" altLang="en-US" sz="2400" dirty="0"/>
              <a:t>逻辑表达式与关系表达式的计算</a:t>
            </a:r>
          </a:p>
          <a:p>
            <a:pPr marL="0" indent="0">
              <a:buNone/>
              <a:defRPr/>
            </a:pPr>
            <a:r>
              <a:rPr lang="en-US" altLang="zh-CN" sz="2400" dirty="0"/>
              <a:t>#include&lt;</a:t>
            </a:r>
            <a:r>
              <a:rPr lang="en-US" altLang="zh-CN" sz="2400" dirty="0" err="1"/>
              <a:t>iostream</a:t>
            </a:r>
            <a:r>
              <a:rPr lang="en-US" altLang="zh-CN" sz="2400" dirty="0"/>
              <a:t>&gt;</a:t>
            </a:r>
            <a:endParaRPr lang="zh-CN" altLang="zh-CN" sz="2400" dirty="0"/>
          </a:p>
          <a:p>
            <a:pPr marL="0" indent="0">
              <a:buNone/>
              <a:defRPr/>
            </a:pPr>
            <a:r>
              <a:rPr lang="en-US" altLang="zh-CN" sz="2400" dirty="0"/>
              <a:t>using namespace </a:t>
            </a:r>
            <a:r>
              <a:rPr lang="en-US" altLang="zh-CN" sz="2400" dirty="0" err="1"/>
              <a:t>std</a:t>
            </a:r>
            <a:r>
              <a:rPr lang="en-US" altLang="zh-CN" sz="2400" dirty="0"/>
              <a:t>;</a:t>
            </a:r>
            <a:endParaRPr lang="zh-CN" altLang="zh-CN" sz="2400" dirty="0"/>
          </a:p>
          <a:p>
            <a:pPr marL="0" indent="0">
              <a:buNone/>
              <a:defRPr/>
            </a:pPr>
            <a:r>
              <a:rPr lang="en-US" altLang="zh-CN" sz="2400" dirty="0" err="1"/>
              <a:t>int</a:t>
            </a:r>
            <a:r>
              <a:rPr lang="en-US" altLang="zh-CN" sz="2400" dirty="0"/>
              <a:t> main()</a:t>
            </a:r>
            <a:endParaRPr lang="zh-CN" altLang="zh-CN" sz="2400" dirty="0"/>
          </a:p>
          <a:p>
            <a:pPr marL="0" indent="0">
              <a:buNone/>
              <a:defRPr/>
            </a:pPr>
            <a:r>
              <a:rPr lang="en-US" altLang="zh-CN" sz="2400" dirty="0"/>
              <a:t>{   </a:t>
            </a:r>
            <a:r>
              <a:rPr lang="en-US" altLang="zh-CN" sz="2400" dirty="0" err="1"/>
              <a:t>int</a:t>
            </a:r>
            <a:r>
              <a:rPr lang="en-US" altLang="zh-CN" sz="2400" dirty="0"/>
              <a:t> x=3,y=5,z;</a:t>
            </a:r>
            <a:endParaRPr lang="zh-CN" altLang="zh-CN" sz="2400" dirty="0"/>
          </a:p>
          <a:p>
            <a:pPr marL="0" indent="0">
              <a:buNone/>
              <a:defRPr/>
            </a:pPr>
            <a:r>
              <a:rPr lang="en-US" altLang="zh-CN" sz="2400" dirty="0"/>
              <a:t>    z=(x&gt;0)||(y&lt;10);</a:t>
            </a:r>
            <a:endParaRPr lang="zh-CN" altLang="zh-CN" sz="2400" dirty="0"/>
          </a:p>
          <a:p>
            <a:pPr marL="0" indent="0">
              <a:buNone/>
              <a:defRPr/>
            </a:pPr>
            <a:r>
              <a:rPr lang="en-US" altLang="zh-CN" sz="2400" dirty="0"/>
              <a:t>    </a:t>
            </a:r>
            <a:r>
              <a:rPr lang="en-US" altLang="zh-CN" sz="2400" dirty="0" err="1"/>
              <a:t>cout</a:t>
            </a:r>
            <a:r>
              <a:rPr lang="en-US" altLang="zh-CN" sz="2400" dirty="0"/>
              <a:t>&lt;&lt;"z="&lt;&lt;z&lt;&lt;</a:t>
            </a:r>
            <a:r>
              <a:rPr lang="en-US" altLang="zh-CN" sz="2400" dirty="0" err="1"/>
              <a:t>endl</a:t>
            </a:r>
            <a:r>
              <a:rPr lang="en-US" altLang="zh-CN" sz="2400" dirty="0"/>
              <a:t>;      </a:t>
            </a:r>
          </a:p>
          <a:p>
            <a:pPr marL="0" indent="0">
              <a:buNone/>
              <a:defRPr/>
            </a:pPr>
            <a:r>
              <a:rPr lang="en-US" altLang="zh-CN" sz="2400" dirty="0"/>
              <a:t>    z=(x==0)&amp;&amp;(y&lt;10);</a:t>
            </a:r>
            <a:endParaRPr lang="zh-CN" altLang="zh-CN" sz="2400" dirty="0"/>
          </a:p>
          <a:p>
            <a:pPr marL="0" indent="0">
              <a:buNone/>
              <a:defRPr/>
            </a:pPr>
            <a:r>
              <a:rPr lang="en-US" altLang="zh-CN" sz="2400" dirty="0"/>
              <a:t>    </a:t>
            </a:r>
            <a:r>
              <a:rPr lang="en-US" altLang="zh-CN" sz="2400" dirty="0" err="1"/>
              <a:t>cout</a:t>
            </a:r>
            <a:r>
              <a:rPr lang="en-US" altLang="zh-CN" sz="2400" dirty="0"/>
              <a:t>&lt;&lt;"z="&lt;&lt;z&lt;&lt;</a:t>
            </a:r>
            <a:r>
              <a:rPr lang="en-US" altLang="zh-CN" sz="2400" dirty="0" err="1"/>
              <a:t>endl</a:t>
            </a:r>
            <a:r>
              <a:rPr lang="en-US" altLang="zh-CN" sz="2400" dirty="0"/>
              <a:t>;       </a:t>
            </a:r>
          </a:p>
          <a:p>
            <a:pPr marL="0" indent="0">
              <a:buNone/>
              <a:defRPr/>
            </a:pPr>
            <a:r>
              <a:rPr lang="en-US" altLang="zh-CN" sz="2400" dirty="0"/>
              <a:t>    z=!(x==3);</a:t>
            </a:r>
            <a:endParaRPr lang="zh-CN" altLang="zh-CN" sz="2400" dirty="0"/>
          </a:p>
          <a:p>
            <a:pPr marL="0" indent="0">
              <a:buNone/>
              <a:defRPr/>
            </a:pPr>
            <a:r>
              <a:rPr lang="en-US" altLang="zh-CN" sz="2400" dirty="0"/>
              <a:t>    </a:t>
            </a:r>
            <a:r>
              <a:rPr lang="en-US" altLang="zh-CN" sz="2400" dirty="0" err="1"/>
              <a:t>cout</a:t>
            </a:r>
            <a:r>
              <a:rPr lang="en-US" altLang="zh-CN" sz="2400" dirty="0"/>
              <a:t>&lt;&lt;"z="&lt;&lt;z&lt;&lt;</a:t>
            </a:r>
            <a:r>
              <a:rPr lang="en-US" altLang="zh-CN" sz="2400" dirty="0" err="1"/>
              <a:t>endl</a:t>
            </a:r>
            <a:r>
              <a:rPr lang="en-US" altLang="zh-CN" sz="2400" dirty="0"/>
              <a:t>;       </a:t>
            </a:r>
          </a:p>
          <a:p>
            <a:pPr marL="0" indent="0">
              <a:buNone/>
              <a:defRPr/>
            </a:pPr>
            <a:r>
              <a:rPr lang="en-US" altLang="zh-CN" sz="2400" dirty="0"/>
              <a:t>    return 0;</a:t>
            </a:r>
            <a:endParaRPr lang="zh-CN" altLang="zh-CN" sz="2400" dirty="0"/>
          </a:p>
          <a:p>
            <a:pPr marL="0" indent="0">
              <a:buNone/>
              <a:defRPr/>
            </a:pPr>
            <a:r>
              <a:rPr lang="en-US" altLang="zh-CN" sz="2400" dirty="0"/>
              <a:t>}</a:t>
            </a:r>
            <a:endParaRPr lang="zh-CN" altLang="zh-CN" sz="2400" dirty="0"/>
          </a:p>
        </p:txBody>
      </p:sp>
      <p:sp>
        <p:nvSpPr>
          <p:cNvPr id="59397" name="AutoShape 5">
            <a:hlinkClick r:id="rId2" action="ppaction://hlinksldjump"/>
            <a:extLst>
              <a:ext uri="{FF2B5EF4-FFF2-40B4-BE49-F238E27FC236}">
                <a16:creationId xmlns:a16="http://schemas.microsoft.com/office/drawing/2014/main" id="{ABB5C67D-E945-4CC3-B656-A49022E22A15}"/>
              </a:ext>
            </a:extLst>
          </p:cNvPr>
          <p:cNvSpPr>
            <a:spLocks noChangeArrowheads="1"/>
          </p:cNvSpPr>
          <p:nvPr/>
        </p:nvSpPr>
        <p:spPr bwMode="auto">
          <a:xfrm>
            <a:off x="9601200" y="6176963"/>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
        <p:nvSpPr>
          <p:cNvPr id="4" name="Rectangle 5">
            <a:extLst>
              <a:ext uri="{FF2B5EF4-FFF2-40B4-BE49-F238E27FC236}">
                <a16:creationId xmlns:a16="http://schemas.microsoft.com/office/drawing/2014/main" id="{3E4A65B3-FE4C-4988-8D8F-76C362A5A920}"/>
              </a:ext>
            </a:extLst>
          </p:cNvPr>
          <p:cNvSpPr>
            <a:spLocks noChangeArrowheads="1"/>
          </p:cNvSpPr>
          <p:nvPr/>
        </p:nvSpPr>
        <p:spPr bwMode="auto">
          <a:xfrm>
            <a:off x="8229600" y="990601"/>
            <a:ext cx="1752600" cy="1323975"/>
          </a:xfrm>
          <a:prstGeom prst="rect">
            <a:avLst/>
          </a:prstGeom>
          <a:solidFill>
            <a:srgbClr val="D9ED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运行结果：</a:t>
            </a:r>
          </a:p>
          <a:p>
            <a:pPr>
              <a:spcBef>
                <a:spcPct val="0"/>
              </a:spcBef>
              <a:buFontTx/>
              <a:buNone/>
            </a:pPr>
            <a:r>
              <a:rPr lang="en-US" altLang="zh-CN" sz="2000"/>
              <a:t>z=1</a:t>
            </a:r>
            <a:endParaRPr lang="zh-CN" altLang="zh-CN" sz="2000"/>
          </a:p>
          <a:p>
            <a:pPr>
              <a:spcBef>
                <a:spcPct val="0"/>
              </a:spcBef>
              <a:buFontTx/>
              <a:buNone/>
            </a:pPr>
            <a:r>
              <a:rPr lang="en-US" altLang="zh-CN" sz="2000"/>
              <a:t>z=0</a:t>
            </a:r>
            <a:endParaRPr lang="zh-CN" altLang="zh-CN" sz="2000"/>
          </a:p>
          <a:p>
            <a:pPr>
              <a:spcBef>
                <a:spcPct val="0"/>
              </a:spcBef>
              <a:buFontTx/>
              <a:buNone/>
            </a:pPr>
            <a:r>
              <a:rPr lang="en-US" altLang="zh-CN" sz="2000"/>
              <a:t>z=0</a:t>
            </a:r>
            <a:endParaRPr lang="zh-CN"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7AF7199-507C-46D8-B818-6A79CAB5279D}"/>
              </a:ext>
            </a:extLst>
          </p:cNvPr>
          <p:cNvSpPr>
            <a:spLocks noGrp="1" noChangeArrowheads="1"/>
          </p:cNvSpPr>
          <p:nvPr>
            <p:ph type="body" idx="1"/>
          </p:nvPr>
        </p:nvSpPr>
        <p:spPr>
          <a:xfrm>
            <a:off x="1905000" y="1447800"/>
            <a:ext cx="8610600" cy="5029200"/>
          </a:xfrm>
        </p:spPr>
        <p:txBody>
          <a:bodyPr/>
          <a:lstStyle/>
          <a:p>
            <a:pPr eaLnBrk="1" hangingPunct="1">
              <a:lnSpc>
                <a:spcPct val="110000"/>
              </a:lnSpc>
              <a:buClr>
                <a:srgbClr val="0070C0"/>
              </a:buClr>
              <a:buFont typeface="Wingdings" panose="05000000000000000000" pitchFamily="2" charset="2"/>
              <a:buChar char="n"/>
              <a:defRPr/>
            </a:pPr>
            <a:r>
              <a:rPr lang="en-US" altLang="zh-CN" sz="2400" dirty="0"/>
              <a:t> C++</a:t>
            </a:r>
            <a:r>
              <a:rPr lang="zh-CN" altLang="en-US" sz="2400" dirty="0"/>
              <a:t>中的赋值运算符分为两种：简单赋值运算符和复合赋值运算符。</a:t>
            </a:r>
          </a:p>
          <a:p>
            <a:pPr eaLnBrk="1" hangingPunct="1">
              <a:lnSpc>
                <a:spcPct val="110000"/>
              </a:lnSpc>
              <a:buClr>
                <a:srgbClr val="0070C0"/>
              </a:buClr>
              <a:buFont typeface="Wingdings" panose="05000000000000000000" pitchFamily="2" charset="2"/>
              <a:buChar char="n"/>
              <a:defRPr/>
            </a:pPr>
            <a:r>
              <a:rPr lang="en-US" altLang="zh-CN" sz="2400" b="1" dirty="0"/>
              <a:t>1</a:t>
            </a:r>
            <a:r>
              <a:rPr lang="zh-CN" altLang="en-US" sz="2400" b="1" dirty="0"/>
              <a:t>．简单赋值运算符“</a:t>
            </a:r>
            <a:r>
              <a:rPr lang="en-US" altLang="zh-CN" sz="2400" b="1" dirty="0"/>
              <a:t>=”</a:t>
            </a:r>
          </a:p>
          <a:p>
            <a:pPr marL="0" indent="0">
              <a:lnSpc>
                <a:spcPct val="110000"/>
              </a:lnSpc>
              <a:buClr>
                <a:srgbClr val="0070C0"/>
              </a:buClr>
              <a:buNone/>
              <a:defRPr/>
            </a:pPr>
            <a:r>
              <a:rPr lang="en-US" altLang="zh-CN" sz="2400" dirty="0">
                <a:solidFill>
                  <a:srgbClr val="FF0000"/>
                </a:solidFill>
              </a:rPr>
              <a:t>    </a:t>
            </a:r>
            <a:r>
              <a:rPr lang="zh-CN" altLang="en-US" sz="2400" dirty="0">
                <a:solidFill>
                  <a:srgbClr val="FF0000"/>
                </a:solidFill>
              </a:rPr>
              <a:t>表达式形式：变量 </a:t>
            </a:r>
            <a:r>
              <a:rPr lang="en-US" altLang="zh-CN" sz="2400" dirty="0">
                <a:solidFill>
                  <a:srgbClr val="FF0000"/>
                </a:solidFill>
              </a:rPr>
              <a:t>= </a:t>
            </a:r>
            <a:r>
              <a:rPr lang="zh-CN" altLang="en-US" sz="2400" dirty="0">
                <a:solidFill>
                  <a:srgbClr val="FF0000"/>
                </a:solidFill>
              </a:rPr>
              <a:t>表达式</a:t>
            </a:r>
          </a:p>
          <a:p>
            <a:pPr eaLnBrk="1" hangingPunct="1">
              <a:lnSpc>
                <a:spcPct val="110000"/>
              </a:lnSpc>
              <a:buClr>
                <a:srgbClr val="0070C0"/>
              </a:buClr>
              <a:buFont typeface="Wingdings" panose="05000000000000000000" pitchFamily="2" charset="2"/>
              <a:buChar char="n"/>
              <a:defRPr/>
            </a:pPr>
            <a:r>
              <a:rPr lang="en-US" altLang="zh-CN" sz="2400" b="1" dirty="0"/>
              <a:t>2</a:t>
            </a:r>
            <a:r>
              <a:rPr lang="zh-CN" altLang="en-US" sz="2400" b="1" dirty="0"/>
              <a:t>．复合赋值运算符</a:t>
            </a:r>
          </a:p>
          <a:p>
            <a:pPr eaLnBrk="1" hangingPunct="1">
              <a:lnSpc>
                <a:spcPct val="110000"/>
              </a:lnSpc>
              <a:buClr>
                <a:srgbClr val="0070C0"/>
              </a:buClr>
              <a:buFont typeface="Wingdings" panose="05000000000000000000" pitchFamily="2" charset="2"/>
              <a:buChar char="n"/>
              <a:defRPr/>
            </a:pPr>
            <a:r>
              <a:rPr lang="zh-CN" altLang="en-US" sz="2400" dirty="0"/>
              <a:t>由一个数值型运算符和基本赋值运算符组合而成。</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共</a:t>
            </a:r>
            <a:r>
              <a:rPr lang="en-US" altLang="zh-CN" sz="2400" dirty="0"/>
              <a:t>10</a:t>
            </a:r>
            <a:r>
              <a:rPr lang="zh-CN" altLang="en-US" sz="2400" dirty="0"/>
              <a:t>个：</a:t>
            </a:r>
            <a:r>
              <a:rPr lang="en-US" altLang="zh-CN" sz="2400" dirty="0"/>
              <a:t>+=</a:t>
            </a:r>
            <a:r>
              <a:rPr lang="zh-CN" altLang="en-US" sz="2400" dirty="0"/>
              <a:t>、－</a:t>
            </a:r>
            <a:r>
              <a:rPr lang="en-US" altLang="zh-CN" sz="2400" dirty="0"/>
              <a:t>=</a:t>
            </a:r>
            <a:r>
              <a:rPr lang="zh-CN" altLang="en-US" sz="2400" dirty="0"/>
              <a:t>、*</a:t>
            </a:r>
            <a:r>
              <a:rPr lang="en-US" altLang="zh-CN" sz="2400" dirty="0"/>
              <a:t>=</a:t>
            </a:r>
            <a:r>
              <a:rPr lang="zh-CN" altLang="en-US" sz="2400" dirty="0"/>
              <a:t>、</a:t>
            </a:r>
            <a:r>
              <a:rPr lang="en-US" altLang="zh-CN" sz="2400" dirty="0"/>
              <a:t>/=</a:t>
            </a:r>
            <a:r>
              <a:rPr lang="zh-CN" altLang="en-US" sz="2400" dirty="0"/>
              <a:t>、</a:t>
            </a:r>
            <a:r>
              <a:rPr lang="en-US" altLang="zh-CN" sz="2400" dirty="0"/>
              <a:t>%=</a:t>
            </a:r>
            <a:r>
              <a:rPr lang="zh-CN" altLang="en-US" sz="2400" dirty="0"/>
              <a:t>、</a:t>
            </a:r>
            <a:r>
              <a:rPr lang="en-US" altLang="zh-CN" sz="2400" dirty="0"/>
              <a:t>&lt;&lt;=</a:t>
            </a:r>
            <a:r>
              <a:rPr lang="zh-CN" altLang="en-US" sz="2400" dirty="0"/>
              <a:t>、</a:t>
            </a:r>
            <a:r>
              <a:rPr lang="en-US" altLang="zh-CN" sz="2400" dirty="0"/>
              <a:t>&gt;&gt;=</a:t>
            </a:r>
            <a:r>
              <a:rPr lang="zh-CN" altLang="en-US" sz="2400" dirty="0"/>
              <a:t>、</a:t>
            </a:r>
            <a:r>
              <a:rPr lang="en-US" altLang="zh-CN" sz="2400" dirty="0"/>
              <a:t>&amp;=</a:t>
            </a:r>
            <a:r>
              <a:rPr lang="zh-CN" altLang="en-US" sz="2400" dirty="0"/>
              <a:t>、</a:t>
            </a:r>
            <a:r>
              <a:rPr lang="en-US" altLang="zh-CN" sz="2400" dirty="0"/>
              <a:t>^=</a:t>
            </a:r>
            <a:r>
              <a:rPr lang="zh-CN" altLang="en-US" sz="2400" dirty="0"/>
              <a:t>、</a:t>
            </a:r>
            <a:r>
              <a:rPr lang="en-US" altLang="zh-CN" sz="2400" dirty="0"/>
              <a:t>|=</a:t>
            </a:r>
            <a:r>
              <a:rPr lang="zh-CN" altLang="en-US" sz="2400" dirty="0"/>
              <a:t>。</a:t>
            </a:r>
          </a:p>
          <a:p>
            <a:pPr marL="0" indent="0">
              <a:lnSpc>
                <a:spcPct val="110000"/>
              </a:lnSpc>
              <a:buClr>
                <a:srgbClr val="0070C0"/>
              </a:buClr>
              <a:buNone/>
              <a:defRPr/>
            </a:pPr>
            <a:r>
              <a:rPr lang="zh-CN" altLang="en-US" sz="2400" dirty="0">
                <a:solidFill>
                  <a:srgbClr val="FF0000"/>
                </a:solidFill>
              </a:rPr>
              <a:t>     复合赋值表达式形式：变量 </a:t>
            </a:r>
            <a:r>
              <a:rPr lang="en-US" altLang="zh-CN" sz="2400" dirty="0">
                <a:solidFill>
                  <a:srgbClr val="FF0000"/>
                </a:solidFill>
              </a:rPr>
              <a:t>#= </a:t>
            </a:r>
            <a:r>
              <a:rPr lang="zh-CN" altLang="en-US" sz="2400" dirty="0">
                <a:solidFill>
                  <a:srgbClr val="FF0000"/>
                </a:solidFill>
              </a:rPr>
              <a:t>表达式            </a:t>
            </a:r>
            <a:endParaRPr lang="en-US" altLang="zh-CN" sz="2400" dirty="0">
              <a:solidFill>
                <a:srgbClr val="FF0000"/>
              </a:solidFill>
            </a:endParaRPr>
          </a:p>
          <a:p>
            <a:pPr marL="0" indent="0">
              <a:lnSpc>
                <a:spcPct val="110000"/>
              </a:lnSpc>
              <a:buClr>
                <a:srgbClr val="0070C0"/>
              </a:buClr>
              <a:buNone/>
              <a:defRPr/>
            </a:pPr>
            <a:r>
              <a:rPr lang="en-US" altLang="zh-CN" sz="2400" dirty="0">
                <a:solidFill>
                  <a:srgbClr val="FF0000"/>
                </a:solidFill>
              </a:rPr>
              <a:t>     </a:t>
            </a:r>
            <a:r>
              <a:rPr lang="zh-CN" altLang="en-US" sz="2400" dirty="0"/>
              <a:t>其中，‘</a:t>
            </a:r>
            <a:r>
              <a:rPr lang="en-US" altLang="zh-CN" sz="2400" dirty="0"/>
              <a:t>#’</a:t>
            </a:r>
            <a:r>
              <a:rPr lang="zh-CN" altLang="en-US" sz="2400" dirty="0"/>
              <a:t>表示数值型运算符。</a:t>
            </a:r>
          </a:p>
        </p:txBody>
      </p:sp>
      <p:sp>
        <p:nvSpPr>
          <p:cNvPr id="36867" name="Rectangle 3">
            <a:extLst>
              <a:ext uri="{FF2B5EF4-FFF2-40B4-BE49-F238E27FC236}">
                <a16:creationId xmlns:a16="http://schemas.microsoft.com/office/drawing/2014/main" id="{C9969FBD-5159-41A7-A532-9B66C795FA06}"/>
              </a:ext>
            </a:extLst>
          </p:cNvPr>
          <p:cNvSpPr>
            <a:spLocks noGrp="1" noChangeArrowheads="1"/>
          </p:cNvSpPr>
          <p:nvPr>
            <p:ph type="title"/>
          </p:nvPr>
        </p:nvSpPr>
        <p:spPr>
          <a:xfrm>
            <a:off x="1981200" y="533400"/>
            <a:ext cx="8229600" cy="914400"/>
          </a:xfrm>
        </p:spPr>
        <p:txBody>
          <a:bodyPr/>
          <a:lstStyle/>
          <a:p>
            <a:pPr eaLnBrk="1" hangingPunct="1"/>
            <a:r>
              <a:rPr lang="en-US" altLang="zh-CN" sz="3200" b="1"/>
              <a:t>2.4.4  </a:t>
            </a:r>
            <a:r>
              <a:rPr lang="zh-CN" altLang="en-US" sz="3200" b="1"/>
              <a:t>赋值运算符与赋值表达式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7D90844-8F7A-405B-B343-36E8CF471C68}"/>
              </a:ext>
            </a:extLst>
          </p:cNvPr>
          <p:cNvSpPr>
            <a:spLocks noGrp="1" noChangeArrowheads="1"/>
          </p:cNvSpPr>
          <p:nvPr>
            <p:ph type="body" idx="1"/>
          </p:nvPr>
        </p:nvSpPr>
        <p:spPr>
          <a:xfrm>
            <a:off x="1905000" y="1447800"/>
            <a:ext cx="8610600" cy="5029200"/>
          </a:xfrm>
        </p:spPr>
        <p:txBody>
          <a:bodyPr>
            <a:normAutofit fontScale="92500"/>
          </a:bodyPr>
          <a:lstStyle/>
          <a:p>
            <a:pPr eaLnBrk="1" hangingPunct="1">
              <a:lnSpc>
                <a:spcPct val="110000"/>
              </a:lnSpc>
              <a:buClr>
                <a:srgbClr val="0070C0"/>
              </a:buClr>
              <a:buFont typeface="Wingdings" panose="05000000000000000000" pitchFamily="2" charset="2"/>
              <a:buChar char="n"/>
              <a:defRPr/>
            </a:pPr>
            <a:r>
              <a:rPr lang="en-US" altLang="zh-CN" sz="2400" dirty="0"/>
              <a:t> C++</a:t>
            </a:r>
            <a:r>
              <a:rPr lang="zh-CN" altLang="en-US" sz="2400" dirty="0"/>
              <a:t>中的赋值运算符分为两种：简单赋值运算符和复合赋值运算符。</a:t>
            </a:r>
          </a:p>
          <a:p>
            <a:pPr eaLnBrk="1" hangingPunct="1">
              <a:lnSpc>
                <a:spcPct val="110000"/>
              </a:lnSpc>
              <a:buClr>
                <a:srgbClr val="0070C0"/>
              </a:buClr>
              <a:buFont typeface="Wingdings" panose="05000000000000000000" pitchFamily="2" charset="2"/>
              <a:buChar char="n"/>
              <a:defRPr/>
            </a:pPr>
            <a:r>
              <a:rPr lang="en-US" altLang="zh-CN" sz="2400" b="1" dirty="0"/>
              <a:t>2</a:t>
            </a:r>
            <a:r>
              <a:rPr lang="zh-CN" altLang="en-US" sz="2400" b="1" dirty="0"/>
              <a:t>．复合赋值运算符</a:t>
            </a:r>
          </a:p>
          <a:p>
            <a:pPr eaLnBrk="1" hangingPunct="1">
              <a:lnSpc>
                <a:spcPct val="110000"/>
              </a:lnSpc>
              <a:buClr>
                <a:srgbClr val="0070C0"/>
              </a:buClr>
              <a:buFont typeface="Wingdings" panose="05000000000000000000" pitchFamily="2" charset="2"/>
              <a:buChar char="n"/>
              <a:defRPr/>
            </a:pPr>
            <a:r>
              <a:rPr lang="zh-CN" altLang="en-US" sz="2400" dirty="0"/>
              <a:t>形式：变量 </a:t>
            </a:r>
            <a:r>
              <a:rPr lang="en-US" altLang="zh-CN" sz="2400" dirty="0"/>
              <a:t>#= </a:t>
            </a:r>
            <a:r>
              <a:rPr lang="zh-CN" altLang="en-US" sz="2400" dirty="0"/>
              <a:t>表达式 </a:t>
            </a:r>
            <a:r>
              <a:rPr lang="en-US" altLang="zh-CN" sz="2400" dirty="0"/>
              <a:t>       </a:t>
            </a:r>
            <a:r>
              <a:rPr lang="en-US" altLang="zh-CN" sz="2400" b="1" dirty="0">
                <a:solidFill>
                  <a:srgbClr val="00B050"/>
                </a:solidFill>
              </a:rPr>
              <a:t>//</a:t>
            </a:r>
            <a:r>
              <a:rPr lang="zh-CN" altLang="en-US" sz="2400" b="1" dirty="0">
                <a:solidFill>
                  <a:srgbClr val="00B050"/>
                </a:solidFill>
              </a:rPr>
              <a:t>等价于：变量 </a:t>
            </a:r>
            <a:r>
              <a:rPr lang="en-US" altLang="zh-CN" sz="2400" b="1" dirty="0">
                <a:solidFill>
                  <a:srgbClr val="00B050"/>
                </a:solidFill>
              </a:rPr>
              <a:t>= </a:t>
            </a:r>
            <a:r>
              <a:rPr lang="zh-CN" altLang="en-US" sz="2400" b="1" dirty="0">
                <a:solidFill>
                  <a:srgbClr val="00B050"/>
                </a:solidFill>
              </a:rPr>
              <a:t>变量 </a:t>
            </a:r>
            <a:r>
              <a:rPr lang="en-US" altLang="zh-CN" sz="2400" b="1" dirty="0">
                <a:solidFill>
                  <a:srgbClr val="00B050"/>
                </a:solidFill>
              </a:rPr>
              <a:t># </a:t>
            </a:r>
            <a:r>
              <a:rPr lang="zh-CN" altLang="en-US" sz="2400" b="1" dirty="0">
                <a:solidFill>
                  <a:srgbClr val="00B050"/>
                </a:solidFill>
              </a:rPr>
              <a:t>表达式</a:t>
            </a:r>
            <a:endParaRPr lang="en-US" altLang="zh-CN" sz="2400" b="1" dirty="0">
              <a:solidFill>
                <a:srgbClr val="00B050"/>
              </a:solidFill>
            </a:endParaRPr>
          </a:p>
          <a:p>
            <a:pPr eaLnBrk="1" hangingPunct="1">
              <a:lnSpc>
                <a:spcPct val="110000"/>
              </a:lnSpc>
              <a:buClr>
                <a:srgbClr val="0070C0"/>
              </a:buClr>
              <a:buFont typeface="Wingdings" panose="05000000000000000000" pitchFamily="2" charset="2"/>
              <a:buChar char="n"/>
              <a:defRPr/>
            </a:pPr>
            <a:r>
              <a:rPr lang="zh-CN" altLang="en-US" sz="2400" dirty="0"/>
              <a:t>例如：</a:t>
            </a:r>
            <a:r>
              <a:rPr lang="en-US" altLang="zh-CN" sz="2400" dirty="0"/>
              <a:t>a += 5     </a:t>
            </a:r>
            <a:r>
              <a:rPr lang="zh-CN" altLang="en-US" sz="2400" dirty="0"/>
              <a:t>等价于    </a:t>
            </a:r>
            <a:r>
              <a:rPr lang="en-US" altLang="zh-CN" sz="2400" dirty="0"/>
              <a:t>a = a+5               </a:t>
            </a:r>
          </a:p>
          <a:p>
            <a:pPr marL="0" indent="0">
              <a:lnSpc>
                <a:spcPct val="110000"/>
              </a:lnSpc>
              <a:buClr>
                <a:srgbClr val="0070C0"/>
              </a:buClr>
              <a:buNone/>
              <a:defRPr/>
            </a:pPr>
            <a:r>
              <a:rPr lang="en-US" altLang="zh-CN" sz="2400" dirty="0"/>
              <a:t>                m %=7    </a:t>
            </a:r>
            <a:r>
              <a:rPr lang="zh-CN" altLang="en-US" sz="2400" dirty="0"/>
              <a:t>等价于    </a:t>
            </a:r>
            <a:r>
              <a:rPr lang="en-US" altLang="zh-CN" sz="2400" dirty="0"/>
              <a:t>m = m % 7</a:t>
            </a:r>
          </a:p>
          <a:p>
            <a:pPr eaLnBrk="1" hangingPunct="1">
              <a:lnSpc>
                <a:spcPct val="110000"/>
              </a:lnSpc>
              <a:buClr>
                <a:srgbClr val="0070C0"/>
              </a:buClr>
              <a:buFont typeface="Wingdings" panose="05000000000000000000" pitchFamily="2" charset="2"/>
              <a:buChar char="n"/>
              <a:defRPr/>
            </a:pPr>
            <a:r>
              <a:rPr lang="zh-CN" altLang="en-US" sz="2400" dirty="0"/>
              <a:t>复合赋值运算符的优先级、结合性都与赋值运算符相同。</a:t>
            </a:r>
            <a:endParaRPr lang="en-US" altLang="zh-CN" sz="2400" dirty="0"/>
          </a:p>
          <a:p>
            <a:pPr eaLnBrk="1" hangingPunct="1">
              <a:lnSpc>
                <a:spcPct val="110000"/>
              </a:lnSpc>
              <a:buClr>
                <a:srgbClr val="0070C0"/>
              </a:buClr>
              <a:buFont typeface="Wingdings" panose="05000000000000000000" pitchFamily="2" charset="2"/>
              <a:buChar char="n"/>
              <a:defRPr/>
            </a:pPr>
            <a:r>
              <a:rPr lang="en-US" altLang="zh-CN" sz="2400" b="1" dirty="0"/>
              <a:t>3</a:t>
            </a:r>
            <a:r>
              <a:rPr lang="zh-CN" altLang="en-US" sz="2400" b="1" dirty="0"/>
              <a:t>．赋值表达式</a:t>
            </a:r>
            <a:endParaRPr lang="en-US" altLang="zh-CN" sz="2400" b="1" dirty="0"/>
          </a:p>
          <a:p>
            <a:pPr eaLnBrk="1" hangingPunct="1">
              <a:lnSpc>
                <a:spcPct val="110000"/>
              </a:lnSpc>
              <a:buClr>
                <a:srgbClr val="0070C0"/>
              </a:buClr>
              <a:buFont typeface="Wingdings" panose="05000000000000000000" pitchFamily="2" charset="2"/>
              <a:buChar char="n"/>
              <a:defRPr/>
            </a:pPr>
            <a:r>
              <a:rPr lang="zh-CN" altLang="en-US" sz="2400" dirty="0"/>
              <a:t>由赋值运算符与操作数组成，把赋值运算符右边表达式的值赋给左边的变量。赋值表达式的类型为左边变量的类型。</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solidFill>
                  <a:srgbClr val="FF0000"/>
                </a:solidFill>
              </a:rPr>
              <a:t>在</a:t>
            </a:r>
            <a:r>
              <a:rPr lang="en-US" altLang="zh-CN" sz="2400" dirty="0">
                <a:solidFill>
                  <a:srgbClr val="FF0000"/>
                </a:solidFill>
              </a:rPr>
              <a:t>C++</a:t>
            </a:r>
            <a:r>
              <a:rPr lang="zh-CN" altLang="en-US" sz="2400" dirty="0">
                <a:solidFill>
                  <a:srgbClr val="FF0000"/>
                </a:solidFill>
              </a:rPr>
              <a:t>语言中还可以连续赋值</a:t>
            </a:r>
            <a:r>
              <a:rPr lang="zh-CN" altLang="en-US" sz="2400" dirty="0"/>
              <a:t>。</a:t>
            </a:r>
          </a:p>
          <a:p>
            <a:pPr eaLnBrk="1" hangingPunct="1">
              <a:lnSpc>
                <a:spcPct val="110000"/>
              </a:lnSpc>
              <a:buClr>
                <a:srgbClr val="0070C0"/>
              </a:buClr>
              <a:buFont typeface="Wingdings" panose="05000000000000000000" pitchFamily="2" charset="2"/>
              <a:buChar char="n"/>
              <a:defRPr/>
            </a:pPr>
            <a:endParaRPr lang="zh-CN" altLang="en-US" sz="2400" dirty="0"/>
          </a:p>
        </p:txBody>
      </p:sp>
      <p:sp>
        <p:nvSpPr>
          <p:cNvPr id="37891" name="Rectangle 3">
            <a:extLst>
              <a:ext uri="{FF2B5EF4-FFF2-40B4-BE49-F238E27FC236}">
                <a16:creationId xmlns:a16="http://schemas.microsoft.com/office/drawing/2014/main" id="{812CFED9-C130-451C-ADA0-CC7CC160C653}"/>
              </a:ext>
            </a:extLst>
          </p:cNvPr>
          <p:cNvSpPr>
            <a:spLocks noGrp="1" noChangeArrowheads="1"/>
          </p:cNvSpPr>
          <p:nvPr>
            <p:ph type="title"/>
          </p:nvPr>
        </p:nvSpPr>
        <p:spPr>
          <a:xfrm>
            <a:off x="1981200" y="533400"/>
            <a:ext cx="8229600" cy="914400"/>
          </a:xfrm>
        </p:spPr>
        <p:txBody>
          <a:bodyPr/>
          <a:lstStyle/>
          <a:p>
            <a:pPr eaLnBrk="1" hangingPunct="1"/>
            <a:r>
              <a:rPr lang="en-US" altLang="zh-CN" sz="3200" b="1"/>
              <a:t>2.4.4  </a:t>
            </a:r>
            <a:r>
              <a:rPr lang="zh-CN" altLang="en-US" sz="3200" b="1"/>
              <a:t>赋值运算符与赋值表达式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7756F45-530A-40D1-BF43-30CDBA83CEA8}"/>
              </a:ext>
            </a:extLst>
          </p:cNvPr>
          <p:cNvSpPr>
            <a:spLocks noGrp="1" noChangeArrowheads="1"/>
          </p:cNvSpPr>
          <p:nvPr>
            <p:ph type="body" idx="1"/>
          </p:nvPr>
        </p:nvSpPr>
        <p:spPr>
          <a:xfrm>
            <a:off x="1981200" y="800100"/>
            <a:ext cx="8153400" cy="5676900"/>
          </a:xfrm>
          <a:noFill/>
          <a:ln>
            <a:solidFill>
              <a:schemeClr val="tx1"/>
            </a:solidFill>
          </a:ln>
        </p:spPr>
        <p:txBody>
          <a:bodyPr>
            <a:normAutofit lnSpcReduction="10000"/>
          </a:bodyPr>
          <a:lstStyle/>
          <a:p>
            <a:pPr eaLnBrk="1" hangingPunct="1">
              <a:lnSpc>
                <a:spcPct val="80000"/>
              </a:lnSpc>
              <a:buFontTx/>
              <a:buNone/>
              <a:defRPr/>
            </a:pPr>
            <a:r>
              <a:rPr lang="en-US" altLang="zh-CN" sz="2400" dirty="0"/>
              <a:t>【</a:t>
            </a:r>
            <a:r>
              <a:rPr lang="zh-CN" altLang="en-US" sz="2400" dirty="0"/>
              <a:t>例</a:t>
            </a:r>
            <a:r>
              <a:rPr lang="en-US" altLang="zh-CN" sz="2400" dirty="0"/>
              <a:t>2.5】</a:t>
            </a:r>
            <a:r>
              <a:rPr lang="zh-CN" altLang="en-US" sz="2400" dirty="0"/>
              <a:t>赋值表达式的应用。</a:t>
            </a:r>
          </a:p>
          <a:p>
            <a:pPr marL="0" indent="0">
              <a:buNone/>
              <a:defRPr/>
            </a:pPr>
            <a:r>
              <a:rPr lang="en-US" altLang="zh-CN" sz="2000" dirty="0"/>
              <a:t>#include&lt;</a:t>
            </a:r>
            <a:r>
              <a:rPr lang="en-US" altLang="zh-CN" sz="2000" dirty="0" err="1"/>
              <a:t>iostream</a:t>
            </a:r>
            <a:r>
              <a:rPr lang="en-US" altLang="zh-CN" sz="2000" dirty="0"/>
              <a:t>&gt;</a:t>
            </a:r>
            <a:endParaRPr lang="zh-CN" altLang="zh-CN" sz="2000" dirty="0"/>
          </a:p>
          <a:p>
            <a:pPr marL="0" indent="0">
              <a:buNone/>
              <a:defRPr/>
            </a:pPr>
            <a:r>
              <a:rPr lang="en-US" altLang="zh-CN" sz="2000" dirty="0"/>
              <a:t>using namespace </a:t>
            </a:r>
            <a:r>
              <a:rPr lang="en-US" altLang="zh-CN" sz="2000" dirty="0" err="1"/>
              <a:t>std</a:t>
            </a:r>
            <a:r>
              <a:rPr lang="en-US" altLang="zh-CN" sz="2000" dirty="0"/>
              <a:t>;</a:t>
            </a:r>
            <a:endParaRPr lang="zh-CN" altLang="zh-CN" sz="2000" dirty="0"/>
          </a:p>
          <a:p>
            <a:pPr marL="0" indent="0">
              <a:buNone/>
              <a:defRPr/>
            </a:pPr>
            <a:r>
              <a:rPr lang="en-US" altLang="zh-CN" sz="2000" dirty="0" err="1"/>
              <a:t>int</a:t>
            </a:r>
            <a:r>
              <a:rPr lang="en-US" altLang="zh-CN" sz="2000" dirty="0"/>
              <a:t> main()</a:t>
            </a:r>
            <a:endParaRPr lang="zh-CN" altLang="zh-CN" sz="2000" dirty="0"/>
          </a:p>
          <a:p>
            <a:pPr marL="0" indent="0">
              <a:buNone/>
              <a:defRPr/>
            </a:pPr>
            <a:r>
              <a:rPr lang="en-US" altLang="zh-CN" sz="2000" dirty="0"/>
              <a:t>{   </a:t>
            </a:r>
            <a:r>
              <a:rPr lang="en-US" altLang="zh-CN" sz="2000" dirty="0" err="1"/>
              <a:t>int</a:t>
            </a:r>
            <a:r>
              <a:rPr lang="en-US" altLang="zh-CN" sz="2000" dirty="0"/>
              <a:t> m=3,n=4,k;</a:t>
            </a:r>
            <a:endParaRPr lang="zh-CN" altLang="zh-CN" sz="2000" dirty="0"/>
          </a:p>
          <a:p>
            <a:pPr marL="0" indent="0">
              <a:buNone/>
              <a:defRPr/>
            </a:pPr>
            <a:r>
              <a:rPr lang="en-US" altLang="zh-CN" sz="2000" dirty="0"/>
              <a:t>    k=m++ - --n;        </a:t>
            </a:r>
            <a:r>
              <a:rPr lang="en-US" altLang="zh-CN" sz="2000" dirty="0" err="1"/>
              <a:t>cout</a:t>
            </a:r>
            <a:r>
              <a:rPr lang="en-US" altLang="zh-CN" sz="2000" dirty="0"/>
              <a:t>&lt;&lt;"k="&lt;&lt;k&lt;&lt;</a:t>
            </a:r>
            <a:r>
              <a:rPr lang="en-US" altLang="zh-CN" sz="2000" dirty="0" err="1"/>
              <a:t>endl</a:t>
            </a:r>
            <a:r>
              <a:rPr lang="en-US" altLang="zh-CN" sz="2000" dirty="0"/>
              <a:t>;</a:t>
            </a:r>
            <a:endParaRPr lang="zh-CN" altLang="zh-CN" sz="2000" dirty="0"/>
          </a:p>
          <a:p>
            <a:pPr marL="0" indent="0">
              <a:buNone/>
              <a:defRPr/>
            </a:pPr>
            <a:r>
              <a:rPr lang="en-US" altLang="zh-CN" sz="2000" dirty="0"/>
              <a:t>    char x='</a:t>
            </a:r>
            <a:r>
              <a:rPr lang="en-US" altLang="zh-CN" sz="2000" dirty="0" err="1"/>
              <a:t>m',y</a:t>
            </a:r>
            <a:r>
              <a:rPr lang="en-US" altLang="zh-CN" sz="2000" dirty="0"/>
              <a:t>='n';</a:t>
            </a:r>
            <a:endParaRPr lang="zh-CN" altLang="zh-CN" sz="2000" dirty="0"/>
          </a:p>
          <a:p>
            <a:pPr marL="0" indent="0">
              <a:buNone/>
              <a:defRPr/>
            </a:pPr>
            <a:r>
              <a:rPr lang="en-US" altLang="zh-CN" sz="2000" dirty="0"/>
              <a:t>    </a:t>
            </a:r>
            <a:r>
              <a:rPr lang="en-US" altLang="zh-CN" sz="2000" dirty="0" err="1"/>
              <a:t>int</a:t>
            </a:r>
            <a:r>
              <a:rPr lang="en-US" altLang="zh-CN" sz="2000" dirty="0"/>
              <a:t> z;    z=y&lt;x;     </a:t>
            </a:r>
            <a:r>
              <a:rPr lang="en-US" altLang="zh-CN" sz="2000" dirty="0" err="1"/>
              <a:t>cout</a:t>
            </a:r>
            <a:r>
              <a:rPr lang="en-US" altLang="zh-CN" sz="2000" dirty="0"/>
              <a:t>&lt;&lt;"z="&lt;&lt;z&lt;&lt;</a:t>
            </a:r>
            <a:r>
              <a:rPr lang="en-US" altLang="zh-CN" sz="2000" dirty="0" err="1"/>
              <a:t>endl</a:t>
            </a:r>
            <a:r>
              <a:rPr lang="en-US" altLang="zh-CN" sz="2000" dirty="0"/>
              <a:t>;</a:t>
            </a:r>
            <a:endParaRPr lang="zh-CN" altLang="zh-CN" sz="2000" dirty="0"/>
          </a:p>
          <a:p>
            <a:pPr marL="0" indent="0">
              <a:buNone/>
              <a:defRPr/>
            </a:pPr>
            <a:r>
              <a:rPr lang="en-US" altLang="zh-CN" sz="2000" dirty="0"/>
              <a:t>    z=(y==x+1);</a:t>
            </a:r>
            <a:endParaRPr lang="zh-CN" altLang="zh-CN" sz="2000" dirty="0"/>
          </a:p>
          <a:p>
            <a:pPr marL="0" indent="0">
              <a:buNone/>
              <a:defRPr/>
            </a:pPr>
            <a:r>
              <a:rPr lang="en-US" altLang="zh-CN" sz="2000" dirty="0"/>
              <a:t>    </a:t>
            </a:r>
            <a:r>
              <a:rPr lang="en-US" altLang="zh-CN" sz="2000" dirty="0" err="1"/>
              <a:t>cout</a:t>
            </a:r>
            <a:r>
              <a:rPr lang="en-US" altLang="zh-CN" sz="2000" dirty="0"/>
              <a:t>&lt;&lt;"z="&lt;&lt;z&lt;&lt;</a:t>
            </a:r>
            <a:r>
              <a:rPr lang="en-US" altLang="zh-CN" sz="2000" dirty="0" err="1"/>
              <a:t>endl</a:t>
            </a:r>
            <a:r>
              <a:rPr lang="en-US" altLang="zh-CN" sz="2000" dirty="0"/>
              <a:t>;</a:t>
            </a:r>
            <a:endParaRPr lang="zh-CN" altLang="zh-CN" sz="2000" dirty="0"/>
          </a:p>
          <a:p>
            <a:pPr marL="0" indent="0">
              <a:buNone/>
              <a:defRPr/>
            </a:pPr>
            <a:r>
              <a:rPr lang="en-US" altLang="zh-CN" sz="2000" dirty="0"/>
              <a:t>    z=('y'!='Y');          </a:t>
            </a:r>
            <a:r>
              <a:rPr lang="en-US" altLang="zh-CN" sz="2000" dirty="0" err="1"/>
              <a:t>cout</a:t>
            </a:r>
            <a:r>
              <a:rPr lang="en-US" altLang="zh-CN" sz="2000" dirty="0"/>
              <a:t>&lt;&lt;"z="&lt;&lt;z&lt;&lt;</a:t>
            </a:r>
            <a:r>
              <a:rPr lang="en-US" altLang="zh-CN" sz="2000" dirty="0" err="1"/>
              <a:t>endl</a:t>
            </a:r>
            <a:r>
              <a:rPr lang="en-US" altLang="zh-CN" sz="2000" dirty="0"/>
              <a:t>;</a:t>
            </a:r>
            <a:endParaRPr lang="zh-CN" altLang="zh-CN" sz="2000" dirty="0"/>
          </a:p>
          <a:p>
            <a:pPr marL="0" indent="0">
              <a:buNone/>
              <a:defRPr/>
            </a:pPr>
            <a:r>
              <a:rPr lang="en-US" altLang="zh-CN" sz="2000" dirty="0"/>
              <a:t>    </a:t>
            </a:r>
            <a:r>
              <a:rPr lang="en-US" altLang="zh-CN" sz="2000" dirty="0" err="1"/>
              <a:t>int</a:t>
            </a:r>
            <a:r>
              <a:rPr lang="en-US" altLang="zh-CN" sz="2000" dirty="0"/>
              <a:t> a=1,b=3,c=5;     a+=b*=c-=2;</a:t>
            </a:r>
            <a:endParaRPr lang="zh-CN" altLang="zh-CN" sz="2000" dirty="0"/>
          </a:p>
          <a:p>
            <a:pPr marL="0" indent="0">
              <a:buNone/>
              <a:defRPr/>
            </a:pPr>
            <a:r>
              <a:rPr lang="en-US" altLang="zh-CN" sz="2000" dirty="0"/>
              <a:t>    </a:t>
            </a:r>
            <a:r>
              <a:rPr lang="en-US" altLang="zh-CN" sz="2000" dirty="0" err="1"/>
              <a:t>cout</a:t>
            </a:r>
            <a:r>
              <a:rPr lang="en-US" altLang="zh-CN" sz="2000" dirty="0"/>
              <a:t>&lt;&lt;"a="&lt;&lt;a&lt;&lt;','&lt;&lt;"b="&lt;&lt;b&lt;&lt;','&lt;&lt;"c="&lt;&lt;c&lt;&lt;</a:t>
            </a:r>
            <a:r>
              <a:rPr lang="en-US" altLang="zh-CN" sz="2000" dirty="0" err="1"/>
              <a:t>endl</a:t>
            </a:r>
            <a:r>
              <a:rPr lang="en-US" altLang="zh-CN" sz="2000" dirty="0"/>
              <a:t>;</a:t>
            </a:r>
            <a:endParaRPr lang="zh-CN" altLang="zh-CN" sz="2000" dirty="0"/>
          </a:p>
          <a:p>
            <a:pPr marL="0" indent="0">
              <a:buNone/>
              <a:defRPr/>
            </a:pPr>
            <a:r>
              <a:rPr lang="en-US" altLang="zh-CN" sz="2000" dirty="0"/>
              <a:t>    return 0;</a:t>
            </a:r>
            <a:endParaRPr lang="zh-CN" altLang="zh-CN" sz="2000" dirty="0"/>
          </a:p>
          <a:p>
            <a:pPr marL="0" indent="0">
              <a:buNone/>
              <a:defRPr/>
            </a:pPr>
            <a:r>
              <a:rPr lang="en-US" altLang="zh-CN" sz="2000" dirty="0"/>
              <a:t>}</a:t>
            </a:r>
            <a:endParaRPr lang="zh-CN" altLang="zh-CN" sz="2000" dirty="0"/>
          </a:p>
        </p:txBody>
      </p:sp>
      <p:sp>
        <p:nvSpPr>
          <p:cNvPr id="61445" name="Rectangle 5">
            <a:extLst>
              <a:ext uri="{FF2B5EF4-FFF2-40B4-BE49-F238E27FC236}">
                <a16:creationId xmlns:a16="http://schemas.microsoft.com/office/drawing/2014/main" id="{CCE30C9D-7E22-4066-A757-6312E25C8047}"/>
              </a:ext>
            </a:extLst>
          </p:cNvPr>
          <p:cNvSpPr>
            <a:spLocks noChangeArrowheads="1"/>
          </p:cNvSpPr>
          <p:nvPr/>
        </p:nvSpPr>
        <p:spPr bwMode="auto">
          <a:xfrm>
            <a:off x="8145463" y="990600"/>
            <a:ext cx="1828800" cy="1739900"/>
          </a:xfrm>
          <a:prstGeom prst="rect">
            <a:avLst/>
          </a:prstGeom>
          <a:solidFill>
            <a:srgbClr val="D9ED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运行结果：</a:t>
            </a:r>
          </a:p>
          <a:p>
            <a:pPr eaLnBrk="1" hangingPunct="1">
              <a:spcBef>
                <a:spcPct val="0"/>
              </a:spcBef>
              <a:buFontTx/>
              <a:buNone/>
            </a:pPr>
            <a:r>
              <a:rPr lang="en-US" altLang="zh-CN" sz="1800"/>
              <a:t>k=0</a:t>
            </a:r>
          </a:p>
          <a:p>
            <a:pPr eaLnBrk="1" hangingPunct="1">
              <a:spcBef>
                <a:spcPct val="0"/>
              </a:spcBef>
              <a:buFontTx/>
              <a:buNone/>
            </a:pPr>
            <a:r>
              <a:rPr lang="en-US" altLang="zh-CN" sz="1800"/>
              <a:t>z=0</a:t>
            </a:r>
          </a:p>
          <a:p>
            <a:pPr eaLnBrk="1" hangingPunct="1">
              <a:spcBef>
                <a:spcPct val="0"/>
              </a:spcBef>
              <a:buFontTx/>
              <a:buNone/>
            </a:pPr>
            <a:r>
              <a:rPr lang="en-US" altLang="zh-CN" sz="1800"/>
              <a:t>z=1</a:t>
            </a:r>
          </a:p>
          <a:p>
            <a:pPr eaLnBrk="1" hangingPunct="1">
              <a:spcBef>
                <a:spcPct val="0"/>
              </a:spcBef>
              <a:buFontTx/>
              <a:buNone/>
            </a:pPr>
            <a:r>
              <a:rPr lang="en-US" altLang="zh-CN" sz="1800"/>
              <a:t>z=1</a:t>
            </a:r>
          </a:p>
          <a:p>
            <a:pPr eaLnBrk="1" hangingPunct="1">
              <a:spcBef>
                <a:spcPct val="0"/>
              </a:spcBef>
              <a:buFontTx/>
              <a:buNone/>
            </a:pPr>
            <a:r>
              <a:rPr lang="en-US" altLang="zh-CN" sz="1800"/>
              <a:t>a=10,b=9,c=3</a:t>
            </a:r>
          </a:p>
        </p:txBody>
      </p:sp>
      <p:sp>
        <p:nvSpPr>
          <p:cNvPr id="61446" name="AutoShape 6">
            <a:hlinkClick r:id="rId2" action="ppaction://hlinksldjump"/>
            <a:extLst>
              <a:ext uri="{FF2B5EF4-FFF2-40B4-BE49-F238E27FC236}">
                <a16:creationId xmlns:a16="http://schemas.microsoft.com/office/drawing/2014/main" id="{CD9A6630-CE8D-4D01-B339-D9F080381102}"/>
              </a:ext>
            </a:extLst>
          </p:cNvPr>
          <p:cNvSpPr>
            <a:spLocks noChangeArrowheads="1"/>
          </p:cNvSpPr>
          <p:nvPr/>
        </p:nvSpPr>
        <p:spPr bwMode="auto">
          <a:xfrm>
            <a:off x="9618663" y="62103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blinds(horizontal)">
                                      <p:cBhvr>
                                        <p:cTn id="7"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8A4658A-E2D6-4329-8DF6-4CF4C04BF83B}"/>
              </a:ext>
            </a:extLst>
          </p:cNvPr>
          <p:cNvSpPr>
            <a:spLocks noGrp="1" noChangeArrowheads="1"/>
          </p:cNvSpPr>
          <p:nvPr>
            <p:ph type="body" idx="1"/>
          </p:nvPr>
        </p:nvSpPr>
        <p:spPr>
          <a:xfrm>
            <a:off x="1981200" y="1600200"/>
            <a:ext cx="8229600" cy="4953000"/>
          </a:xfrm>
        </p:spPr>
        <p:txBody>
          <a:bodyPr/>
          <a:lstStyle/>
          <a:p>
            <a:pPr eaLnBrk="1" hangingPunct="1">
              <a:lnSpc>
                <a:spcPct val="110000"/>
              </a:lnSpc>
              <a:buClr>
                <a:srgbClr val="0070C0"/>
              </a:buClr>
              <a:buFont typeface="Wingdings" panose="05000000000000000000" pitchFamily="2" charset="2"/>
              <a:buChar char="n"/>
            </a:pPr>
            <a:r>
              <a:rPr lang="en-US" altLang="zh-CN" sz="2400"/>
              <a:t>C++</a:t>
            </a:r>
            <a:r>
              <a:rPr lang="zh-CN" altLang="en-US" sz="2400"/>
              <a:t>有</a:t>
            </a:r>
            <a:r>
              <a:rPr lang="en-US" altLang="zh-CN" sz="2400"/>
              <a:t>6</a:t>
            </a:r>
            <a:r>
              <a:rPr lang="zh-CN" altLang="en-US" sz="2400"/>
              <a:t>个位运算符：</a:t>
            </a:r>
            <a:r>
              <a:rPr lang="en-US" altLang="zh-CN" sz="2400"/>
              <a:t>~</a:t>
            </a:r>
            <a:r>
              <a:rPr lang="zh-CN" altLang="en-US" sz="2400"/>
              <a:t>（按位求反）、</a:t>
            </a:r>
            <a:r>
              <a:rPr lang="en-US" altLang="zh-CN" sz="2400"/>
              <a:t>&amp;</a:t>
            </a:r>
            <a:r>
              <a:rPr lang="zh-CN" altLang="en-US" sz="2400"/>
              <a:t>（按位与）、</a:t>
            </a:r>
            <a:r>
              <a:rPr lang="en-US" altLang="zh-CN" sz="2400"/>
              <a:t>|</a:t>
            </a:r>
            <a:r>
              <a:rPr lang="zh-CN" altLang="en-US" sz="2400"/>
              <a:t>（按位或）、</a:t>
            </a:r>
            <a:r>
              <a:rPr lang="en-US" altLang="zh-CN" sz="2400"/>
              <a:t>^</a:t>
            </a:r>
            <a:r>
              <a:rPr lang="zh-CN" altLang="en-US" sz="2400"/>
              <a:t>（按位异或）、</a:t>
            </a:r>
            <a:r>
              <a:rPr lang="en-US" altLang="zh-CN" sz="2400"/>
              <a:t>&gt;&gt;</a:t>
            </a:r>
            <a:r>
              <a:rPr lang="zh-CN" altLang="en-US" sz="2400"/>
              <a:t>（右移位）、</a:t>
            </a:r>
            <a:r>
              <a:rPr lang="en-US" altLang="zh-CN" sz="2400"/>
              <a:t>&lt;&lt;</a:t>
            </a:r>
            <a:r>
              <a:rPr lang="zh-CN" altLang="en-US" sz="2400"/>
              <a:t>（左移位）。</a:t>
            </a:r>
            <a:endParaRPr lang="en-US" altLang="zh-CN" sz="2400"/>
          </a:p>
          <a:p>
            <a:pPr eaLnBrk="1" hangingPunct="1">
              <a:lnSpc>
                <a:spcPct val="110000"/>
              </a:lnSpc>
              <a:buClr>
                <a:srgbClr val="0070C0"/>
              </a:buClr>
              <a:buFont typeface="Wingdings" panose="05000000000000000000" pitchFamily="2" charset="2"/>
              <a:buChar char="n"/>
            </a:pPr>
            <a:r>
              <a:rPr lang="zh-CN" altLang="en-US" sz="2400">
                <a:solidFill>
                  <a:srgbClr val="FF0000"/>
                </a:solidFill>
              </a:rPr>
              <a:t>注意：</a:t>
            </a:r>
          </a:p>
          <a:p>
            <a:pPr eaLnBrk="1" hangingPunct="1">
              <a:lnSpc>
                <a:spcPct val="110000"/>
              </a:lnSpc>
              <a:buClr>
                <a:srgbClr val="0070C0"/>
              </a:buClr>
              <a:buFont typeface="Wingdings" panose="05000000000000000000" pitchFamily="2" charset="2"/>
              <a:buChar char="ü"/>
            </a:pPr>
            <a:r>
              <a:rPr lang="zh-CN" altLang="en-US" sz="2400"/>
              <a:t>位运算操作数只能是整型或字符型的数据，不能为实型数据。</a:t>
            </a:r>
          </a:p>
          <a:p>
            <a:pPr eaLnBrk="1" hangingPunct="1">
              <a:lnSpc>
                <a:spcPct val="110000"/>
              </a:lnSpc>
              <a:buClr>
                <a:srgbClr val="0070C0"/>
              </a:buClr>
              <a:buFont typeface="Wingdings" panose="05000000000000000000" pitchFamily="2" charset="2"/>
              <a:buChar char="ü"/>
            </a:pPr>
            <a:r>
              <a:rPr lang="zh-CN" altLang="en-US" sz="2400"/>
              <a:t>移位运算的结果就是位运算表达式的值，参与运算的两个操作数的值并没有发生变化。</a:t>
            </a:r>
          </a:p>
        </p:txBody>
      </p:sp>
      <p:sp>
        <p:nvSpPr>
          <p:cNvPr id="39939" name="Rectangle 3">
            <a:extLst>
              <a:ext uri="{FF2B5EF4-FFF2-40B4-BE49-F238E27FC236}">
                <a16:creationId xmlns:a16="http://schemas.microsoft.com/office/drawing/2014/main" id="{FCC72291-6D13-4135-A610-0B2D4BE647B2}"/>
              </a:ext>
            </a:extLst>
          </p:cNvPr>
          <p:cNvSpPr>
            <a:spLocks noGrp="1" noChangeArrowheads="1"/>
          </p:cNvSpPr>
          <p:nvPr>
            <p:ph type="title"/>
          </p:nvPr>
        </p:nvSpPr>
        <p:spPr>
          <a:xfrm>
            <a:off x="1981200" y="533400"/>
            <a:ext cx="8229600" cy="914400"/>
          </a:xfrm>
        </p:spPr>
        <p:txBody>
          <a:bodyPr/>
          <a:lstStyle/>
          <a:p>
            <a:pPr eaLnBrk="1" hangingPunct="1"/>
            <a:r>
              <a:rPr lang="en-US" altLang="zh-CN" sz="3200"/>
              <a:t>2.4.5  </a:t>
            </a:r>
            <a:r>
              <a:rPr lang="zh-CN" altLang="en-US" sz="3200"/>
              <a:t>位运算符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2F440A9-7D67-4DD0-91CE-10F9B28FC528}"/>
              </a:ext>
            </a:extLst>
          </p:cNvPr>
          <p:cNvSpPr>
            <a:spLocks noGrp="1" noChangeArrowheads="1"/>
          </p:cNvSpPr>
          <p:nvPr>
            <p:ph type="body" idx="1"/>
          </p:nvPr>
        </p:nvSpPr>
        <p:spPr>
          <a:xfrm>
            <a:off x="1981200" y="1587500"/>
            <a:ext cx="8229600" cy="4648200"/>
          </a:xfrm>
        </p:spPr>
        <p:txBody>
          <a:bodyPr/>
          <a:lstStyle/>
          <a:p>
            <a:pPr eaLnBrk="1" hangingPunct="1">
              <a:lnSpc>
                <a:spcPct val="80000"/>
              </a:lnSpc>
              <a:buClr>
                <a:srgbClr val="0070C0"/>
              </a:buClr>
              <a:buFont typeface="Wingdings" panose="05000000000000000000" pitchFamily="2" charset="2"/>
              <a:buChar char="n"/>
            </a:pPr>
            <a:r>
              <a:rPr lang="zh-CN" altLang="en-US" sz="2600"/>
              <a:t>标识符是程序员为命名程序中的一些实体而定义的专用单词。</a:t>
            </a:r>
            <a:endParaRPr lang="en-US" altLang="zh-CN" sz="2600"/>
          </a:p>
          <a:p>
            <a:pPr eaLnBrk="1" hangingPunct="1">
              <a:lnSpc>
                <a:spcPct val="80000"/>
              </a:lnSpc>
              <a:buClr>
                <a:srgbClr val="0070C0"/>
              </a:buClr>
              <a:buFont typeface="Wingdings" panose="05000000000000000000" pitchFamily="2" charset="2"/>
              <a:buChar char="n"/>
            </a:pPr>
            <a:r>
              <a:rPr lang="en-US" altLang="zh-CN" sz="2600" b="1">
                <a:solidFill>
                  <a:srgbClr val="0070C0"/>
                </a:solidFill>
              </a:rPr>
              <a:t>C++</a:t>
            </a:r>
            <a:r>
              <a:rPr lang="zh-CN" altLang="en-US" sz="2600" b="1">
                <a:solidFill>
                  <a:srgbClr val="0070C0"/>
                </a:solidFill>
              </a:rPr>
              <a:t>语言中标识符的命名规则：</a:t>
            </a:r>
          </a:p>
          <a:p>
            <a:pPr eaLnBrk="1" hangingPunct="1">
              <a:lnSpc>
                <a:spcPct val="80000"/>
              </a:lnSpc>
              <a:spcBef>
                <a:spcPct val="30000"/>
              </a:spcBef>
              <a:spcAft>
                <a:spcPct val="30000"/>
              </a:spcAft>
              <a:buFontTx/>
              <a:buNone/>
            </a:pPr>
            <a:r>
              <a:rPr lang="zh-CN" altLang="en-US" sz="2600"/>
              <a:t>⑴标识符是由英文字母（包括大写和小写）、数字和下划线组成，并且</a:t>
            </a:r>
            <a:r>
              <a:rPr lang="zh-CN" altLang="en-US" sz="2600">
                <a:solidFill>
                  <a:srgbClr val="FF0000"/>
                </a:solidFill>
              </a:rPr>
              <a:t>以字母和下划线开始</a:t>
            </a:r>
            <a:r>
              <a:rPr lang="zh-CN" altLang="en-US" sz="2600"/>
              <a:t>，其后跟零个或多个字母、数字或下划线。</a:t>
            </a:r>
            <a:endParaRPr lang="en-US" altLang="zh-CN" sz="2600"/>
          </a:p>
          <a:p>
            <a:pPr eaLnBrk="1" hangingPunct="1">
              <a:lnSpc>
                <a:spcPct val="80000"/>
              </a:lnSpc>
              <a:spcBef>
                <a:spcPct val="30000"/>
              </a:spcBef>
              <a:spcAft>
                <a:spcPct val="30000"/>
              </a:spcAft>
              <a:buFontTx/>
              <a:buNone/>
            </a:pPr>
            <a:r>
              <a:rPr lang="zh-CN" altLang="en-US" sz="2600"/>
              <a:t>⑵标识符中</a:t>
            </a:r>
            <a:r>
              <a:rPr lang="zh-CN" altLang="en-US" sz="2600">
                <a:solidFill>
                  <a:srgbClr val="FF0000"/>
                </a:solidFill>
              </a:rPr>
              <a:t>大写和小写字母是有区别</a:t>
            </a:r>
            <a:r>
              <a:rPr lang="zh-CN" altLang="en-US" sz="2600"/>
              <a:t>的。</a:t>
            </a:r>
            <a:endParaRPr lang="en-US" altLang="zh-CN" sz="2600"/>
          </a:p>
          <a:p>
            <a:pPr eaLnBrk="1" hangingPunct="1">
              <a:lnSpc>
                <a:spcPct val="80000"/>
              </a:lnSpc>
              <a:spcBef>
                <a:spcPct val="30000"/>
              </a:spcBef>
              <a:spcAft>
                <a:spcPct val="30000"/>
              </a:spcAft>
              <a:buFontTx/>
              <a:buNone/>
            </a:pPr>
            <a:r>
              <a:rPr lang="zh-CN" altLang="en-US" sz="2600"/>
              <a:t>⑶标识符的</a:t>
            </a:r>
            <a:r>
              <a:rPr lang="zh-CN" altLang="en-US" sz="2600">
                <a:solidFill>
                  <a:srgbClr val="FF0000"/>
                </a:solidFill>
              </a:rPr>
              <a:t>长度是任意的</a:t>
            </a:r>
            <a:r>
              <a:rPr lang="zh-CN" altLang="en-US" sz="2600"/>
              <a:t>，有的编译系统仅识别前</a:t>
            </a:r>
            <a:r>
              <a:rPr lang="en-US" altLang="zh-CN" sz="2600"/>
              <a:t>32</a:t>
            </a:r>
            <a:r>
              <a:rPr lang="zh-CN" altLang="en-US" sz="2600"/>
              <a:t>个字符。</a:t>
            </a:r>
          </a:p>
          <a:p>
            <a:pPr eaLnBrk="1" hangingPunct="1">
              <a:lnSpc>
                <a:spcPct val="80000"/>
              </a:lnSpc>
              <a:buFontTx/>
              <a:buNone/>
            </a:pPr>
            <a:r>
              <a:rPr lang="zh-CN" altLang="en-US" sz="2600"/>
              <a:t>⑷标识符</a:t>
            </a:r>
            <a:r>
              <a:rPr lang="zh-CN" altLang="en-US" sz="2600">
                <a:solidFill>
                  <a:srgbClr val="FF0000"/>
                </a:solidFill>
              </a:rPr>
              <a:t>不能和</a:t>
            </a:r>
            <a:r>
              <a:rPr lang="en-US" altLang="zh-CN" sz="2600">
                <a:solidFill>
                  <a:srgbClr val="FF0000"/>
                </a:solidFill>
              </a:rPr>
              <a:t>C++</a:t>
            </a:r>
            <a:r>
              <a:rPr lang="zh-CN" altLang="en-US" sz="2600">
                <a:solidFill>
                  <a:srgbClr val="FF0000"/>
                </a:solidFill>
              </a:rPr>
              <a:t>语言的关键字同名</a:t>
            </a:r>
            <a:r>
              <a:rPr lang="zh-CN" altLang="en-US" sz="2600"/>
              <a:t>。</a:t>
            </a:r>
          </a:p>
        </p:txBody>
      </p:sp>
      <p:sp>
        <p:nvSpPr>
          <p:cNvPr id="4099" name="Rectangle 3">
            <a:extLst>
              <a:ext uri="{FF2B5EF4-FFF2-40B4-BE49-F238E27FC236}">
                <a16:creationId xmlns:a16="http://schemas.microsoft.com/office/drawing/2014/main" id="{6534F244-AB2D-4092-8586-DF6B0EC6FDD5}"/>
              </a:ext>
            </a:extLst>
          </p:cNvPr>
          <p:cNvSpPr>
            <a:spLocks noGrp="1" noChangeArrowheads="1"/>
          </p:cNvSpPr>
          <p:nvPr>
            <p:ph type="title"/>
          </p:nvPr>
        </p:nvSpPr>
        <p:spPr>
          <a:xfrm>
            <a:off x="1981200" y="533400"/>
            <a:ext cx="8229600" cy="914400"/>
          </a:xfrm>
        </p:spPr>
        <p:txBody>
          <a:bodyPr/>
          <a:lstStyle/>
          <a:p>
            <a:pPr eaLnBrk="1" hangingPunct="1"/>
            <a:r>
              <a:rPr lang="en-US" altLang="zh-CN" sz="3200" b="1"/>
              <a:t>2.1.1  </a:t>
            </a:r>
            <a:r>
              <a:rPr lang="zh-CN" altLang="en-US" sz="3200" b="1"/>
              <a:t>标识符</a:t>
            </a:r>
          </a:p>
        </p:txBody>
      </p:sp>
      <p:sp>
        <p:nvSpPr>
          <p:cNvPr id="20484" name="AutoShape 4">
            <a:hlinkClick r:id="rId2" action="ppaction://hlinksldjump"/>
            <a:extLst>
              <a:ext uri="{FF2B5EF4-FFF2-40B4-BE49-F238E27FC236}">
                <a16:creationId xmlns:a16="http://schemas.microsoft.com/office/drawing/2014/main" id="{CC94610B-E427-40F7-8B46-C47043174647}"/>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324A393-3274-4014-860B-B8A81F7CA96E}"/>
              </a:ext>
            </a:extLst>
          </p:cNvPr>
          <p:cNvSpPr>
            <a:spLocks noGrp="1" noChangeArrowheads="1"/>
          </p:cNvSpPr>
          <p:nvPr>
            <p:ph type="body" idx="1"/>
          </p:nvPr>
        </p:nvSpPr>
        <p:spPr>
          <a:xfrm>
            <a:off x="1905000" y="685800"/>
            <a:ext cx="8077200" cy="5257800"/>
          </a:xfrm>
          <a:noFill/>
          <a:ln>
            <a:solidFill>
              <a:schemeClr val="tx1"/>
            </a:solidFill>
          </a:ln>
        </p:spPr>
        <p:txBody>
          <a:bodyPr>
            <a:normAutofit lnSpcReduction="10000"/>
          </a:bodyPr>
          <a:lstStyle/>
          <a:p>
            <a:pPr eaLnBrk="1" hangingPunct="1">
              <a:lnSpc>
                <a:spcPct val="80000"/>
              </a:lnSpc>
              <a:buFontTx/>
              <a:buNone/>
              <a:defRPr/>
            </a:pPr>
            <a:r>
              <a:rPr lang="en-US" altLang="zh-CN" sz="2400" dirty="0"/>
              <a:t>【</a:t>
            </a:r>
            <a:r>
              <a:rPr lang="zh-CN" altLang="en-US" sz="2400" dirty="0"/>
              <a:t>例</a:t>
            </a:r>
            <a:r>
              <a:rPr lang="en-US" altLang="zh-CN" sz="2400" dirty="0"/>
              <a:t>2.6】</a:t>
            </a:r>
            <a:r>
              <a:rPr lang="zh-CN" altLang="en-US" sz="2400" dirty="0"/>
              <a:t>位运算符的应用。</a:t>
            </a:r>
          </a:p>
          <a:p>
            <a:pPr marL="0" indent="0">
              <a:buNone/>
              <a:defRPr/>
            </a:pPr>
            <a:r>
              <a:rPr lang="en-US" altLang="zh-CN" sz="2400" dirty="0"/>
              <a:t>#include&lt;</a:t>
            </a:r>
            <a:r>
              <a:rPr lang="en-US" altLang="zh-CN" sz="2400" dirty="0" err="1"/>
              <a:t>iostream</a:t>
            </a:r>
            <a:r>
              <a:rPr lang="en-US" altLang="zh-CN" sz="2400" dirty="0"/>
              <a:t>&gt;</a:t>
            </a:r>
            <a:endParaRPr lang="zh-CN" altLang="zh-CN" sz="2400" dirty="0"/>
          </a:p>
          <a:p>
            <a:pPr marL="0" indent="0">
              <a:buNone/>
              <a:defRPr/>
            </a:pPr>
            <a:r>
              <a:rPr lang="en-US" altLang="zh-CN" sz="2400" dirty="0"/>
              <a:t>using namespace </a:t>
            </a:r>
            <a:r>
              <a:rPr lang="en-US" altLang="zh-CN" sz="2400" dirty="0" err="1"/>
              <a:t>std</a:t>
            </a:r>
            <a:r>
              <a:rPr lang="en-US" altLang="zh-CN" sz="2400" dirty="0"/>
              <a:t>;</a:t>
            </a:r>
            <a:endParaRPr lang="zh-CN" altLang="zh-CN" sz="2400" dirty="0"/>
          </a:p>
          <a:p>
            <a:pPr marL="0" indent="0">
              <a:buNone/>
              <a:defRPr/>
            </a:pPr>
            <a:r>
              <a:rPr lang="en-US" altLang="zh-CN" sz="2400" dirty="0" err="1"/>
              <a:t>int</a:t>
            </a:r>
            <a:r>
              <a:rPr lang="en-US" altLang="zh-CN" sz="2400" dirty="0"/>
              <a:t> main()</a:t>
            </a:r>
            <a:endParaRPr lang="zh-CN" altLang="zh-CN" sz="2400" dirty="0"/>
          </a:p>
          <a:p>
            <a:pPr marL="0" indent="0">
              <a:buNone/>
              <a:defRPr/>
            </a:pPr>
            <a:r>
              <a:rPr lang="en-US" altLang="zh-CN" sz="2400" dirty="0"/>
              <a:t>{ </a:t>
            </a:r>
            <a:r>
              <a:rPr lang="zh-CN" altLang="en-US" sz="2400" dirty="0"/>
              <a:t>  </a:t>
            </a:r>
            <a:r>
              <a:rPr lang="en-US" altLang="zh-CN" sz="2400" dirty="0" err="1"/>
              <a:t>int</a:t>
            </a:r>
            <a:r>
              <a:rPr lang="en-US" altLang="zh-CN" sz="2400" dirty="0"/>
              <a:t> a=25,b=18,m,n,i,j,k;</a:t>
            </a:r>
            <a:endParaRPr lang="zh-CN" altLang="zh-CN" sz="2400" dirty="0"/>
          </a:p>
          <a:p>
            <a:pPr marL="0" indent="0">
              <a:buNone/>
              <a:defRPr/>
            </a:pPr>
            <a:r>
              <a:rPr lang="en-US" altLang="zh-CN" sz="2400" dirty="0"/>
              <a:t>    m=</a:t>
            </a:r>
            <a:r>
              <a:rPr lang="en-US" altLang="zh-CN" sz="2400" dirty="0" err="1"/>
              <a:t>a&amp;b</a:t>
            </a:r>
            <a:r>
              <a:rPr lang="en-US" altLang="zh-CN" sz="2400" dirty="0"/>
              <a:t>;      </a:t>
            </a:r>
            <a:r>
              <a:rPr lang="en-US" altLang="zh-CN" sz="2400" dirty="0" err="1"/>
              <a:t>cout</a:t>
            </a:r>
            <a:r>
              <a:rPr lang="en-US" altLang="zh-CN" sz="2400" dirty="0"/>
              <a:t>&lt;&lt;"m="&lt;&lt;m&lt;&lt;</a:t>
            </a:r>
            <a:r>
              <a:rPr lang="en-US" altLang="zh-CN" sz="2400" dirty="0" err="1"/>
              <a:t>endl</a:t>
            </a:r>
            <a:r>
              <a:rPr lang="en-US" altLang="zh-CN" sz="2400" dirty="0"/>
              <a:t>;</a:t>
            </a:r>
            <a:endParaRPr lang="zh-CN" altLang="zh-CN" sz="2400" dirty="0"/>
          </a:p>
          <a:p>
            <a:pPr marL="0" indent="0">
              <a:buNone/>
              <a:defRPr/>
            </a:pPr>
            <a:r>
              <a:rPr lang="en-US" altLang="zh-CN" sz="2400" dirty="0"/>
              <a:t>    n=</a:t>
            </a:r>
            <a:r>
              <a:rPr lang="en-US" altLang="zh-CN" sz="2400" dirty="0" err="1"/>
              <a:t>a|b</a:t>
            </a:r>
            <a:r>
              <a:rPr lang="en-US" altLang="zh-CN" sz="2400" dirty="0"/>
              <a:t>;        </a:t>
            </a:r>
            <a:r>
              <a:rPr lang="en-US" altLang="zh-CN" sz="2400" dirty="0" err="1"/>
              <a:t>cout</a:t>
            </a:r>
            <a:r>
              <a:rPr lang="en-US" altLang="zh-CN" sz="2400" dirty="0"/>
              <a:t>&lt;&lt;"n="&lt;&lt;n&lt;&lt;</a:t>
            </a:r>
            <a:r>
              <a:rPr lang="en-US" altLang="zh-CN" sz="2400" dirty="0" err="1"/>
              <a:t>endl</a:t>
            </a:r>
            <a:r>
              <a:rPr lang="en-US" altLang="zh-CN" sz="2400" dirty="0"/>
              <a:t>;</a:t>
            </a:r>
            <a:endParaRPr lang="zh-CN" altLang="zh-CN" sz="2400" dirty="0"/>
          </a:p>
          <a:p>
            <a:pPr marL="0" indent="0">
              <a:buNone/>
              <a:defRPr/>
            </a:pPr>
            <a:r>
              <a:rPr lang="en-US" altLang="zh-CN" sz="2400" dirty="0"/>
              <a:t>    </a:t>
            </a:r>
            <a:r>
              <a:rPr lang="en-US" altLang="zh-CN" sz="2400" dirty="0" err="1"/>
              <a:t>i</a:t>
            </a:r>
            <a:r>
              <a:rPr lang="en-US" altLang="zh-CN" sz="2400" dirty="0"/>
              <a:t>=</a:t>
            </a:r>
            <a:r>
              <a:rPr lang="en-US" altLang="zh-CN" sz="2400" dirty="0" err="1"/>
              <a:t>a^b</a:t>
            </a:r>
            <a:r>
              <a:rPr lang="en-US" altLang="zh-CN" sz="2400" dirty="0"/>
              <a:t>;         </a:t>
            </a:r>
            <a:r>
              <a:rPr lang="en-US" altLang="zh-CN" sz="2400" dirty="0" err="1"/>
              <a:t>cout</a:t>
            </a:r>
            <a:r>
              <a:rPr lang="en-US" altLang="zh-CN" sz="2400" dirty="0"/>
              <a:t>&lt;&lt;"</a:t>
            </a:r>
            <a:r>
              <a:rPr lang="en-US" altLang="zh-CN" sz="2400" dirty="0" err="1"/>
              <a:t>i</a:t>
            </a:r>
            <a:r>
              <a:rPr lang="en-US" altLang="zh-CN" sz="2400" dirty="0"/>
              <a:t>="&lt;&lt;</a:t>
            </a:r>
            <a:r>
              <a:rPr lang="en-US" altLang="zh-CN" sz="2400" dirty="0" err="1"/>
              <a:t>i</a:t>
            </a:r>
            <a:r>
              <a:rPr lang="en-US" altLang="zh-CN" sz="2400" dirty="0"/>
              <a:t>&lt;&lt;</a:t>
            </a:r>
            <a:r>
              <a:rPr lang="en-US" altLang="zh-CN" sz="2400" dirty="0" err="1"/>
              <a:t>endl</a:t>
            </a:r>
            <a:r>
              <a:rPr lang="en-US" altLang="zh-CN" sz="2400" dirty="0"/>
              <a:t>;</a:t>
            </a:r>
            <a:endParaRPr lang="zh-CN" altLang="zh-CN" sz="2400" dirty="0"/>
          </a:p>
          <a:p>
            <a:pPr marL="0" indent="0">
              <a:buNone/>
              <a:defRPr/>
            </a:pPr>
            <a:r>
              <a:rPr lang="en-US" altLang="zh-CN" sz="2400" dirty="0"/>
              <a:t>    j=a&lt;&lt;1;      </a:t>
            </a:r>
            <a:r>
              <a:rPr lang="en-US" altLang="zh-CN" sz="2400" dirty="0" err="1"/>
              <a:t>cout</a:t>
            </a:r>
            <a:r>
              <a:rPr lang="en-US" altLang="zh-CN" sz="2400" dirty="0"/>
              <a:t>&lt;&lt;"j="&lt;&lt;j&lt;&lt;</a:t>
            </a:r>
            <a:r>
              <a:rPr lang="en-US" altLang="zh-CN" sz="2400" dirty="0" err="1"/>
              <a:t>endl</a:t>
            </a:r>
            <a:r>
              <a:rPr lang="en-US" altLang="zh-CN" sz="2400" dirty="0"/>
              <a:t>;</a:t>
            </a:r>
            <a:endParaRPr lang="zh-CN" altLang="zh-CN" sz="2400" dirty="0"/>
          </a:p>
          <a:p>
            <a:pPr marL="0" indent="0">
              <a:buNone/>
              <a:defRPr/>
            </a:pPr>
            <a:r>
              <a:rPr lang="en-US" altLang="zh-CN" sz="2400" dirty="0"/>
              <a:t>    k=a&gt;&gt;1;     </a:t>
            </a:r>
            <a:r>
              <a:rPr lang="en-US" altLang="zh-CN" sz="2400" dirty="0" err="1"/>
              <a:t>cout</a:t>
            </a:r>
            <a:r>
              <a:rPr lang="en-US" altLang="zh-CN" sz="2400" dirty="0"/>
              <a:t>&lt;&lt;"k="&lt;&lt;k&lt;&lt;</a:t>
            </a:r>
            <a:r>
              <a:rPr lang="en-US" altLang="zh-CN" sz="2400" dirty="0" err="1"/>
              <a:t>endl</a:t>
            </a:r>
            <a:r>
              <a:rPr lang="en-US" altLang="zh-CN" sz="2400" dirty="0"/>
              <a:t>;</a:t>
            </a:r>
            <a:endParaRPr lang="zh-CN" altLang="zh-CN" sz="2400" dirty="0"/>
          </a:p>
          <a:p>
            <a:pPr marL="0" indent="0">
              <a:buNone/>
              <a:defRPr/>
            </a:pPr>
            <a:r>
              <a:rPr lang="en-US" altLang="zh-CN" sz="2400" dirty="0"/>
              <a:t>    return 0;</a:t>
            </a:r>
            <a:endParaRPr lang="zh-CN" altLang="zh-CN" sz="2400" dirty="0"/>
          </a:p>
          <a:p>
            <a:pPr marL="0" indent="0">
              <a:buNone/>
              <a:defRPr/>
            </a:pPr>
            <a:r>
              <a:rPr lang="en-US" altLang="zh-CN" sz="2400" dirty="0"/>
              <a:t>}</a:t>
            </a:r>
            <a:endParaRPr lang="zh-CN" altLang="zh-CN" sz="2400" dirty="0"/>
          </a:p>
        </p:txBody>
      </p:sp>
      <p:sp>
        <p:nvSpPr>
          <p:cNvPr id="62469" name="Rectangle 5">
            <a:extLst>
              <a:ext uri="{FF2B5EF4-FFF2-40B4-BE49-F238E27FC236}">
                <a16:creationId xmlns:a16="http://schemas.microsoft.com/office/drawing/2014/main" id="{40403D61-102A-4DD0-A749-CAB92EB64F69}"/>
              </a:ext>
            </a:extLst>
          </p:cNvPr>
          <p:cNvSpPr>
            <a:spLocks noChangeArrowheads="1"/>
          </p:cNvSpPr>
          <p:nvPr/>
        </p:nvSpPr>
        <p:spPr bwMode="auto">
          <a:xfrm>
            <a:off x="8001000" y="838200"/>
            <a:ext cx="1828800" cy="1754188"/>
          </a:xfrm>
          <a:prstGeom prst="rect">
            <a:avLst/>
          </a:prstGeom>
          <a:solidFill>
            <a:srgbClr val="D9ED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运行结果为：</a:t>
            </a:r>
          </a:p>
          <a:p>
            <a:pPr>
              <a:spcBef>
                <a:spcPct val="0"/>
              </a:spcBef>
              <a:buFontTx/>
              <a:buNone/>
            </a:pPr>
            <a:r>
              <a:rPr lang="en-US" altLang="zh-CN" sz="1800"/>
              <a:t>m=16</a:t>
            </a:r>
            <a:endParaRPr lang="zh-CN" altLang="zh-CN" sz="1800"/>
          </a:p>
          <a:p>
            <a:pPr>
              <a:spcBef>
                <a:spcPct val="0"/>
              </a:spcBef>
              <a:buFontTx/>
              <a:buNone/>
            </a:pPr>
            <a:r>
              <a:rPr lang="en-US" altLang="zh-CN" sz="1800"/>
              <a:t>n=27</a:t>
            </a:r>
            <a:endParaRPr lang="zh-CN" altLang="zh-CN" sz="1800"/>
          </a:p>
          <a:p>
            <a:pPr>
              <a:spcBef>
                <a:spcPct val="0"/>
              </a:spcBef>
              <a:buFontTx/>
              <a:buNone/>
            </a:pPr>
            <a:r>
              <a:rPr lang="en-US" altLang="zh-CN" sz="1800"/>
              <a:t>i=11</a:t>
            </a:r>
            <a:endParaRPr lang="zh-CN" altLang="zh-CN" sz="1800"/>
          </a:p>
          <a:p>
            <a:pPr>
              <a:spcBef>
                <a:spcPct val="0"/>
              </a:spcBef>
              <a:buFontTx/>
              <a:buNone/>
            </a:pPr>
            <a:r>
              <a:rPr lang="en-US" altLang="zh-CN" sz="1800"/>
              <a:t>j=50</a:t>
            </a:r>
            <a:endParaRPr lang="zh-CN" altLang="zh-CN" sz="1800"/>
          </a:p>
          <a:p>
            <a:pPr>
              <a:spcBef>
                <a:spcPct val="0"/>
              </a:spcBef>
              <a:buFontTx/>
              <a:buNone/>
            </a:pPr>
            <a:r>
              <a:rPr lang="en-US" altLang="zh-CN" sz="1800"/>
              <a:t>k=12</a:t>
            </a:r>
            <a:endParaRPr lang="zh-CN" altLang="zh-CN" sz="1800"/>
          </a:p>
        </p:txBody>
      </p:sp>
      <p:sp>
        <p:nvSpPr>
          <p:cNvPr id="62470" name="AutoShape 6">
            <a:hlinkClick r:id="rId2" action="ppaction://hlinksldjump"/>
            <a:extLst>
              <a:ext uri="{FF2B5EF4-FFF2-40B4-BE49-F238E27FC236}">
                <a16:creationId xmlns:a16="http://schemas.microsoft.com/office/drawing/2014/main" id="{4C773A3C-F667-4D93-B77E-8E0F4228F5B3}"/>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blinds(horizontal)">
                                      <p:cBhvr>
                                        <p:cTn id="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61AF466-A0E7-453F-8853-C1F9B3C144F8}"/>
              </a:ext>
            </a:extLst>
          </p:cNvPr>
          <p:cNvSpPr>
            <a:spLocks noGrp="1" noChangeArrowheads="1"/>
          </p:cNvSpPr>
          <p:nvPr>
            <p:ph type="body" idx="1"/>
          </p:nvPr>
        </p:nvSpPr>
        <p:spPr>
          <a:xfrm>
            <a:off x="2057400" y="1600200"/>
            <a:ext cx="8077200" cy="4876800"/>
          </a:xfrm>
        </p:spPr>
        <p:txBody>
          <a:bodyPr/>
          <a:lstStyle/>
          <a:p>
            <a:pPr eaLnBrk="1" hangingPunct="1">
              <a:lnSpc>
                <a:spcPct val="110000"/>
              </a:lnSpc>
              <a:buClr>
                <a:srgbClr val="0070C0"/>
              </a:buClr>
              <a:buFont typeface="Wingdings" panose="05000000000000000000" pitchFamily="2" charset="2"/>
              <a:buChar char="n"/>
              <a:defRPr/>
            </a:pPr>
            <a:r>
              <a:rPr lang="en-US" altLang="zh-CN" sz="2400" b="1" dirty="0"/>
              <a:t>1</a:t>
            </a:r>
            <a:r>
              <a:rPr lang="zh-CN" altLang="en-US" sz="2400" b="1" dirty="0"/>
              <a:t>．条件运算符</a:t>
            </a:r>
          </a:p>
          <a:p>
            <a:pPr eaLnBrk="1" hangingPunct="1">
              <a:lnSpc>
                <a:spcPct val="110000"/>
              </a:lnSpc>
              <a:buClr>
                <a:srgbClr val="0070C0"/>
              </a:buClr>
              <a:buFont typeface="Wingdings" panose="05000000000000000000" pitchFamily="2" charset="2"/>
              <a:buChar char="n"/>
              <a:defRPr/>
            </a:pPr>
            <a:r>
              <a:rPr lang="zh-CN" altLang="en-US" sz="2400" dirty="0"/>
              <a:t>三目运算符，形式为：表达式</a:t>
            </a:r>
            <a:r>
              <a:rPr lang="en-US" altLang="zh-CN" sz="2400" dirty="0"/>
              <a:t>1</a:t>
            </a:r>
            <a:r>
              <a:rPr lang="zh-CN" altLang="en-US" sz="2400" dirty="0"/>
              <a:t>？表达式</a:t>
            </a:r>
            <a:r>
              <a:rPr lang="en-US" altLang="zh-CN" sz="2400" dirty="0"/>
              <a:t>2:</a:t>
            </a:r>
            <a:r>
              <a:rPr lang="zh-CN" altLang="en-US" sz="2400" dirty="0"/>
              <a:t>表达式</a:t>
            </a:r>
            <a:r>
              <a:rPr lang="en-US" altLang="zh-CN" sz="2400" dirty="0"/>
              <a:t>3</a:t>
            </a:r>
          </a:p>
          <a:p>
            <a:pPr eaLnBrk="1" hangingPunct="1">
              <a:lnSpc>
                <a:spcPct val="110000"/>
              </a:lnSpc>
              <a:buClr>
                <a:srgbClr val="0070C0"/>
              </a:buClr>
              <a:buFont typeface="Wingdings" panose="05000000000000000000" pitchFamily="2" charset="2"/>
              <a:buChar char="n"/>
              <a:defRPr/>
            </a:pPr>
            <a:r>
              <a:rPr lang="zh-CN" altLang="en-US" sz="2400" dirty="0"/>
              <a:t>执行过程：先分析表达式</a:t>
            </a:r>
            <a:r>
              <a:rPr lang="en-US" altLang="zh-CN" sz="2400" dirty="0"/>
              <a:t>1</a:t>
            </a:r>
            <a:r>
              <a:rPr lang="zh-CN" altLang="en-US" sz="2400" dirty="0"/>
              <a:t>，其值为真时，则表达式</a:t>
            </a:r>
            <a:r>
              <a:rPr lang="en-US" altLang="zh-CN" sz="2400" dirty="0"/>
              <a:t>2</a:t>
            </a:r>
            <a:r>
              <a:rPr lang="zh-CN" altLang="en-US" sz="2400" dirty="0"/>
              <a:t>的值为条件表达式的值；否则表达式</a:t>
            </a:r>
            <a:r>
              <a:rPr lang="en-US" altLang="zh-CN" sz="2400" dirty="0"/>
              <a:t>3</a:t>
            </a:r>
            <a:r>
              <a:rPr lang="zh-CN" altLang="en-US" sz="2400" dirty="0"/>
              <a:t>的值为条件表达式的值。</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优先级低于算术运算符、关系运算符和逻辑运算符，高于赋值运算符。</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结合性为“从右到左”。</a:t>
            </a:r>
          </a:p>
          <a:p>
            <a:pPr eaLnBrk="1" hangingPunct="1">
              <a:lnSpc>
                <a:spcPct val="110000"/>
              </a:lnSpc>
              <a:buClr>
                <a:srgbClr val="0070C0"/>
              </a:buClr>
              <a:buFont typeface="Wingdings" panose="05000000000000000000" pitchFamily="2" charset="2"/>
              <a:buChar char="n"/>
              <a:defRPr/>
            </a:pPr>
            <a:r>
              <a:rPr lang="zh-CN" altLang="en-US" sz="2400" dirty="0"/>
              <a:t>例如：求</a:t>
            </a:r>
            <a:r>
              <a:rPr lang="en-US" altLang="zh-CN" sz="2400" dirty="0"/>
              <a:t>a</a:t>
            </a:r>
            <a:r>
              <a:rPr lang="zh-CN" altLang="en-US" sz="2400" dirty="0"/>
              <a:t>和</a:t>
            </a:r>
            <a:r>
              <a:rPr lang="en-US" altLang="zh-CN" sz="2400" dirty="0"/>
              <a:t>b</a:t>
            </a:r>
            <a:r>
              <a:rPr lang="zh-CN" altLang="en-US" sz="2400" dirty="0"/>
              <a:t>中较大者。</a:t>
            </a:r>
            <a:endParaRPr lang="en-US" altLang="zh-CN" sz="2400" dirty="0"/>
          </a:p>
          <a:p>
            <a:pPr marL="0" indent="0">
              <a:lnSpc>
                <a:spcPct val="110000"/>
              </a:lnSpc>
              <a:buClr>
                <a:srgbClr val="0070C0"/>
              </a:buClr>
              <a:buNone/>
              <a:defRPr/>
            </a:pPr>
            <a:r>
              <a:rPr lang="en-US" altLang="zh-CN" sz="2400" dirty="0"/>
              <a:t>                max = a &gt; b ? a : b</a:t>
            </a:r>
          </a:p>
          <a:p>
            <a:pPr eaLnBrk="1" hangingPunct="1">
              <a:lnSpc>
                <a:spcPct val="110000"/>
              </a:lnSpc>
              <a:buClr>
                <a:srgbClr val="0070C0"/>
              </a:buClr>
              <a:buFont typeface="Wingdings" panose="05000000000000000000" pitchFamily="2" charset="2"/>
              <a:buChar char="n"/>
              <a:defRPr/>
            </a:pPr>
            <a:endParaRPr lang="zh-CN" altLang="en-US" sz="2400" dirty="0"/>
          </a:p>
        </p:txBody>
      </p:sp>
      <p:sp>
        <p:nvSpPr>
          <p:cNvPr id="41987" name="Rectangle 3">
            <a:extLst>
              <a:ext uri="{FF2B5EF4-FFF2-40B4-BE49-F238E27FC236}">
                <a16:creationId xmlns:a16="http://schemas.microsoft.com/office/drawing/2014/main" id="{3EA12158-650F-4A04-88A8-66EF2D5A4D56}"/>
              </a:ext>
            </a:extLst>
          </p:cNvPr>
          <p:cNvSpPr>
            <a:spLocks noGrp="1" noChangeArrowheads="1"/>
          </p:cNvSpPr>
          <p:nvPr>
            <p:ph type="title"/>
          </p:nvPr>
        </p:nvSpPr>
        <p:spPr>
          <a:xfrm>
            <a:off x="1981200" y="533400"/>
            <a:ext cx="8229600" cy="914400"/>
          </a:xfrm>
        </p:spPr>
        <p:txBody>
          <a:bodyPr/>
          <a:lstStyle/>
          <a:p>
            <a:pPr eaLnBrk="1" hangingPunct="1"/>
            <a:r>
              <a:rPr lang="en-US" altLang="zh-CN" sz="3200" b="1"/>
              <a:t>2.4.6  </a:t>
            </a:r>
            <a:r>
              <a:rPr lang="zh-CN" altLang="en-US" sz="3200" b="1"/>
              <a:t>其他运算符</a:t>
            </a:r>
          </a:p>
        </p:txBody>
      </p:sp>
      <p:sp>
        <p:nvSpPr>
          <p:cNvPr id="39940" name="AutoShape 4">
            <a:hlinkClick r:id="rId2" action="ppaction://hlinksldjump"/>
            <a:extLst>
              <a:ext uri="{FF2B5EF4-FFF2-40B4-BE49-F238E27FC236}">
                <a16:creationId xmlns:a16="http://schemas.microsoft.com/office/drawing/2014/main" id="{35CCE305-F57E-4F38-9C03-4B1324F10DE3}"/>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C28838A-6FA1-453C-A7CF-230DBF2B6520}"/>
              </a:ext>
            </a:extLst>
          </p:cNvPr>
          <p:cNvSpPr>
            <a:spLocks noGrp="1" noChangeArrowheads="1"/>
          </p:cNvSpPr>
          <p:nvPr>
            <p:ph type="body" idx="1"/>
          </p:nvPr>
        </p:nvSpPr>
        <p:spPr>
          <a:xfrm>
            <a:off x="2057400" y="1600200"/>
            <a:ext cx="8077200" cy="4876800"/>
          </a:xfrm>
        </p:spPr>
        <p:txBody>
          <a:bodyPr/>
          <a:lstStyle/>
          <a:p>
            <a:pPr eaLnBrk="1" hangingPunct="1">
              <a:lnSpc>
                <a:spcPct val="110000"/>
              </a:lnSpc>
              <a:buClr>
                <a:srgbClr val="0070C0"/>
              </a:buClr>
              <a:buFont typeface="Wingdings" panose="05000000000000000000" pitchFamily="2" charset="2"/>
              <a:buChar char="n"/>
              <a:defRPr/>
            </a:pPr>
            <a:r>
              <a:rPr lang="en-US" altLang="zh-CN" sz="2400" b="1" dirty="0"/>
              <a:t>2</a:t>
            </a:r>
            <a:r>
              <a:rPr lang="zh-CN" altLang="en-US" sz="2400" b="1" dirty="0"/>
              <a:t>．逗号运算符</a:t>
            </a:r>
          </a:p>
          <a:p>
            <a:pPr eaLnBrk="1" hangingPunct="1">
              <a:lnSpc>
                <a:spcPct val="110000"/>
              </a:lnSpc>
              <a:buClr>
                <a:srgbClr val="0070C0"/>
              </a:buClr>
              <a:buFont typeface="Wingdings" panose="05000000000000000000" pitchFamily="2" charset="2"/>
              <a:buChar char="n"/>
              <a:defRPr/>
            </a:pPr>
            <a:r>
              <a:rPr lang="zh-CN" altLang="en-US" sz="2400" dirty="0"/>
              <a:t>由逗号运算符构成的表达式。</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一般形式为：</a:t>
            </a:r>
          </a:p>
          <a:p>
            <a:pPr marL="0" indent="0">
              <a:lnSpc>
                <a:spcPct val="110000"/>
              </a:lnSpc>
              <a:buClr>
                <a:srgbClr val="0070C0"/>
              </a:buClr>
              <a:buNone/>
              <a:defRPr/>
            </a:pPr>
            <a:r>
              <a:rPr lang="zh-CN" altLang="en-US" sz="2400" dirty="0"/>
              <a:t>            表达式</a:t>
            </a:r>
            <a:r>
              <a:rPr lang="en-US" altLang="zh-CN" sz="2400" dirty="0"/>
              <a:t>1</a:t>
            </a:r>
            <a:r>
              <a:rPr lang="zh-CN" altLang="en-US" sz="2400" dirty="0"/>
              <a:t>，表达式</a:t>
            </a:r>
            <a:r>
              <a:rPr lang="en-US" altLang="zh-CN" sz="2400" dirty="0"/>
              <a:t>2</a:t>
            </a:r>
            <a:r>
              <a:rPr lang="zh-CN" altLang="en-US" sz="2400" dirty="0"/>
              <a:t>，</a:t>
            </a:r>
            <a:r>
              <a:rPr lang="en-US" altLang="zh-CN" sz="2400" dirty="0"/>
              <a:t>…</a:t>
            </a:r>
            <a:r>
              <a:rPr lang="zh-CN" altLang="en-US" sz="2400" dirty="0"/>
              <a:t>，表达式</a:t>
            </a:r>
            <a:r>
              <a:rPr lang="en-US" altLang="zh-CN" sz="2400" dirty="0"/>
              <a:t>n</a:t>
            </a:r>
          </a:p>
          <a:p>
            <a:pPr eaLnBrk="1" hangingPunct="1">
              <a:lnSpc>
                <a:spcPct val="110000"/>
              </a:lnSpc>
              <a:buClr>
                <a:srgbClr val="0070C0"/>
              </a:buClr>
              <a:buFont typeface="Wingdings" panose="05000000000000000000" pitchFamily="2" charset="2"/>
              <a:buChar char="n"/>
              <a:defRPr/>
            </a:pPr>
            <a:r>
              <a:rPr lang="zh-CN" altLang="en-US" sz="2400" dirty="0"/>
              <a:t>执行规则：从左到右，逐个表达式执行，最后一个表达式的值是该逗号表达式的值。</a:t>
            </a:r>
          </a:p>
          <a:p>
            <a:pPr eaLnBrk="1" hangingPunct="1">
              <a:lnSpc>
                <a:spcPct val="110000"/>
              </a:lnSpc>
              <a:buClr>
                <a:srgbClr val="0070C0"/>
              </a:buClr>
              <a:buFont typeface="Wingdings" panose="05000000000000000000" pitchFamily="2" charset="2"/>
              <a:buChar char="n"/>
              <a:defRPr/>
            </a:pPr>
            <a:r>
              <a:rPr lang="zh-CN" altLang="en-US" sz="2400" dirty="0">
                <a:solidFill>
                  <a:srgbClr val="FF0000"/>
                </a:solidFill>
              </a:rPr>
              <a:t>注意：</a:t>
            </a:r>
            <a:r>
              <a:rPr lang="zh-CN" altLang="en-US" sz="2400" dirty="0"/>
              <a:t>逗号运算符的优先级最低。</a:t>
            </a:r>
          </a:p>
          <a:p>
            <a:pPr eaLnBrk="1" hangingPunct="1">
              <a:lnSpc>
                <a:spcPct val="110000"/>
              </a:lnSpc>
              <a:buClr>
                <a:srgbClr val="0070C0"/>
              </a:buClr>
              <a:buFont typeface="Wingdings" panose="05000000000000000000" pitchFamily="2" charset="2"/>
              <a:buChar char="n"/>
              <a:defRPr/>
            </a:pPr>
            <a:r>
              <a:rPr lang="zh-CN" altLang="en-US" sz="2400" dirty="0"/>
              <a:t>例如：</a:t>
            </a:r>
            <a:endParaRPr lang="en-US" altLang="zh-CN" sz="2400" dirty="0"/>
          </a:p>
          <a:p>
            <a:pPr marL="0" indent="0">
              <a:lnSpc>
                <a:spcPct val="110000"/>
              </a:lnSpc>
              <a:buClr>
                <a:srgbClr val="0070C0"/>
              </a:buClr>
              <a:buNone/>
              <a:defRPr/>
            </a:pPr>
            <a:r>
              <a:rPr lang="en-US" altLang="zh-CN" sz="2400" dirty="0"/>
              <a:t>            a=3,a+l,a*a         </a:t>
            </a:r>
            <a:r>
              <a:rPr lang="zh-CN" altLang="en-US" sz="2400" dirty="0"/>
              <a:t>结果为</a:t>
            </a:r>
            <a:r>
              <a:rPr lang="en-US" altLang="zh-CN" sz="2400" dirty="0"/>
              <a:t>9</a:t>
            </a:r>
            <a:endParaRPr lang="zh-CN" altLang="en-US" sz="2400" dirty="0"/>
          </a:p>
        </p:txBody>
      </p:sp>
      <p:sp>
        <p:nvSpPr>
          <p:cNvPr id="43011" name="Rectangle 3">
            <a:extLst>
              <a:ext uri="{FF2B5EF4-FFF2-40B4-BE49-F238E27FC236}">
                <a16:creationId xmlns:a16="http://schemas.microsoft.com/office/drawing/2014/main" id="{DDDD59A9-A0ED-44EE-B5FF-373ED8BABE07}"/>
              </a:ext>
            </a:extLst>
          </p:cNvPr>
          <p:cNvSpPr>
            <a:spLocks noGrp="1" noChangeArrowheads="1"/>
          </p:cNvSpPr>
          <p:nvPr>
            <p:ph type="title"/>
          </p:nvPr>
        </p:nvSpPr>
        <p:spPr>
          <a:xfrm>
            <a:off x="1981200" y="533400"/>
            <a:ext cx="8229600" cy="914400"/>
          </a:xfrm>
        </p:spPr>
        <p:txBody>
          <a:bodyPr/>
          <a:lstStyle/>
          <a:p>
            <a:pPr eaLnBrk="1" hangingPunct="1"/>
            <a:r>
              <a:rPr lang="en-US" altLang="zh-CN" sz="3200" b="1"/>
              <a:t>2.4.6  </a:t>
            </a:r>
            <a:r>
              <a:rPr lang="zh-CN" altLang="en-US" sz="3200" b="1"/>
              <a:t>其他运算符</a:t>
            </a:r>
          </a:p>
        </p:txBody>
      </p:sp>
      <p:sp>
        <p:nvSpPr>
          <p:cNvPr id="39940" name="AutoShape 4">
            <a:hlinkClick r:id="rId2" action="ppaction://hlinksldjump"/>
            <a:extLst>
              <a:ext uri="{FF2B5EF4-FFF2-40B4-BE49-F238E27FC236}">
                <a16:creationId xmlns:a16="http://schemas.microsoft.com/office/drawing/2014/main" id="{8478AFE0-7FE6-483E-A6BA-E43F4CECBAE2}"/>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2D16700-C61B-4050-85A3-8F6E6A35F5E2}"/>
              </a:ext>
            </a:extLst>
          </p:cNvPr>
          <p:cNvSpPr>
            <a:spLocks noGrp="1" noChangeArrowheads="1"/>
          </p:cNvSpPr>
          <p:nvPr>
            <p:ph type="body" idx="1"/>
          </p:nvPr>
        </p:nvSpPr>
        <p:spPr>
          <a:xfrm>
            <a:off x="1981200" y="1600200"/>
            <a:ext cx="8153400" cy="4876800"/>
          </a:xfrm>
        </p:spPr>
        <p:txBody>
          <a:bodyPr>
            <a:normAutofit lnSpcReduction="10000"/>
          </a:bodyPr>
          <a:lstStyle/>
          <a:p>
            <a:pPr eaLnBrk="1" hangingPunct="1">
              <a:lnSpc>
                <a:spcPct val="110000"/>
              </a:lnSpc>
              <a:buClr>
                <a:srgbClr val="0070C0"/>
              </a:buClr>
              <a:buFont typeface="Wingdings" panose="05000000000000000000" pitchFamily="2" charset="2"/>
              <a:buChar char="n"/>
              <a:defRPr/>
            </a:pPr>
            <a:r>
              <a:rPr lang="en-US" altLang="zh-CN" sz="2400" b="1" dirty="0"/>
              <a:t>1. </a:t>
            </a:r>
            <a:r>
              <a:rPr lang="zh-CN" altLang="en-US" sz="2400" b="1" dirty="0"/>
              <a:t>隐含转换</a:t>
            </a:r>
          </a:p>
          <a:p>
            <a:pPr eaLnBrk="1" hangingPunct="1">
              <a:lnSpc>
                <a:spcPct val="110000"/>
              </a:lnSpc>
              <a:buClr>
                <a:srgbClr val="0070C0"/>
              </a:buClr>
              <a:buFont typeface="Wingdings" panose="05000000000000000000" pitchFamily="2" charset="2"/>
              <a:buChar char="n"/>
              <a:defRPr/>
            </a:pPr>
            <a:r>
              <a:rPr lang="zh-CN" altLang="en-US" sz="2400" dirty="0"/>
              <a:t>当操作数的类型不一致时，表达式的类型就取决于操作数中类型最高的操作数类型。</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转换规则：</a:t>
            </a:r>
            <a:endParaRPr lang="en-US" altLang="zh-CN" sz="2400" dirty="0"/>
          </a:p>
          <a:p>
            <a:pPr eaLnBrk="1" hangingPunct="1">
              <a:lnSpc>
                <a:spcPct val="110000"/>
              </a:lnSpc>
              <a:buClr>
                <a:srgbClr val="0070C0"/>
              </a:buClr>
              <a:buFont typeface="Wingdings" panose="05000000000000000000" pitchFamily="2" charset="2"/>
              <a:buChar char="n"/>
              <a:defRPr/>
            </a:pPr>
            <a:endParaRPr lang="en-US" altLang="zh-CN" sz="2400" dirty="0"/>
          </a:p>
          <a:p>
            <a:pPr eaLnBrk="1" hangingPunct="1">
              <a:lnSpc>
                <a:spcPct val="110000"/>
              </a:lnSpc>
              <a:buClr>
                <a:srgbClr val="0070C0"/>
              </a:buClr>
              <a:buFont typeface="Wingdings" panose="05000000000000000000" pitchFamily="2" charset="2"/>
              <a:buChar char="n"/>
              <a:defRPr/>
            </a:pPr>
            <a:endParaRPr lang="en-US" altLang="zh-CN" sz="2400" dirty="0"/>
          </a:p>
          <a:p>
            <a:pPr eaLnBrk="1" hangingPunct="1">
              <a:lnSpc>
                <a:spcPct val="110000"/>
              </a:lnSpc>
              <a:buClr>
                <a:srgbClr val="0070C0"/>
              </a:buClr>
              <a:buFont typeface="Wingdings" panose="05000000000000000000" pitchFamily="2" charset="2"/>
              <a:buChar char="n"/>
              <a:defRPr/>
            </a:pPr>
            <a:endParaRPr lang="en-US" altLang="zh-CN" sz="2400" dirty="0"/>
          </a:p>
          <a:p>
            <a:pPr eaLnBrk="1" hangingPunct="1">
              <a:lnSpc>
                <a:spcPct val="110000"/>
              </a:lnSpc>
              <a:buClr>
                <a:srgbClr val="0070C0"/>
              </a:buClr>
              <a:buFont typeface="Wingdings" panose="05000000000000000000" pitchFamily="2" charset="2"/>
              <a:buChar char="n"/>
              <a:defRPr/>
            </a:pP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b="1" dirty="0">
                <a:solidFill>
                  <a:srgbClr val="FF0000"/>
                </a:solidFill>
              </a:rPr>
              <a:t>注意：</a:t>
            </a:r>
            <a:r>
              <a:rPr lang="zh-CN" altLang="en-US" sz="2400" dirty="0"/>
              <a:t>隐含转换是由编译系统自动完成的，计算完成后，操作数仍保持原有的数据类型。</a:t>
            </a:r>
          </a:p>
          <a:p>
            <a:pPr eaLnBrk="1" hangingPunct="1">
              <a:lnSpc>
                <a:spcPct val="110000"/>
              </a:lnSpc>
              <a:buClr>
                <a:srgbClr val="0070C0"/>
              </a:buClr>
              <a:buFont typeface="Wingdings" panose="05000000000000000000" pitchFamily="2" charset="2"/>
              <a:buChar char="n"/>
              <a:defRPr/>
            </a:pPr>
            <a:endParaRPr lang="en-US" altLang="zh-CN" sz="2400" dirty="0"/>
          </a:p>
          <a:p>
            <a:pPr marL="0" indent="0">
              <a:lnSpc>
                <a:spcPct val="110000"/>
              </a:lnSpc>
              <a:buClr>
                <a:srgbClr val="0070C0"/>
              </a:buClr>
              <a:buNone/>
              <a:defRPr/>
            </a:pPr>
            <a:endParaRPr lang="en-US" altLang="zh-CN" sz="2400" dirty="0"/>
          </a:p>
          <a:p>
            <a:pPr eaLnBrk="1" hangingPunct="1">
              <a:lnSpc>
                <a:spcPct val="110000"/>
              </a:lnSpc>
              <a:buClr>
                <a:srgbClr val="0070C0"/>
              </a:buClr>
              <a:buFont typeface="Wingdings" panose="05000000000000000000" pitchFamily="2" charset="2"/>
              <a:buChar char="n"/>
              <a:defRPr/>
            </a:pPr>
            <a:endParaRPr lang="zh-CN" altLang="en-US" sz="2400" b="1" dirty="0"/>
          </a:p>
        </p:txBody>
      </p:sp>
      <p:sp>
        <p:nvSpPr>
          <p:cNvPr id="44035" name="Rectangle 3">
            <a:extLst>
              <a:ext uri="{FF2B5EF4-FFF2-40B4-BE49-F238E27FC236}">
                <a16:creationId xmlns:a16="http://schemas.microsoft.com/office/drawing/2014/main" id="{8492BD84-DCAD-4C1E-A86A-7C33CD17B06D}"/>
              </a:ext>
            </a:extLst>
          </p:cNvPr>
          <p:cNvSpPr>
            <a:spLocks noGrp="1" noChangeArrowheads="1"/>
          </p:cNvSpPr>
          <p:nvPr>
            <p:ph type="title"/>
          </p:nvPr>
        </p:nvSpPr>
        <p:spPr>
          <a:xfrm>
            <a:off x="1981200" y="533400"/>
            <a:ext cx="8229600" cy="914400"/>
          </a:xfrm>
        </p:spPr>
        <p:txBody>
          <a:bodyPr/>
          <a:lstStyle/>
          <a:p>
            <a:pPr eaLnBrk="1" hangingPunct="1"/>
            <a:r>
              <a:rPr lang="en-US" altLang="zh-CN" sz="3200" b="1"/>
              <a:t>2.4.7  </a:t>
            </a:r>
            <a:r>
              <a:rPr lang="zh-CN" altLang="en-US" sz="3200" b="1"/>
              <a:t>表达式中数据类型的转换</a:t>
            </a:r>
          </a:p>
        </p:txBody>
      </p:sp>
      <p:sp>
        <p:nvSpPr>
          <p:cNvPr id="44036" name="Rectangle 40">
            <a:extLst>
              <a:ext uri="{FF2B5EF4-FFF2-40B4-BE49-F238E27FC236}">
                <a16:creationId xmlns:a16="http://schemas.microsoft.com/office/drawing/2014/main" id="{F7E7B970-E3B6-4603-87FA-E2F487ADA39B}"/>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037" name="对象 2">
            <a:extLst>
              <a:ext uri="{FF2B5EF4-FFF2-40B4-BE49-F238E27FC236}">
                <a16:creationId xmlns:a16="http://schemas.microsoft.com/office/drawing/2014/main" id="{A123E0C7-36CD-43FA-83BE-D76FB2A62894}"/>
              </a:ext>
            </a:extLst>
          </p:cNvPr>
          <p:cNvGraphicFramePr>
            <a:graphicFrameLocks noChangeAspect="1"/>
          </p:cNvGraphicFramePr>
          <p:nvPr/>
        </p:nvGraphicFramePr>
        <p:xfrm>
          <a:off x="4114800" y="3048000"/>
          <a:ext cx="3962400" cy="2209800"/>
        </p:xfrm>
        <a:graphic>
          <a:graphicData uri="http://schemas.openxmlformats.org/presentationml/2006/ole">
            <mc:AlternateContent xmlns:mc="http://schemas.openxmlformats.org/markup-compatibility/2006">
              <mc:Choice xmlns:v="urn:schemas-microsoft-com:vml" Requires="v">
                <p:oleObj spid="_x0000_s2050" name="Picture" r:id="rId3" imgW="1504736" imgH="1628961" progId="Word.Picture.8">
                  <p:embed/>
                </p:oleObj>
              </mc:Choice>
              <mc:Fallback>
                <p:oleObj name="Picture" r:id="rId3" imgW="1504736" imgH="1628961" progId="Word.Picture.8">
                  <p:embed/>
                  <p:pic>
                    <p:nvPicPr>
                      <p:cNvPr id="44037" name="对象 2">
                        <a:extLst>
                          <a:ext uri="{FF2B5EF4-FFF2-40B4-BE49-F238E27FC236}">
                            <a16:creationId xmlns:a16="http://schemas.microsoft.com/office/drawing/2014/main" id="{A123E0C7-36CD-43FA-83BE-D76FB2A628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5205"/>
                      <a:stretch>
                        <a:fillRect/>
                      </a:stretch>
                    </p:blipFill>
                    <p:spPr bwMode="auto">
                      <a:xfrm>
                        <a:off x="4114800" y="3048000"/>
                        <a:ext cx="396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0C1E82E-93F4-43C8-95F7-4D95BEA7C6AE}"/>
              </a:ext>
            </a:extLst>
          </p:cNvPr>
          <p:cNvSpPr>
            <a:spLocks noGrp="1" noChangeArrowheads="1"/>
          </p:cNvSpPr>
          <p:nvPr>
            <p:ph type="body" idx="1"/>
          </p:nvPr>
        </p:nvSpPr>
        <p:spPr>
          <a:xfrm>
            <a:off x="1981200" y="1600200"/>
            <a:ext cx="8153400" cy="4876800"/>
          </a:xfrm>
        </p:spPr>
        <p:txBody>
          <a:bodyPr/>
          <a:lstStyle/>
          <a:p>
            <a:pPr eaLnBrk="1" hangingPunct="1">
              <a:lnSpc>
                <a:spcPct val="110000"/>
              </a:lnSpc>
              <a:buClr>
                <a:srgbClr val="0070C0"/>
              </a:buClr>
              <a:buFont typeface="Wingdings" panose="05000000000000000000" pitchFamily="2" charset="2"/>
              <a:buChar char="n"/>
              <a:defRPr/>
            </a:pPr>
            <a:r>
              <a:rPr lang="en-US" altLang="zh-CN" sz="2400" b="1" dirty="0"/>
              <a:t>2. </a:t>
            </a:r>
            <a:r>
              <a:rPr lang="zh-CN" altLang="en-US" sz="2400" b="1" dirty="0"/>
              <a:t>强制转换</a:t>
            </a:r>
            <a:endParaRPr lang="en-US" altLang="zh-CN" sz="2400" b="1" dirty="0"/>
          </a:p>
          <a:p>
            <a:pPr eaLnBrk="1" hangingPunct="1">
              <a:lnSpc>
                <a:spcPct val="110000"/>
              </a:lnSpc>
              <a:buClr>
                <a:srgbClr val="0070C0"/>
              </a:buClr>
              <a:buFont typeface="Wingdings" panose="05000000000000000000" pitchFamily="2" charset="2"/>
              <a:buChar char="n"/>
              <a:defRPr/>
            </a:pPr>
            <a:r>
              <a:rPr lang="zh-CN" altLang="en-US" sz="2400" dirty="0"/>
              <a:t>作用是将表达式的类型强制转换成指定的数据类型。</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一般形式：</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数据类型（表达式）或  （数据类型）表达式</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例如：</a:t>
            </a:r>
            <a:endParaRPr lang="en-US" altLang="zh-CN" sz="2400" dirty="0"/>
          </a:p>
          <a:p>
            <a:pPr marL="0" indent="0">
              <a:lnSpc>
                <a:spcPct val="110000"/>
              </a:lnSpc>
              <a:buClr>
                <a:srgbClr val="0070C0"/>
              </a:buClr>
              <a:buNone/>
              <a:defRPr/>
            </a:pPr>
            <a:r>
              <a:rPr lang="en-US" altLang="zh-CN" sz="2400" dirty="0"/>
              <a:t>        double(a)       //</a:t>
            </a:r>
            <a:r>
              <a:rPr lang="zh-CN" altLang="en-US" sz="2400" dirty="0"/>
              <a:t>将</a:t>
            </a:r>
            <a:r>
              <a:rPr lang="en-US" altLang="zh-CN" sz="2400" dirty="0"/>
              <a:t>a</a:t>
            </a:r>
            <a:r>
              <a:rPr lang="zh-CN" altLang="en-US" sz="2400" dirty="0"/>
              <a:t>强制转换成</a:t>
            </a:r>
            <a:r>
              <a:rPr lang="en-US" altLang="zh-CN" sz="2400" dirty="0"/>
              <a:t>double</a:t>
            </a:r>
            <a:r>
              <a:rPr lang="zh-CN" altLang="en-US" sz="2400" dirty="0"/>
              <a:t>型</a:t>
            </a:r>
            <a:endParaRPr lang="en-US" altLang="zh-CN" sz="2400" dirty="0"/>
          </a:p>
          <a:p>
            <a:pPr marL="0" indent="0">
              <a:lnSpc>
                <a:spcPct val="110000"/>
              </a:lnSpc>
              <a:buClr>
                <a:srgbClr val="0070C0"/>
              </a:buClr>
              <a:buNone/>
              <a:defRPr/>
            </a:pPr>
            <a:r>
              <a:rPr lang="en-US" altLang="zh-CN" sz="2400" dirty="0"/>
              <a:t>        float(5%3)      //</a:t>
            </a:r>
            <a:r>
              <a:rPr lang="zh-CN" altLang="en-US" sz="2400" dirty="0"/>
              <a:t>将</a:t>
            </a:r>
            <a:r>
              <a:rPr lang="en-US" altLang="zh-CN" sz="2400" dirty="0"/>
              <a:t>5%3</a:t>
            </a:r>
            <a:r>
              <a:rPr lang="zh-CN" altLang="en-US" sz="2400" dirty="0"/>
              <a:t>的结果转换成</a:t>
            </a:r>
            <a:r>
              <a:rPr lang="en-US" altLang="zh-CN" sz="2400" dirty="0"/>
              <a:t>float</a:t>
            </a:r>
            <a:r>
              <a:rPr lang="zh-CN" altLang="en-US" sz="2400" dirty="0"/>
              <a:t>型</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b="1" dirty="0">
                <a:solidFill>
                  <a:srgbClr val="FF0000"/>
                </a:solidFill>
              </a:rPr>
              <a:t>注意</a:t>
            </a:r>
            <a:r>
              <a:rPr lang="zh-CN" altLang="en-US" sz="2400" dirty="0">
                <a:solidFill>
                  <a:srgbClr val="FF0000"/>
                </a:solidFill>
              </a:rPr>
              <a:t>：</a:t>
            </a:r>
            <a:r>
              <a:rPr lang="zh-CN" altLang="en-US" sz="2400" dirty="0"/>
              <a:t>如果将高类型转换成低类型，会造成数据精度的损失，是一种不安全的类型转换。 </a:t>
            </a:r>
          </a:p>
          <a:p>
            <a:pPr eaLnBrk="1" hangingPunct="1">
              <a:lnSpc>
                <a:spcPct val="110000"/>
              </a:lnSpc>
              <a:buClr>
                <a:srgbClr val="0070C0"/>
              </a:buClr>
              <a:buFont typeface="Wingdings" panose="05000000000000000000" pitchFamily="2" charset="2"/>
              <a:buChar char="n"/>
              <a:defRPr/>
            </a:pPr>
            <a:endParaRPr lang="en-US" altLang="zh-CN" sz="2400" dirty="0"/>
          </a:p>
          <a:p>
            <a:pPr marL="0" indent="0">
              <a:lnSpc>
                <a:spcPct val="110000"/>
              </a:lnSpc>
              <a:buClr>
                <a:srgbClr val="0070C0"/>
              </a:buClr>
              <a:buNone/>
              <a:defRPr/>
            </a:pPr>
            <a:endParaRPr lang="en-US" altLang="zh-CN" sz="2400" dirty="0"/>
          </a:p>
          <a:p>
            <a:pPr eaLnBrk="1" hangingPunct="1">
              <a:lnSpc>
                <a:spcPct val="110000"/>
              </a:lnSpc>
              <a:buClr>
                <a:srgbClr val="0070C0"/>
              </a:buClr>
              <a:buFont typeface="Wingdings" panose="05000000000000000000" pitchFamily="2" charset="2"/>
              <a:buChar char="n"/>
              <a:defRPr/>
            </a:pPr>
            <a:endParaRPr lang="zh-CN" altLang="en-US" sz="2400" b="1" dirty="0"/>
          </a:p>
        </p:txBody>
      </p:sp>
      <p:sp>
        <p:nvSpPr>
          <p:cNvPr id="45059" name="Rectangle 3">
            <a:extLst>
              <a:ext uri="{FF2B5EF4-FFF2-40B4-BE49-F238E27FC236}">
                <a16:creationId xmlns:a16="http://schemas.microsoft.com/office/drawing/2014/main" id="{5C4825AA-1EAD-4D3F-97BA-F3DAD556FFC4}"/>
              </a:ext>
            </a:extLst>
          </p:cNvPr>
          <p:cNvSpPr>
            <a:spLocks noGrp="1" noChangeArrowheads="1"/>
          </p:cNvSpPr>
          <p:nvPr>
            <p:ph type="title"/>
          </p:nvPr>
        </p:nvSpPr>
        <p:spPr>
          <a:xfrm>
            <a:off x="1981200" y="533400"/>
            <a:ext cx="8229600" cy="914400"/>
          </a:xfrm>
        </p:spPr>
        <p:txBody>
          <a:bodyPr/>
          <a:lstStyle/>
          <a:p>
            <a:pPr eaLnBrk="1" hangingPunct="1"/>
            <a:r>
              <a:rPr lang="en-US" altLang="zh-CN" sz="3200" b="1"/>
              <a:t>2.4.7  </a:t>
            </a:r>
            <a:r>
              <a:rPr lang="zh-CN" altLang="en-US" sz="3200" b="1"/>
              <a:t>表达式中数据类型的转换</a:t>
            </a:r>
          </a:p>
        </p:txBody>
      </p:sp>
      <p:sp>
        <p:nvSpPr>
          <p:cNvPr id="45060" name="Rectangle 40">
            <a:extLst>
              <a:ext uri="{FF2B5EF4-FFF2-40B4-BE49-F238E27FC236}">
                <a16:creationId xmlns:a16="http://schemas.microsoft.com/office/drawing/2014/main" id="{D5A9AF71-AA64-4C79-8909-022E17118812}"/>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 name="AutoShape 78">
            <a:hlinkClick r:id="rId2" action="ppaction://hlinksldjump"/>
            <a:extLst>
              <a:ext uri="{FF2B5EF4-FFF2-40B4-BE49-F238E27FC236}">
                <a16:creationId xmlns:a16="http://schemas.microsoft.com/office/drawing/2014/main" id="{F845E43C-EC24-4835-BB7B-A5FC1E1BE99D}"/>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8C40C35A-AC33-45B4-83E1-8F17B8C9CF6E}"/>
              </a:ext>
            </a:extLst>
          </p:cNvPr>
          <p:cNvSpPr>
            <a:spLocks noGrp="1" noChangeArrowheads="1"/>
          </p:cNvSpPr>
          <p:nvPr>
            <p:ph type="title"/>
          </p:nvPr>
        </p:nvSpPr>
        <p:spPr>
          <a:xfrm>
            <a:off x="1981200" y="53340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4000" b="1"/>
              <a:t>2.5  </a:t>
            </a:r>
            <a:r>
              <a:rPr lang="zh-CN" altLang="en-US" sz="4000" b="1"/>
              <a:t>控制语句</a:t>
            </a:r>
          </a:p>
        </p:txBody>
      </p:sp>
      <p:sp>
        <p:nvSpPr>
          <p:cNvPr id="2" name="内容占位符 1">
            <a:extLst>
              <a:ext uri="{FF2B5EF4-FFF2-40B4-BE49-F238E27FC236}">
                <a16:creationId xmlns:a16="http://schemas.microsoft.com/office/drawing/2014/main" id="{390D399C-055B-4A28-A69A-CEB7D09EE107}"/>
              </a:ext>
            </a:extLst>
          </p:cNvPr>
          <p:cNvSpPr>
            <a:spLocks noGrp="1"/>
          </p:cNvSpPr>
          <p:nvPr>
            <p:ph idx="1"/>
          </p:nvPr>
        </p:nvSpPr>
        <p:spPr/>
        <p:txBody>
          <a:bodyPr>
            <a:normAutofit fontScale="92500" lnSpcReduction="20000"/>
          </a:bodyPr>
          <a:lstStyle/>
          <a:p>
            <a:pPr eaLnBrk="1" hangingPunct="1">
              <a:lnSpc>
                <a:spcPct val="110000"/>
              </a:lnSpc>
              <a:buClr>
                <a:srgbClr val="0070C0"/>
              </a:buClr>
              <a:buFont typeface="Wingdings" panose="05000000000000000000" pitchFamily="2" charset="2"/>
              <a:buChar char="n"/>
              <a:defRPr/>
            </a:pPr>
            <a:r>
              <a:rPr lang="en-US" altLang="zh-CN" sz="2400" dirty="0"/>
              <a:t>C++</a:t>
            </a:r>
            <a:r>
              <a:rPr lang="zh-CN" altLang="zh-CN" sz="2400" dirty="0"/>
              <a:t>语言规定：</a:t>
            </a:r>
            <a:r>
              <a:rPr lang="zh-CN" altLang="zh-CN" sz="2400" dirty="0">
                <a:solidFill>
                  <a:srgbClr val="FF0000"/>
                </a:solidFill>
              </a:rPr>
              <a:t>语句必须以分号结束。</a:t>
            </a:r>
            <a:endParaRPr lang="en-US" altLang="zh-CN" sz="2400" dirty="0">
              <a:solidFill>
                <a:srgbClr val="FF0000"/>
              </a:solidFill>
            </a:endParaRPr>
          </a:p>
          <a:p>
            <a:pPr eaLnBrk="1" hangingPunct="1">
              <a:lnSpc>
                <a:spcPct val="110000"/>
              </a:lnSpc>
              <a:buClr>
                <a:srgbClr val="0070C0"/>
              </a:buClr>
              <a:buFont typeface="Wingdings" panose="05000000000000000000" pitchFamily="2" charset="2"/>
              <a:buChar char="n"/>
              <a:defRPr/>
            </a:pPr>
            <a:r>
              <a:rPr lang="en-US" altLang="zh-CN" sz="2400" b="1" dirty="0"/>
              <a:t>1</a:t>
            </a:r>
            <a:r>
              <a:rPr lang="zh-CN" altLang="en-US" sz="2400" b="1" dirty="0"/>
              <a:t>．表达式语句</a:t>
            </a:r>
            <a:r>
              <a:rPr lang="zh-CN" altLang="en-US" sz="2400" dirty="0"/>
              <a:t>：由一个表达式加上分号组成。</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例如：</a:t>
            </a:r>
            <a:r>
              <a:rPr lang="en-US" altLang="zh-CN" sz="2400" dirty="0" err="1"/>
              <a:t>int</a:t>
            </a:r>
            <a:r>
              <a:rPr lang="en-US" altLang="zh-CN" sz="2400" dirty="0"/>
              <a:t> </a:t>
            </a:r>
            <a:r>
              <a:rPr lang="en-US" altLang="zh-CN" sz="2400" dirty="0" err="1"/>
              <a:t>i</a:t>
            </a:r>
            <a:r>
              <a:rPr lang="zh-CN" altLang="en-US" sz="2400" dirty="0"/>
              <a:t>；    </a:t>
            </a:r>
            <a:r>
              <a:rPr lang="en-US" altLang="zh-CN" sz="2400" dirty="0"/>
              <a:t>a=3*4+5</a:t>
            </a:r>
            <a:r>
              <a:rPr lang="zh-CN" altLang="en-US" sz="2400" dirty="0"/>
              <a:t>；</a:t>
            </a:r>
            <a:r>
              <a:rPr lang="en-US" altLang="zh-CN" sz="2400" dirty="0"/>
              <a:t>//</a:t>
            </a:r>
            <a:r>
              <a:rPr lang="zh-CN" altLang="en-US" sz="2400" dirty="0"/>
              <a:t>赋值语句</a:t>
            </a:r>
          </a:p>
          <a:p>
            <a:pPr eaLnBrk="1" hangingPunct="1">
              <a:lnSpc>
                <a:spcPct val="110000"/>
              </a:lnSpc>
              <a:buClr>
                <a:srgbClr val="0070C0"/>
              </a:buClr>
              <a:buFont typeface="Wingdings" panose="05000000000000000000" pitchFamily="2" charset="2"/>
              <a:buChar char="n"/>
              <a:defRPr/>
            </a:pPr>
            <a:r>
              <a:rPr lang="en-US" altLang="zh-CN" sz="2400" b="1" dirty="0"/>
              <a:t>2</a:t>
            </a:r>
            <a:r>
              <a:rPr lang="zh-CN" altLang="en-US" sz="2400" b="1" dirty="0"/>
              <a:t>．复合语句</a:t>
            </a:r>
            <a:r>
              <a:rPr lang="zh-CN" altLang="en-US" sz="2400" dirty="0"/>
              <a:t>：也称块语句，是由两条或两条以上的语句组成，并用“</a:t>
            </a:r>
            <a:r>
              <a:rPr lang="en-US" altLang="zh-CN" sz="2400" dirty="0"/>
              <a:t>{ }”</a:t>
            </a:r>
            <a:r>
              <a:rPr lang="zh-CN" altLang="en-US" sz="2400" dirty="0"/>
              <a:t>括起来的语句。</a:t>
            </a:r>
            <a:r>
              <a:rPr lang="zh-CN" altLang="en-US" sz="2400" b="1" dirty="0">
                <a:solidFill>
                  <a:srgbClr val="FF0000"/>
                </a:solidFill>
              </a:rPr>
              <a:t>      </a:t>
            </a:r>
            <a:endParaRPr lang="en-US" altLang="zh-CN" sz="2400" b="1" dirty="0">
              <a:solidFill>
                <a:srgbClr val="FF0000"/>
              </a:solidFill>
            </a:endParaRPr>
          </a:p>
          <a:p>
            <a:pPr eaLnBrk="1" hangingPunct="1">
              <a:lnSpc>
                <a:spcPct val="110000"/>
              </a:lnSpc>
              <a:buClr>
                <a:srgbClr val="0070C0"/>
              </a:buClr>
              <a:buFont typeface="Wingdings" panose="05000000000000000000" pitchFamily="2" charset="2"/>
              <a:buChar char="n"/>
              <a:defRPr/>
            </a:pPr>
            <a:r>
              <a:rPr lang="zh-CN" altLang="en-US" sz="2400" b="1" dirty="0">
                <a:solidFill>
                  <a:srgbClr val="FF0000"/>
                </a:solidFill>
              </a:rPr>
              <a:t>注意：</a:t>
            </a:r>
            <a:endParaRPr lang="en-US" altLang="zh-CN" sz="2400" b="1" dirty="0">
              <a:solidFill>
                <a:srgbClr val="FF0000"/>
              </a:solidFill>
            </a:endParaRPr>
          </a:p>
          <a:p>
            <a:pPr eaLnBrk="1" hangingPunct="1">
              <a:lnSpc>
                <a:spcPct val="110000"/>
              </a:lnSpc>
              <a:buClr>
                <a:srgbClr val="0070C0"/>
              </a:buClr>
              <a:buFont typeface="Wingdings" panose="05000000000000000000" pitchFamily="2" charset="2"/>
              <a:buChar char="ü"/>
              <a:defRPr/>
            </a:pPr>
            <a:r>
              <a:rPr lang="zh-CN" altLang="en-US" sz="2400" dirty="0"/>
              <a:t>复合语句的右括号后没有分号。</a:t>
            </a:r>
            <a:endParaRPr lang="en-US" altLang="zh-CN" sz="2400" dirty="0"/>
          </a:p>
          <a:p>
            <a:pPr eaLnBrk="1" hangingPunct="1">
              <a:lnSpc>
                <a:spcPct val="110000"/>
              </a:lnSpc>
              <a:buClr>
                <a:srgbClr val="0070C0"/>
              </a:buClr>
              <a:buFont typeface="Wingdings" panose="05000000000000000000" pitchFamily="2" charset="2"/>
              <a:buChar char="ü"/>
              <a:defRPr/>
            </a:pPr>
            <a:r>
              <a:rPr lang="zh-CN" altLang="en-US" sz="2400" dirty="0"/>
              <a:t>复合语句在语法上相当于一条语句。</a:t>
            </a:r>
            <a:endParaRPr lang="zh-CN" altLang="en-US" sz="2400" b="1" dirty="0"/>
          </a:p>
          <a:p>
            <a:pPr eaLnBrk="1" hangingPunct="1">
              <a:lnSpc>
                <a:spcPct val="110000"/>
              </a:lnSpc>
              <a:buClr>
                <a:srgbClr val="0070C0"/>
              </a:buClr>
              <a:buFont typeface="Wingdings" panose="05000000000000000000" pitchFamily="2" charset="2"/>
              <a:buChar char="n"/>
              <a:defRPr/>
            </a:pPr>
            <a:r>
              <a:rPr lang="en-US" altLang="zh-CN" sz="2400" b="1" dirty="0"/>
              <a:t>3</a:t>
            </a:r>
            <a:r>
              <a:rPr lang="zh-CN" altLang="en-US" sz="2400" b="1" dirty="0"/>
              <a:t>．控制语句</a:t>
            </a:r>
            <a:r>
              <a:rPr lang="zh-CN" altLang="en-US" sz="2400" dirty="0"/>
              <a:t>：通常包括选择语句、循环语句和转移语句。</a:t>
            </a:r>
          </a:p>
          <a:p>
            <a:pPr eaLnBrk="1" hangingPunct="1">
              <a:lnSpc>
                <a:spcPct val="110000"/>
              </a:lnSpc>
              <a:buClr>
                <a:srgbClr val="0070C0"/>
              </a:buClr>
              <a:buFont typeface="Wingdings" panose="05000000000000000000" pitchFamily="2" charset="2"/>
              <a:buChar char="n"/>
              <a:defRPr/>
            </a:pPr>
            <a:r>
              <a:rPr lang="en-US" altLang="zh-CN" sz="2400" b="1" dirty="0"/>
              <a:t>4</a:t>
            </a:r>
            <a:r>
              <a:rPr lang="zh-CN" altLang="en-US" sz="2400" b="1" dirty="0"/>
              <a:t>．空语句</a:t>
            </a:r>
            <a:r>
              <a:rPr lang="zh-CN" altLang="en-US" sz="2400" dirty="0"/>
              <a:t>：只有一个分号，它不作任何操作。 </a:t>
            </a:r>
          </a:p>
          <a:p>
            <a:pPr marL="0" indent="0">
              <a:buNone/>
              <a:defRPr/>
            </a:pP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EC490A8-B5C7-4E98-A172-407F40BCC26D}"/>
              </a:ext>
            </a:extLst>
          </p:cNvPr>
          <p:cNvSpPr>
            <a:spLocks noGrp="1" noChangeArrowheads="1"/>
          </p:cNvSpPr>
          <p:nvPr>
            <p:ph type="body" idx="1"/>
          </p:nvPr>
        </p:nvSpPr>
        <p:spPr>
          <a:xfrm>
            <a:off x="2438400" y="2057400"/>
            <a:ext cx="7620000" cy="3886200"/>
          </a:xfrm>
        </p:spPr>
        <p:txBody>
          <a:bodyPr/>
          <a:lstStyle/>
          <a:p>
            <a:pPr eaLnBrk="1" hangingPunct="1">
              <a:buFontTx/>
              <a:buNone/>
            </a:pPr>
            <a:r>
              <a:rPr lang="en-US" altLang="zh-CN">
                <a:hlinkClick r:id="rId2" action="ppaction://hlinksldjump"/>
              </a:rPr>
              <a:t>2.5.1  </a:t>
            </a:r>
            <a:r>
              <a:rPr lang="zh-CN" altLang="en-US">
                <a:hlinkClick r:id="rId2" action="ppaction://hlinksldjump"/>
              </a:rPr>
              <a:t>顺序结构 </a:t>
            </a:r>
            <a:endParaRPr lang="zh-CN" altLang="en-US"/>
          </a:p>
          <a:p>
            <a:pPr eaLnBrk="1" hangingPunct="1">
              <a:buFontTx/>
              <a:buNone/>
            </a:pPr>
            <a:r>
              <a:rPr lang="en-US" altLang="zh-CN">
                <a:hlinkClick r:id="rId3" action="ppaction://hlinksldjump"/>
              </a:rPr>
              <a:t>2.5.2  </a:t>
            </a:r>
            <a:r>
              <a:rPr lang="zh-CN" altLang="en-US">
                <a:hlinkClick r:id="rId3" action="ppaction://hlinksldjump"/>
              </a:rPr>
              <a:t>选择结构 </a:t>
            </a:r>
            <a:endParaRPr lang="zh-CN" altLang="en-US"/>
          </a:p>
          <a:p>
            <a:pPr eaLnBrk="1" hangingPunct="1">
              <a:buFontTx/>
              <a:buNone/>
            </a:pPr>
            <a:r>
              <a:rPr lang="en-US" altLang="zh-CN">
                <a:hlinkClick r:id="rId4" action="ppaction://hlinksldjump"/>
              </a:rPr>
              <a:t>2.5.3  </a:t>
            </a:r>
            <a:r>
              <a:rPr lang="zh-CN" altLang="en-US">
                <a:hlinkClick r:id="rId4" action="ppaction://hlinksldjump"/>
              </a:rPr>
              <a:t>循环结构 </a:t>
            </a:r>
            <a:endParaRPr lang="zh-CN" altLang="en-US"/>
          </a:p>
          <a:p>
            <a:pPr eaLnBrk="1" hangingPunct="1">
              <a:buFontTx/>
              <a:buNone/>
            </a:pPr>
            <a:r>
              <a:rPr lang="en-US" altLang="zh-CN">
                <a:hlinkClick r:id="rId5" action="ppaction://hlinksldjump"/>
              </a:rPr>
              <a:t>2.5.4  </a:t>
            </a:r>
            <a:r>
              <a:rPr lang="zh-CN" altLang="en-US">
                <a:hlinkClick r:id="rId5" action="ppaction://hlinksldjump"/>
              </a:rPr>
              <a:t>转移语句</a:t>
            </a:r>
            <a:endParaRPr lang="zh-CN" altLang="en-US"/>
          </a:p>
          <a:p>
            <a:pPr eaLnBrk="1" hangingPunct="1">
              <a:buFontTx/>
              <a:buNone/>
            </a:pPr>
            <a:endParaRPr lang="zh-CN" altLang="en-US"/>
          </a:p>
          <a:p>
            <a:pPr eaLnBrk="1" hangingPunct="1">
              <a:buFontTx/>
              <a:buNone/>
            </a:pPr>
            <a:endParaRPr lang="en-US" altLang="zh-CN"/>
          </a:p>
        </p:txBody>
      </p:sp>
      <p:sp>
        <p:nvSpPr>
          <p:cNvPr id="47107" name="Rectangle 3">
            <a:extLst>
              <a:ext uri="{FF2B5EF4-FFF2-40B4-BE49-F238E27FC236}">
                <a16:creationId xmlns:a16="http://schemas.microsoft.com/office/drawing/2014/main" id="{C3792F36-56C8-458C-AD2C-513B7DD8867C}"/>
              </a:ext>
            </a:extLst>
          </p:cNvPr>
          <p:cNvSpPr>
            <a:spLocks noGrp="1" noChangeArrowheads="1"/>
          </p:cNvSpPr>
          <p:nvPr>
            <p:ph type="title"/>
          </p:nvPr>
        </p:nvSpPr>
        <p:spPr>
          <a:xfrm>
            <a:off x="1981200" y="53340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4000" b="1"/>
              <a:t>2.5  </a:t>
            </a:r>
            <a:r>
              <a:rPr lang="zh-CN" altLang="en-US" sz="4000" b="1"/>
              <a:t>控制语句</a:t>
            </a:r>
          </a:p>
        </p:txBody>
      </p:sp>
      <p:sp>
        <p:nvSpPr>
          <p:cNvPr id="19460" name="AutoShape 4">
            <a:hlinkClick r:id="rId6" action="ppaction://hlinksldjump"/>
            <a:extLst>
              <a:ext uri="{FF2B5EF4-FFF2-40B4-BE49-F238E27FC236}">
                <a16:creationId xmlns:a16="http://schemas.microsoft.com/office/drawing/2014/main" id="{BA1BD795-84C6-4EAE-B4B2-E4DE720E0294}"/>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E1EC09A-8B4D-4C2D-86BC-172E29A98739}"/>
              </a:ext>
            </a:extLst>
          </p:cNvPr>
          <p:cNvSpPr>
            <a:spLocks noGrp="1" noChangeArrowheads="1"/>
          </p:cNvSpPr>
          <p:nvPr>
            <p:ph type="body" idx="1"/>
          </p:nvPr>
        </p:nvSpPr>
        <p:spPr>
          <a:xfrm>
            <a:off x="1981200" y="1447800"/>
            <a:ext cx="8305800" cy="1447800"/>
          </a:xfrm>
        </p:spPr>
        <p:txBody>
          <a:bodyPr/>
          <a:lstStyle/>
          <a:p>
            <a:pPr eaLnBrk="1" hangingPunct="1">
              <a:lnSpc>
                <a:spcPct val="110000"/>
              </a:lnSpc>
              <a:buClr>
                <a:srgbClr val="0070C0"/>
              </a:buClr>
              <a:buFont typeface="Wingdings" panose="05000000000000000000" pitchFamily="2" charset="2"/>
              <a:buChar char="n"/>
            </a:pPr>
            <a:r>
              <a:rPr lang="zh-CN" altLang="zh-CN" sz="2400"/>
              <a:t>顺序结构是程序设计中</a:t>
            </a:r>
            <a:r>
              <a:rPr lang="zh-CN" altLang="zh-CN" sz="2400">
                <a:solidFill>
                  <a:srgbClr val="FF0000"/>
                </a:solidFill>
              </a:rPr>
              <a:t>最简单、最常用的基本结构</a:t>
            </a:r>
            <a:r>
              <a:rPr lang="zh-CN" altLang="zh-CN" sz="2400"/>
              <a:t>。</a:t>
            </a:r>
            <a:endParaRPr lang="en-US" altLang="zh-CN" sz="2400"/>
          </a:p>
          <a:p>
            <a:pPr eaLnBrk="1" hangingPunct="1">
              <a:lnSpc>
                <a:spcPct val="110000"/>
              </a:lnSpc>
              <a:buClr>
                <a:srgbClr val="0070C0"/>
              </a:buClr>
              <a:buFont typeface="Wingdings" panose="05000000000000000000" pitchFamily="2" charset="2"/>
              <a:buChar char="n"/>
            </a:pPr>
            <a:r>
              <a:rPr lang="zh-CN" altLang="zh-CN" sz="2400"/>
              <a:t>在顺序结构中，各个程序段</a:t>
            </a:r>
            <a:r>
              <a:rPr lang="zh-CN" altLang="zh-CN" sz="2400">
                <a:solidFill>
                  <a:srgbClr val="FF0000"/>
                </a:solidFill>
              </a:rPr>
              <a:t>按照先后顺序依次执行</a:t>
            </a:r>
            <a:r>
              <a:rPr lang="zh-CN" altLang="zh-CN" sz="2400"/>
              <a:t>，中间没有跳转语句，程序的执行顺序不会改变。</a:t>
            </a:r>
            <a:endParaRPr lang="en-US" altLang="zh-CN" sz="2400"/>
          </a:p>
        </p:txBody>
      </p:sp>
      <p:sp>
        <p:nvSpPr>
          <p:cNvPr id="48131" name="Rectangle 3">
            <a:extLst>
              <a:ext uri="{FF2B5EF4-FFF2-40B4-BE49-F238E27FC236}">
                <a16:creationId xmlns:a16="http://schemas.microsoft.com/office/drawing/2014/main" id="{2AD53CFC-71DF-48D8-9970-8E58EC9371E5}"/>
              </a:ext>
            </a:extLst>
          </p:cNvPr>
          <p:cNvSpPr>
            <a:spLocks noGrp="1" noChangeArrowheads="1"/>
          </p:cNvSpPr>
          <p:nvPr>
            <p:ph type="title"/>
          </p:nvPr>
        </p:nvSpPr>
        <p:spPr>
          <a:xfrm>
            <a:off x="1981200" y="533400"/>
            <a:ext cx="8229600" cy="838200"/>
          </a:xfrm>
        </p:spPr>
        <p:txBody>
          <a:bodyPr/>
          <a:lstStyle/>
          <a:p>
            <a:pPr eaLnBrk="1" hangingPunct="1"/>
            <a:r>
              <a:rPr lang="en-US" altLang="zh-CN" sz="3200" b="1"/>
              <a:t>2.5.1  </a:t>
            </a:r>
            <a:r>
              <a:rPr lang="zh-CN" altLang="en-US" sz="3200" b="1"/>
              <a:t>顺序结构</a:t>
            </a:r>
          </a:p>
        </p:txBody>
      </p:sp>
      <p:sp>
        <p:nvSpPr>
          <p:cNvPr id="5" name="Rectangle 2">
            <a:extLst>
              <a:ext uri="{FF2B5EF4-FFF2-40B4-BE49-F238E27FC236}">
                <a16:creationId xmlns:a16="http://schemas.microsoft.com/office/drawing/2014/main" id="{CE4FFD8F-9E1F-4AE3-9D3E-019CB19C0C62}"/>
              </a:ext>
            </a:extLst>
          </p:cNvPr>
          <p:cNvSpPr txBox="1">
            <a:spLocks noChangeArrowheads="1"/>
          </p:cNvSpPr>
          <p:nvPr/>
        </p:nvSpPr>
        <p:spPr bwMode="auto">
          <a:xfrm>
            <a:off x="2082800" y="2895600"/>
            <a:ext cx="8051800" cy="3581400"/>
          </a:xfrm>
          <a:prstGeom prst="rect">
            <a:avLst/>
          </a:prstGeom>
          <a:noFill/>
          <a:ln>
            <a:solidFill>
              <a:schemeClr val="tx1"/>
            </a:solid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defRPr/>
            </a:pPr>
            <a:r>
              <a:rPr lang="en-US" altLang="zh-CN" sz="2400" kern="0" dirty="0"/>
              <a:t>【</a:t>
            </a:r>
            <a:r>
              <a:rPr lang="zh-CN" altLang="en-US" sz="2400" kern="0" dirty="0"/>
              <a:t>例</a:t>
            </a:r>
            <a:r>
              <a:rPr lang="en-US" altLang="zh-CN" sz="2400" kern="0" dirty="0"/>
              <a:t>2.</a:t>
            </a:r>
            <a:r>
              <a:rPr lang="en-US" altLang="zh-CN" sz="2400" dirty="0"/>
              <a:t> 8</a:t>
            </a:r>
            <a:r>
              <a:rPr lang="zh-CN" altLang="zh-CN" sz="2400" dirty="0"/>
              <a:t>】计算</a:t>
            </a:r>
            <a:r>
              <a:rPr lang="en-US" altLang="zh-CN" sz="2400" dirty="0"/>
              <a:t>3</a:t>
            </a:r>
            <a:r>
              <a:rPr lang="zh-CN" altLang="zh-CN" sz="2400" dirty="0"/>
              <a:t>个整数中的最大值。</a:t>
            </a:r>
            <a:endParaRPr lang="en-US" altLang="zh-CN" sz="2400" dirty="0"/>
          </a:p>
          <a:p>
            <a:pPr eaLnBrk="1" hangingPunct="1">
              <a:lnSpc>
                <a:spcPct val="80000"/>
              </a:lnSpc>
              <a:buFontTx/>
              <a:buNone/>
              <a:defRPr/>
            </a:pPr>
            <a:r>
              <a:rPr lang="en-US" altLang="zh-CN" sz="2000" dirty="0"/>
              <a:t>#include&lt;</a:t>
            </a:r>
            <a:r>
              <a:rPr lang="en-US" altLang="zh-CN" sz="2000" dirty="0" err="1"/>
              <a:t>iostream</a:t>
            </a:r>
            <a:r>
              <a:rPr lang="en-US" altLang="zh-CN" sz="2000" dirty="0"/>
              <a:t>&gt;</a:t>
            </a:r>
            <a:endParaRPr lang="zh-CN" altLang="zh-CN" sz="2000" dirty="0"/>
          </a:p>
          <a:p>
            <a:pPr marL="0" indent="0">
              <a:buNone/>
              <a:defRPr/>
            </a:pPr>
            <a:r>
              <a:rPr lang="en-US" altLang="zh-CN" sz="2000" dirty="0"/>
              <a:t>using namespace </a:t>
            </a:r>
            <a:r>
              <a:rPr lang="en-US" altLang="zh-CN" sz="2000" dirty="0" err="1"/>
              <a:t>std</a:t>
            </a:r>
            <a:r>
              <a:rPr lang="en-US" altLang="zh-CN" sz="2000" dirty="0"/>
              <a:t>;</a:t>
            </a:r>
            <a:endParaRPr lang="zh-CN" altLang="zh-CN" sz="2000" dirty="0"/>
          </a:p>
          <a:p>
            <a:pPr marL="0" indent="0">
              <a:buNone/>
              <a:defRPr/>
            </a:pPr>
            <a:r>
              <a:rPr lang="en-US" altLang="zh-CN" sz="2000" dirty="0" err="1"/>
              <a:t>int</a:t>
            </a:r>
            <a:r>
              <a:rPr lang="en-US" altLang="zh-CN" sz="2000" dirty="0"/>
              <a:t> main()</a:t>
            </a:r>
            <a:endParaRPr lang="zh-CN" altLang="zh-CN" sz="2000" dirty="0"/>
          </a:p>
          <a:p>
            <a:pPr marL="0" indent="0">
              <a:buNone/>
              <a:defRPr/>
            </a:pPr>
            <a:r>
              <a:rPr lang="en-US" altLang="zh-CN" sz="2000" dirty="0"/>
              <a:t>{  double </a:t>
            </a:r>
            <a:r>
              <a:rPr lang="en-US" altLang="zh-CN" sz="2000" dirty="0" err="1"/>
              <a:t>a,b,c,max</a:t>
            </a:r>
            <a:r>
              <a:rPr lang="en-US" altLang="zh-CN" sz="2000" dirty="0"/>
              <a:t>;</a:t>
            </a:r>
            <a:endParaRPr lang="zh-CN" altLang="zh-CN" sz="2000" dirty="0"/>
          </a:p>
          <a:p>
            <a:pPr marL="0" indent="0">
              <a:buNone/>
              <a:defRPr/>
            </a:pPr>
            <a:r>
              <a:rPr lang="en-US" altLang="zh-CN" sz="2000" dirty="0"/>
              <a:t>    </a:t>
            </a:r>
            <a:r>
              <a:rPr lang="en-US" altLang="zh-CN" sz="2000" dirty="0" err="1"/>
              <a:t>cout</a:t>
            </a:r>
            <a:r>
              <a:rPr lang="en-US" altLang="zh-CN" sz="2000" dirty="0"/>
              <a:t> &lt;&lt; "</a:t>
            </a:r>
            <a:r>
              <a:rPr lang="zh-CN" altLang="zh-CN" sz="2000" dirty="0"/>
              <a:t>输入</a:t>
            </a:r>
            <a:r>
              <a:rPr lang="en-US" altLang="zh-CN" sz="2000" dirty="0"/>
              <a:t>3</a:t>
            </a:r>
            <a:r>
              <a:rPr lang="zh-CN" altLang="zh-CN" sz="2000" dirty="0"/>
              <a:t>个数：</a:t>
            </a:r>
            <a:r>
              <a:rPr lang="en-US" altLang="zh-CN" sz="2000" dirty="0"/>
              <a:t>";       </a:t>
            </a:r>
            <a:r>
              <a:rPr lang="en-US" altLang="zh-CN" sz="2000" dirty="0" err="1"/>
              <a:t>cin</a:t>
            </a:r>
            <a:r>
              <a:rPr lang="en-US" altLang="zh-CN" sz="2000" dirty="0"/>
              <a:t> &gt;&gt; a &gt;&gt; b&gt;&gt; c;</a:t>
            </a:r>
            <a:endParaRPr lang="zh-CN" altLang="zh-CN" sz="2000" dirty="0"/>
          </a:p>
          <a:p>
            <a:pPr marL="0" indent="0">
              <a:buNone/>
              <a:defRPr/>
            </a:pPr>
            <a:r>
              <a:rPr lang="en-US" altLang="zh-CN" sz="2000" dirty="0"/>
              <a:t>    max = a&gt;</a:t>
            </a:r>
            <a:r>
              <a:rPr lang="en-US" altLang="zh-CN" sz="2000" dirty="0" err="1"/>
              <a:t>b?a</a:t>
            </a:r>
            <a:r>
              <a:rPr lang="en-US" altLang="zh-CN" sz="2000" dirty="0"/>
              <a:t>&gt;</a:t>
            </a:r>
            <a:r>
              <a:rPr lang="en-US" altLang="zh-CN" sz="2000" dirty="0" err="1"/>
              <a:t>c?a:c:b</a:t>
            </a:r>
            <a:r>
              <a:rPr lang="en-US" altLang="zh-CN" sz="2000" dirty="0"/>
              <a:t>&gt;</a:t>
            </a:r>
            <a:r>
              <a:rPr lang="en-US" altLang="zh-CN" sz="2000" dirty="0" err="1"/>
              <a:t>c?b:c</a:t>
            </a:r>
            <a:r>
              <a:rPr lang="en-US" altLang="zh-CN" sz="2000" dirty="0"/>
              <a:t>;    </a:t>
            </a:r>
          </a:p>
          <a:p>
            <a:pPr marL="0" indent="0">
              <a:buNone/>
              <a:defRPr/>
            </a:pPr>
            <a:r>
              <a:rPr lang="en-US" altLang="zh-CN" sz="2000" dirty="0"/>
              <a:t>    </a:t>
            </a:r>
            <a:r>
              <a:rPr lang="en-US" altLang="zh-CN" sz="2000" dirty="0" err="1"/>
              <a:t>cout</a:t>
            </a:r>
            <a:r>
              <a:rPr lang="en-US" altLang="zh-CN" sz="2000" dirty="0"/>
              <a:t> &lt;&lt; "max = " &lt;&lt;max &lt;&lt; </a:t>
            </a:r>
            <a:r>
              <a:rPr lang="en-US" altLang="zh-CN" sz="2000" dirty="0" err="1"/>
              <a:t>endl</a:t>
            </a:r>
            <a:r>
              <a:rPr lang="en-US" altLang="zh-CN" sz="2000" dirty="0"/>
              <a:t> ;</a:t>
            </a:r>
            <a:endParaRPr lang="zh-CN" altLang="zh-CN" sz="2000" dirty="0"/>
          </a:p>
          <a:p>
            <a:pPr marL="0" indent="0">
              <a:buNone/>
              <a:defRPr/>
            </a:pPr>
            <a:r>
              <a:rPr lang="en-US" altLang="zh-CN" sz="2000" dirty="0"/>
              <a:t>    return 0;</a:t>
            </a:r>
            <a:endParaRPr lang="zh-CN" altLang="zh-CN" sz="2000" dirty="0"/>
          </a:p>
          <a:p>
            <a:pPr marL="0" indent="0">
              <a:buNone/>
              <a:defRPr/>
            </a:pPr>
            <a:r>
              <a:rPr lang="en-US" altLang="zh-CN" sz="2000" dirty="0"/>
              <a:t>}</a:t>
            </a:r>
            <a:endParaRPr lang="zh-CN" altLang="zh-CN" sz="2000" dirty="0"/>
          </a:p>
        </p:txBody>
      </p:sp>
      <p:sp>
        <p:nvSpPr>
          <p:cNvPr id="6" name="Rectangle 5">
            <a:extLst>
              <a:ext uri="{FF2B5EF4-FFF2-40B4-BE49-F238E27FC236}">
                <a16:creationId xmlns:a16="http://schemas.microsoft.com/office/drawing/2014/main" id="{F21ABD2E-C52A-4260-95F4-AD8912106014}"/>
              </a:ext>
            </a:extLst>
          </p:cNvPr>
          <p:cNvSpPr>
            <a:spLocks noChangeArrowheads="1"/>
          </p:cNvSpPr>
          <p:nvPr/>
        </p:nvSpPr>
        <p:spPr bwMode="auto">
          <a:xfrm>
            <a:off x="7315200" y="3124201"/>
            <a:ext cx="2630488" cy="923925"/>
          </a:xfrm>
          <a:prstGeom prst="rect">
            <a:avLst/>
          </a:prstGeom>
          <a:solidFill>
            <a:srgbClr val="D9ED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运行结果为：</a:t>
            </a:r>
          </a:p>
          <a:p>
            <a:pPr>
              <a:spcBef>
                <a:spcPct val="0"/>
              </a:spcBef>
              <a:buFontTx/>
              <a:buNone/>
            </a:pPr>
            <a:r>
              <a:rPr lang="zh-CN" altLang="zh-CN" sz="1800"/>
              <a:t>输入</a:t>
            </a:r>
            <a:r>
              <a:rPr lang="en-US" altLang="zh-CN" sz="1800"/>
              <a:t>3</a:t>
            </a:r>
            <a:r>
              <a:rPr lang="zh-CN" altLang="zh-CN" sz="1800"/>
              <a:t>个数：</a:t>
            </a:r>
            <a:r>
              <a:rPr lang="en-US" altLang="zh-CN" sz="1800"/>
              <a:t>54  98  76</a:t>
            </a:r>
            <a:endParaRPr lang="zh-CN" altLang="zh-CN" sz="1800"/>
          </a:p>
          <a:p>
            <a:pPr>
              <a:spcBef>
                <a:spcPct val="0"/>
              </a:spcBef>
              <a:buFontTx/>
              <a:buNone/>
            </a:pPr>
            <a:r>
              <a:rPr lang="en-US" altLang="zh-CN" sz="1800"/>
              <a:t>max = 98</a:t>
            </a:r>
            <a:endParaRPr lang="zh-CN" altLang="zh-CN" sz="1800"/>
          </a:p>
        </p:txBody>
      </p:sp>
      <p:sp>
        <p:nvSpPr>
          <p:cNvPr id="65540" name="AutoShape 4">
            <a:hlinkClick r:id="rId2" action="ppaction://hlinksldjump"/>
            <a:extLst>
              <a:ext uri="{FF2B5EF4-FFF2-40B4-BE49-F238E27FC236}">
                <a16:creationId xmlns:a16="http://schemas.microsoft.com/office/drawing/2014/main" id="{17BE4C7B-8E8D-465C-9E20-F71BB9C3AFE6}"/>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BE63ECDB-479E-4128-BADA-7382CA100E57}"/>
              </a:ext>
            </a:extLst>
          </p:cNvPr>
          <p:cNvSpPr>
            <a:spLocks noGrp="1" noChangeArrowheads="1"/>
          </p:cNvSpPr>
          <p:nvPr>
            <p:ph type="title"/>
          </p:nvPr>
        </p:nvSpPr>
        <p:spPr/>
        <p:txBody>
          <a:bodyPr/>
          <a:lstStyle/>
          <a:p>
            <a:pPr eaLnBrk="1" hangingPunct="1"/>
            <a:r>
              <a:rPr lang="en-US" altLang="zh-CN" sz="3200" b="1"/>
              <a:t>2.5.2  </a:t>
            </a:r>
            <a:r>
              <a:rPr lang="zh-CN" altLang="en-US" sz="3200" b="1"/>
              <a:t>选择语句</a:t>
            </a:r>
            <a:r>
              <a:rPr lang="zh-CN" altLang="en-US"/>
              <a:t> </a:t>
            </a:r>
          </a:p>
        </p:txBody>
      </p:sp>
      <p:sp>
        <p:nvSpPr>
          <p:cNvPr id="49155" name="Rectangle 2">
            <a:extLst>
              <a:ext uri="{FF2B5EF4-FFF2-40B4-BE49-F238E27FC236}">
                <a16:creationId xmlns:a16="http://schemas.microsoft.com/office/drawing/2014/main" id="{B6ADB961-151C-4126-A669-DEA7E4550CA4}"/>
              </a:ext>
            </a:extLst>
          </p:cNvPr>
          <p:cNvSpPr>
            <a:spLocks noGrp="1" noChangeArrowheads="1"/>
          </p:cNvSpPr>
          <p:nvPr>
            <p:ph type="body" sz="half" idx="1"/>
          </p:nvPr>
        </p:nvSpPr>
        <p:spPr>
          <a:xfrm>
            <a:off x="1981200" y="1524000"/>
            <a:ext cx="8077200" cy="4800600"/>
          </a:xfrm>
        </p:spPr>
        <p:txBody>
          <a:bodyPr/>
          <a:lstStyle/>
          <a:p>
            <a:pPr eaLnBrk="1" hangingPunct="1">
              <a:lnSpc>
                <a:spcPct val="80000"/>
              </a:lnSpc>
              <a:buFontTx/>
              <a:buNone/>
            </a:pPr>
            <a:endParaRPr lang="en-US" altLang="zh-CN" sz="800" b="1"/>
          </a:p>
          <a:p>
            <a:pPr eaLnBrk="1" hangingPunct="1">
              <a:lnSpc>
                <a:spcPct val="110000"/>
              </a:lnSpc>
              <a:buClr>
                <a:srgbClr val="0070C0"/>
              </a:buClr>
              <a:buFont typeface="Wingdings" panose="05000000000000000000" pitchFamily="2" charset="2"/>
              <a:buChar char="n"/>
            </a:pPr>
            <a:r>
              <a:rPr lang="zh-CN" altLang="zh-CN" sz="2400"/>
              <a:t>在实际应用中，有许多问题要</a:t>
            </a:r>
            <a:r>
              <a:rPr lang="zh-CN" altLang="zh-CN" sz="2400">
                <a:solidFill>
                  <a:srgbClr val="FF0000"/>
                </a:solidFill>
              </a:rPr>
              <a:t>根据是否满足某些条件来选择程序下一步要执行的操作</a:t>
            </a:r>
            <a:r>
              <a:rPr lang="zh-CN" altLang="zh-CN" sz="2400"/>
              <a:t>。</a:t>
            </a:r>
            <a:endParaRPr lang="en-US" altLang="zh-CN" sz="2400"/>
          </a:p>
          <a:p>
            <a:pPr eaLnBrk="1" hangingPunct="1">
              <a:lnSpc>
                <a:spcPct val="110000"/>
              </a:lnSpc>
              <a:buClr>
                <a:srgbClr val="0070C0"/>
              </a:buClr>
              <a:buFont typeface="Wingdings" panose="05000000000000000000" pitchFamily="2" charset="2"/>
              <a:buChar char="n"/>
            </a:pPr>
            <a:r>
              <a:rPr lang="zh-CN" altLang="zh-CN" sz="2400"/>
              <a:t>选择结构特点</a:t>
            </a:r>
            <a:r>
              <a:rPr lang="zh-CN" altLang="en-US" sz="2400"/>
              <a:t>：</a:t>
            </a:r>
            <a:r>
              <a:rPr lang="zh-CN" altLang="zh-CN" sz="2400"/>
              <a:t>对给定的条件进行判定，并根据判定结果决定执行哪些操作，不执行哪些操作，从而控制程序执行的流程。</a:t>
            </a:r>
          </a:p>
          <a:p>
            <a:pPr eaLnBrk="1" hangingPunct="1">
              <a:lnSpc>
                <a:spcPct val="110000"/>
              </a:lnSpc>
              <a:buClr>
                <a:srgbClr val="0070C0"/>
              </a:buClr>
              <a:buFont typeface="Wingdings" panose="05000000000000000000" pitchFamily="2" charset="2"/>
              <a:buChar char="n"/>
            </a:pPr>
            <a:r>
              <a:rPr lang="en-US" altLang="zh-CN" sz="2400"/>
              <a:t>C++</a:t>
            </a:r>
            <a:r>
              <a:rPr lang="zh-CN" altLang="zh-CN" sz="2400"/>
              <a:t>语言中提供的选择结构</a:t>
            </a:r>
            <a:r>
              <a:rPr lang="zh-CN" altLang="en-US" sz="2400"/>
              <a:t>：</a:t>
            </a:r>
            <a:endParaRPr lang="en-US" altLang="zh-CN" sz="2400"/>
          </a:p>
          <a:p>
            <a:pPr lvl="1" eaLnBrk="1" hangingPunct="1">
              <a:lnSpc>
                <a:spcPct val="110000"/>
              </a:lnSpc>
              <a:buClr>
                <a:srgbClr val="0070C0"/>
              </a:buClr>
              <a:buFont typeface="Wingdings" panose="05000000000000000000" pitchFamily="2" charset="2"/>
              <a:buChar char="ü"/>
            </a:pPr>
            <a:r>
              <a:rPr lang="en-US" altLang="zh-CN"/>
              <a:t>  if</a:t>
            </a:r>
            <a:r>
              <a:rPr lang="zh-CN" altLang="zh-CN"/>
              <a:t>语句</a:t>
            </a:r>
            <a:endParaRPr lang="en-US" altLang="zh-CN"/>
          </a:p>
          <a:p>
            <a:pPr lvl="1" eaLnBrk="1" hangingPunct="1">
              <a:lnSpc>
                <a:spcPct val="110000"/>
              </a:lnSpc>
              <a:buClr>
                <a:srgbClr val="0070C0"/>
              </a:buClr>
              <a:buFont typeface="Wingdings" panose="05000000000000000000" pitchFamily="2" charset="2"/>
              <a:buChar char="ü"/>
            </a:pPr>
            <a:r>
              <a:rPr lang="en-US" altLang="zh-CN"/>
              <a:t>  switch</a:t>
            </a:r>
            <a:r>
              <a:rPr lang="zh-CN" altLang="zh-CN"/>
              <a:t>语句</a:t>
            </a:r>
          </a:p>
          <a:p>
            <a:pPr eaLnBrk="1" hangingPunct="1">
              <a:lnSpc>
                <a:spcPct val="80000"/>
              </a:lnSpc>
              <a:buFontTx/>
              <a:buNone/>
            </a:pPr>
            <a:endParaRPr lang="en-US" altLang="zh-CN" sz="12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C99A86A5-0A11-4D34-A34E-FD2C3F74FCF4}"/>
              </a:ext>
            </a:extLst>
          </p:cNvPr>
          <p:cNvSpPr>
            <a:spLocks noGrp="1" noChangeArrowheads="1"/>
          </p:cNvSpPr>
          <p:nvPr>
            <p:ph type="title"/>
          </p:nvPr>
        </p:nvSpPr>
        <p:spPr/>
        <p:txBody>
          <a:bodyPr/>
          <a:lstStyle/>
          <a:p>
            <a:pPr eaLnBrk="1" hangingPunct="1"/>
            <a:r>
              <a:rPr lang="en-US" altLang="zh-CN" sz="3200" b="1"/>
              <a:t>2.5.2  </a:t>
            </a:r>
            <a:r>
              <a:rPr lang="zh-CN" altLang="en-US" sz="3200" b="1"/>
              <a:t>选择语句</a:t>
            </a:r>
            <a:r>
              <a:rPr lang="zh-CN" altLang="en-US"/>
              <a:t> </a:t>
            </a:r>
          </a:p>
        </p:txBody>
      </p:sp>
      <p:sp>
        <p:nvSpPr>
          <p:cNvPr id="50179" name="Rectangle 2">
            <a:extLst>
              <a:ext uri="{FF2B5EF4-FFF2-40B4-BE49-F238E27FC236}">
                <a16:creationId xmlns:a16="http://schemas.microsoft.com/office/drawing/2014/main" id="{E130ABAC-E3D4-4D50-AD05-AD714341ED2F}"/>
              </a:ext>
            </a:extLst>
          </p:cNvPr>
          <p:cNvSpPr>
            <a:spLocks noGrp="1" noChangeArrowheads="1"/>
          </p:cNvSpPr>
          <p:nvPr>
            <p:ph type="body" sz="half" idx="1"/>
          </p:nvPr>
        </p:nvSpPr>
        <p:spPr>
          <a:xfrm>
            <a:off x="1981200" y="1524000"/>
            <a:ext cx="8077200" cy="4800600"/>
          </a:xfrm>
        </p:spPr>
        <p:txBody>
          <a:bodyPr/>
          <a:lstStyle/>
          <a:p>
            <a:pPr eaLnBrk="1" hangingPunct="1">
              <a:lnSpc>
                <a:spcPct val="80000"/>
              </a:lnSpc>
              <a:buFontTx/>
              <a:buNone/>
            </a:pPr>
            <a:endParaRPr lang="en-US" altLang="zh-CN" sz="800" b="1"/>
          </a:p>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a:t>
            </a:r>
            <a:r>
              <a:rPr lang="en-US" altLang="zh-CN" sz="2400" b="1"/>
              <a:t>if</a:t>
            </a:r>
            <a:r>
              <a:rPr lang="zh-CN" altLang="en-US" sz="2400" b="1"/>
              <a:t>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a:t>用来有条件地执行某一语句系列。</a:t>
            </a:r>
            <a:endParaRPr lang="en-US" altLang="zh-CN" sz="2400"/>
          </a:p>
          <a:p>
            <a:pPr eaLnBrk="1" hangingPunct="1">
              <a:lnSpc>
                <a:spcPct val="110000"/>
              </a:lnSpc>
              <a:buClr>
                <a:srgbClr val="0070C0"/>
              </a:buClr>
              <a:buFont typeface="Wingdings" panose="05000000000000000000" pitchFamily="2" charset="2"/>
              <a:buChar char="n"/>
            </a:pPr>
            <a:r>
              <a:rPr lang="en-US" altLang="zh-CN" sz="2400"/>
              <a:t>if</a:t>
            </a:r>
            <a:r>
              <a:rPr lang="zh-CN" altLang="en-US" sz="2400"/>
              <a:t>语句主要有</a:t>
            </a:r>
            <a:r>
              <a:rPr lang="en-US" altLang="zh-CN" sz="2400"/>
              <a:t>3</a:t>
            </a:r>
            <a:r>
              <a:rPr lang="zh-CN" altLang="en-US" sz="2400"/>
              <a:t>种形式：</a:t>
            </a:r>
          </a:p>
          <a:p>
            <a:pPr eaLnBrk="1" hangingPunct="1">
              <a:lnSpc>
                <a:spcPct val="110000"/>
              </a:lnSpc>
              <a:buClr>
                <a:srgbClr val="0070C0"/>
              </a:buClr>
              <a:buFont typeface="Wingdings" panose="05000000000000000000" pitchFamily="2" charset="2"/>
              <a:buChar char="ü"/>
            </a:pPr>
            <a:r>
              <a:rPr lang="zh-CN" altLang="en-US" sz="2400"/>
              <a:t>（</a:t>
            </a:r>
            <a:r>
              <a:rPr lang="en-US" altLang="zh-CN" sz="2400"/>
              <a:t>1</a:t>
            </a:r>
            <a:r>
              <a:rPr lang="zh-CN" altLang="en-US" sz="2400"/>
              <a:t>）简单</a:t>
            </a:r>
            <a:r>
              <a:rPr lang="en-US" altLang="zh-CN" sz="2400"/>
              <a:t>if</a:t>
            </a:r>
            <a:r>
              <a:rPr lang="zh-CN" altLang="en-US" sz="2400"/>
              <a:t>语句</a:t>
            </a:r>
            <a:endParaRPr lang="en-US" altLang="zh-CN" sz="2400"/>
          </a:p>
          <a:p>
            <a:pPr eaLnBrk="1" hangingPunct="1">
              <a:lnSpc>
                <a:spcPct val="110000"/>
              </a:lnSpc>
              <a:buClr>
                <a:srgbClr val="0070C0"/>
              </a:buClr>
              <a:buFont typeface="Wingdings" panose="05000000000000000000" pitchFamily="2" charset="2"/>
              <a:buChar char="ü"/>
            </a:pPr>
            <a:r>
              <a:rPr lang="zh-CN" altLang="en-US" sz="2400"/>
              <a:t>（</a:t>
            </a:r>
            <a:r>
              <a:rPr lang="en-US" altLang="zh-CN" sz="2400"/>
              <a:t>2</a:t>
            </a:r>
            <a:r>
              <a:rPr lang="zh-CN" altLang="en-US" sz="2400"/>
              <a:t>）两分支</a:t>
            </a:r>
            <a:r>
              <a:rPr lang="en-US" altLang="zh-CN" sz="2400"/>
              <a:t>if</a:t>
            </a:r>
            <a:r>
              <a:rPr lang="zh-CN" altLang="en-US" sz="2400"/>
              <a:t>语句</a:t>
            </a:r>
            <a:endParaRPr lang="en-US" altLang="zh-CN" sz="2400"/>
          </a:p>
          <a:p>
            <a:pPr eaLnBrk="1" hangingPunct="1">
              <a:lnSpc>
                <a:spcPct val="110000"/>
              </a:lnSpc>
              <a:buClr>
                <a:srgbClr val="0070C0"/>
              </a:buClr>
              <a:buFont typeface="Wingdings" panose="05000000000000000000" pitchFamily="2" charset="2"/>
              <a:buChar char="ü"/>
            </a:pPr>
            <a:r>
              <a:rPr lang="zh-CN" altLang="en-US" sz="2400"/>
              <a:t>（</a:t>
            </a:r>
            <a:r>
              <a:rPr lang="en-US" altLang="zh-CN" sz="2400"/>
              <a:t>1</a:t>
            </a:r>
            <a:r>
              <a:rPr lang="zh-CN" altLang="en-US" sz="2400"/>
              <a:t>）多分支</a:t>
            </a:r>
            <a:r>
              <a:rPr lang="en-US" altLang="zh-CN" sz="2400"/>
              <a:t>if</a:t>
            </a:r>
            <a:r>
              <a:rPr lang="zh-CN" altLang="en-US" sz="2400"/>
              <a:t>语句</a:t>
            </a:r>
            <a:endParaRPr lang="en-US" altLang="zh-CN" sz="2400"/>
          </a:p>
          <a:p>
            <a:pPr eaLnBrk="1" hangingPunct="1">
              <a:lnSpc>
                <a:spcPct val="90000"/>
              </a:lnSpc>
              <a:buFontTx/>
              <a:buNone/>
            </a:pPr>
            <a:endParaRPr lang="en-US" altLang="zh-CN" sz="1200"/>
          </a:p>
          <a:p>
            <a:pPr eaLnBrk="1" hangingPunct="1">
              <a:lnSpc>
                <a:spcPct val="90000"/>
              </a:lnSpc>
              <a:buFontTx/>
              <a:buNone/>
            </a:pPr>
            <a:endParaRPr lang="zh-CN" altLang="en-US" sz="24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1469AD4-9610-4DC5-845E-70CD0913E468}"/>
              </a:ext>
            </a:extLst>
          </p:cNvPr>
          <p:cNvSpPr>
            <a:spLocks noGrp="1" noChangeArrowheads="1"/>
          </p:cNvSpPr>
          <p:nvPr>
            <p:ph type="body" idx="1"/>
          </p:nvPr>
        </p:nvSpPr>
        <p:spPr>
          <a:xfrm>
            <a:off x="1981200" y="2057400"/>
            <a:ext cx="8077200" cy="3886200"/>
          </a:xfrm>
        </p:spPr>
        <p:txBody>
          <a:bodyPr/>
          <a:lstStyle/>
          <a:p>
            <a:pPr eaLnBrk="1" hangingPunct="1">
              <a:buFontTx/>
              <a:buNone/>
            </a:pPr>
            <a:endParaRPr lang="en-US" altLang="zh-CN"/>
          </a:p>
          <a:p>
            <a:pPr eaLnBrk="1" hangingPunct="1">
              <a:buFontTx/>
              <a:buNone/>
            </a:pPr>
            <a:endParaRPr lang="en-US" altLang="zh-CN"/>
          </a:p>
        </p:txBody>
      </p:sp>
      <p:sp>
        <p:nvSpPr>
          <p:cNvPr id="5123" name="Rectangle 3">
            <a:extLst>
              <a:ext uri="{FF2B5EF4-FFF2-40B4-BE49-F238E27FC236}">
                <a16:creationId xmlns:a16="http://schemas.microsoft.com/office/drawing/2014/main" id="{6F320BBA-546A-4915-935E-3C8542FB6B87}"/>
              </a:ext>
            </a:extLst>
          </p:cNvPr>
          <p:cNvSpPr>
            <a:spLocks noGrp="1" noChangeArrowheads="1"/>
          </p:cNvSpPr>
          <p:nvPr>
            <p:ph type="title"/>
          </p:nvPr>
        </p:nvSpPr>
        <p:spPr>
          <a:xfrm>
            <a:off x="1981200" y="533400"/>
            <a:ext cx="8229600" cy="914400"/>
          </a:xfrm>
        </p:spPr>
        <p:txBody>
          <a:bodyPr/>
          <a:lstStyle/>
          <a:p>
            <a:pPr eaLnBrk="1" hangingPunct="1"/>
            <a:r>
              <a:rPr lang="en-US" altLang="zh-CN" sz="3200" b="1"/>
              <a:t>2.1.2  </a:t>
            </a:r>
            <a:r>
              <a:rPr lang="zh-CN" altLang="en-US" sz="3200" b="1"/>
              <a:t>关键字</a:t>
            </a:r>
            <a:r>
              <a:rPr lang="zh-CN" altLang="en-US" b="1"/>
              <a:t> </a:t>
            </a:r>
          </a:p>
        </p:txBody>
      </p:sp>
      <p:sp>
        <p:nvSpPr>
          <p:cNvPr id="22533" name="Rectangle 5">
            <a:extLst>
              <a:ext uri="{FF2B5EF4-FFF2-40B4-BE49-F238E27FC236}">
                <a16:creationId xmlns:a16="http://schemas.microsoft.com/office/drawing/2014/main" id="{E8431571-C8B8-4B99-BE10-29A4B4138BAF}"/>
              </a:ext>
            </a:extLst>
          </p:cNvPr>
          <p:cNvSpPr>
            <a:spLocks noChangeArrowheads="1"/>
          </p:cNvSpPr>
          <p:nvPr/>
        </p:nvSpPr>
        <p:spPr bwMode="auto">
          <a:xfrm>
            <a:off x="1981200" y="1371600"/>
            <a:ext cx="8686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fontAlgn="base">
              <a:spcBef>
                <a:spcPct val="20000"/>
              </a:spcBef>
              <a:spcAft>
                <a:spcPct val="0"/>
              </a:spcAft>
              <a:buChar char="»"/>
              <a:defRPr sz="2000">
                <a:solidFill>
                  <a:schemeClr val="tx1"/>
                </a:solidFill>
                <a:latin typeface="Arial" charset="0"/>
                <a:ea typeface="宋体" pitchFamily="2" charset="-122"/>
              </a:defRPr>
            </a:lvl6pPr>
            <a:lvl7pPr marL="2971800" indent="-228600" fontAlgn="base">
              <a:spcBef>
                <a:spcPct val="20000"/>
              </a:spcBef>
              <a:spcAft>
                <a:spcPct val="0"/>
              </a:spcAft>
              <a:buChar char="»"/>
              <a:defRPr sz="2000">
                <a:solidFill>
                  <a:schemeClr val="tx1"/>
                </a:solidFill>
                <a:latin typeface="Arial" charset="0"/>
                <a:ea typeface="宋体" pitchFamily="2" charset="-122"/>
              </a:defRPr>
            </a:lvl7pPr>
            <a:lvl8pPr marL="3429000" indent="-228600" fontAlgn="base">
              <a:spcBef>
                <a:spcPct val="20000"/>
              </a:spcBef>
              <a:spcAft>
                <a:spcPct val="0"/>
              </a:spcAft>
              <a:buChar char="»"/>
              <a:defRPr sz="2000">
                <a:solidFill>
                  <a:schemeClr val="tx1"/>
                </a:solidFill>
                <a:latin typeface="Arial" charset="0"/>
                <a:ea typeface="宋体" pitchFamily="2" charset="-122"/>
              </a:defRPr>
            </a:lvl8pPr>
            <a:lvl9pPr marL="3886200" indent="-228600" fontAlgn="base">
              <a:spcBef>
                <a:spcPct val="20000"/>
              </a:spcBef>
              <a:spcAft>
                <a:spcPct val="0"/>
              </a:spcAft>
              <a:buChar char="»"/>
              <a:defRPr sz="2000">
                <a:solidFill>
                  <a:schemeClr val="tx1"/>
                </a:solidFill>
                <a:latin typeface="Arial" charset="0"/>
                <a:ea typeface="宋体" pitchFamily="2" charset="-122"/>
              </a:defRPr>
            </a:lvl9pPr>
          </a:lstStyle>
          <a:p>
            <a:pPr>
              <a:lnSpc>
                <a:spcPts val="3420"/>
              </a:lnSpc>
              <a:buClr>
                <a:srgbClr val="0070C0"/>
              </a:buClr>
              <a:buFont typeface="Wingdings" panose="05000000000000000000" pitchFamily="2" charset="2"/>
              <a:buChar char="n"/>
              <a:defRPr/>
            </a:pPr>
            <a:r>
              <a:rPr lang="zh-CN" altLang="en-US" sz="2600" dirty="0">
                <a:latin typeface="+mn-lt"/>
                <a:ea typeface="+mn-ea"/>
              </a:rPr>
              <a:t>关键字是一种有特殊用途的词法符号，是</a:t>
            </a:r>
            <a:r>
              <a:rPr lang="en-US" altLang="zh-CN" sz="2600" dirty="0">
                <a:latin typeface="+mn-lt"/>
                <a:ea typeface="+mn-ea"/>
              </a:rPr>
              <a:t>C++</a:t>
            </a:r>
            <a:r>
              <a:rPr lang="zh-CN" altLang="en-US" sz="2600" dirty="0">
                <a:latin typeface="+mn-lt"/>
                <a:ea typeface="+mn-ea"/>
              </a:rPr>
              <a:t>系统预定义的保留字，不能再用作其他用途。</a:t>
            </a:r>
            <a:endParaRPr lang="en-US" altLang="zh-CN" sz="2600" dirty="0">
              <a:latin typeface="+mn-lt"/>
              <a:ea typeface="+mn-ea"/>
            </a:endParaRPr>
          </a:p>
          <a:p>
            <a:pPr>
              <a:lnSpc>
                <a:spcPts val="3420"/>
              </a:lnSpc>
              <a:buClr>
                <a:srgbClr val="0070C0"/>
              </a:buClr>
              <a:buFont typeface="Wingdings" panose="05000000000000000000" pitchFamily="2" charset="2"/>
              <a:buChar char="n"/>
              <a:defRPr/>
            </a:pPr>
            <a:r>
              <a:rPr lang="en-US" altLang="zh-CN" sz="2600" dirty="0">
                <a:latin typeface="+mn-lt"/>
                <a:ea typeface="+mn-ea"/>
              </a:rPr>
              <a:t>C++</a:t>
            </a:r>
            <a:r>
              <a:rPr lang="zh-CN" altLang="en-US" sz="2600" dirty="0">
                <a:latin typeface="+mn-lt"/>
                <a:ea typeface="+mn-ea"/>
              </a:rPr>
              <a:t>语言中常用的关键字：</a:t>
            </a:r>
          </a:p>
          <a:p>
            <a:pPr>
              <a:lnSpc>
                <a:spcPts val="3420"/>
              </a:lnSpc>
              <a:spcBef>
                <a:spcPct val="0"/>
              </a:spcBef>
              <a:buNone/>
              <a:defRPr/>
            </a:pPr>
            <a:r>
              <a:rPr lang="en-US" altLang="zh-CN" sz="2400" dirty="0"/>
              <a:t>auto 	    break        bool	   case	        char      catch      class</a:t>
            </a:r>
          </a:p>
          <a:p>
            <a:pPr>
              <a:lnSpc>
                <a:spcPts val="3420"/>
              </a:lnSpc>
              <a:spcBef>
                <a:spcPct val="0"/>
              </a:spcBef>
              <a:buNone/>
              <a:defRPr/>
            </a:pPr>
            <a:r>
              <a:rPr lang="en-US" altLang="zh-CN" sz="2400" dirty="0" err="1"/>
              <a:t>Const</a:t>
            </a:r>
            <a:r>
              <a:rPr lang="en-US" altLang="zh-CN" sz="2400" dirty="0"/>
              <a:t>     continue    default	   delete      do         double    else</a:t>
            </a:r>
          </a:p>
          <a:p>
            <a:pPr>
              <a:lnSpc>
                <a:spcPts val="3420"/>
              </a:lnSpc>
              <a:spcBef>
                <a:spcPct val="0"/>
              </a:spcBef>
              <a:buNone/>
              <a:defRPr/>
            </a:pPr>
            <a:r>
              <a:rPr lang="en-US" altLang="zh-CN" sz="2400" dirty="0" err="1"/>
              <a:t>Enum</a:t>
            </a:r>
            <a:r>
              <a:rPr lang="en-US" altLang="zh-CN" sz="2400" dirty="0"/>
              <a:t>     explicit      export	   extern      false      float       for</a:t>
            </a:r>
          </a:p>
          <a:p>
            <a:pPr>
              <a:lnSpc>
                <a:spcPts val="3420"/>
              </a:lnSpc>
              <a:spcBef>
                <a:spcPct val="0"/>
              </a:spcBef>
              <a:buNone/>
              <a:defRPr/>
            </a:pPr>
            <a:r>
              <a:rPr lang="en-US" altLang="zh-CN" sz="2400" dirty="0"/>
              <a:t>friend	    </a:t>
            </a:r>
            <a:r>
              <a:rPr lang="en-US" altLang="zh-CN" sz="2400" dirty="0" err="1"/>
              <a:t>goto</a:t>
            </a:r>
            <a:r>
              <a:rPr lang="en-US" altLang="zh-CN" sz="2400" dirty="0"/>
              <a:t>          if             inline       </a:t>
            </a:r>
            <a:r>
              <a:rPr lang="en-US" altLang="zh-CN" sz="2400" dirty="0" err="1"/>
              <a:t>int</a:t>
            </a:r>
            <a:r>
              <a:rPr lang="en-US" altLang="zh-CN" sz="2400" dirty="0"/>
              <a:t>          long     new</a:t>
            </a:r>
          </a:p>
          <a:p>
            <a:pPr>
              <a:lnSpc>
                <a:spcPts val="3420"/>
              </a:lnSpc>
              <a:spcBef>
                <a:spcPct val="0"/>
              </a:spcBef>
              <a:buNone/>
              <a:defRPr/>
            </a:pPr>
            <a:r>
              <a:rPr lang="zh-CN" altLang="en-US" sz="2400" dirty="0">
                <a:solidFill>
                  <a:srgbClr val="0070C0"/>
                </a:solidFill>
              </a:rPr>
              <a:t>（详细可查看书中</a:t>
            </a:r>
            <a:r>
              <a:rPr lang="en-US" altLang="zh-CN" sz="2400" dirty="0">
                <a:solidFill>
                  <a:srgbClr val="0070C0"/>
                </a:solidFill>
              </a:rPr>
              <a:t>P27</a:t>
            </a:r>
            <a:r>
              <a:rPr lang="zh-CN" altLang="en-US" sz="2400" dirty="0">
                <a:solidFill>
                  <a:srgbClr val="0070C0"/>
                </a:solidFill>
              </a:rPr>
              <a:t>）</a:t>
            </a:r>
            <a:endParaRPr lang="en-US" altLang="zh-CN" sz="2400" dirty="0">
              <a:solidFill>
                <a:srgbClr val="0070C0"/>
              </a:solidFill>
            </a:endParaRPr>
          </a:p>
        </p:txBody>
      </p:sp>
      <p:sp>
        <p:nvSpPr>
          <p:cNvPr id="22535" name="AutoShape 7">
            <a:hlinkClick r:id="rId2" action="ppaction://hlinksldjump"/>
            <a:extLst>
              <a:ext uri="{FF2B5EF4-FFF2-40B4-BE49-F238E27FC236}">
                <a16:creationId xmlns:a16="http://schemas.microsoft.com/office/drawing/2014/main" id="{DB576561-82CB-4999-9E9E-001974F86765}"/>
              </a:ext>
            </a:extLst>
          </p:cNvPr>
          <p:cNvSpPr>
            <a:spLocks noChangeArrowheads="1"/>
          </p:cNvSpPr>
          <p:nvPr/>
        </p:nvSpPr>
        <p:spPr bwMode="auto">
          <a:xfrm>
            <a:off x="95250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6B670C65-5272-4421-B9D8-E8357AA25117}"/>
              </a:ext>
            </a:extLst>
          </p:cNvPr>
          <p:cNvSpPr>
            <a:spLocks noGrp="1" noChangeArrowheads="1"/>
          </p:cNvSpPr>
          <p:nvPr>
            <p:ph type="title"/>
          </p:nvPr>
        </p:nvSpPr>
        <p:spPr/>
        <p:txBody>
          <a:bodyPr/>
          <a:lstStyle/>
          <a:p>
            <a:pPr eaLnBrk="1" hangingPunct="1"/>
            <a:r>
              <a:rPr lang="en-US" altLang="zh-CN" sz="3200" b="1"/>
              <a:t>2.5.2  </a:t>
            </a:r>
            <a:r>
              <a:rPr lang="zh-CN" altLang="en-US" sz="3200" b="1"/>
              <a:t>选择语句</a:t>
            </a:r>
            <a:r>
              <a:rPr lang="zh-CN" altLang="en-US"/>
              <a:t> </a:t>
            </a:r>
          </a:p>
        </p:txBody>
      </p:sp>
      <p:sp>
        <p:nvSpPr>
          <p:cNvPr id="51203" name="Rectangle 2">
            <a:extLst>
              <a:ext uri="{FF2B5EF4-FFF2-40B4-BE49-F238E27FC236}">
                <a16:creationId xmlns:a16="http://schemas.microsoft.com/office/drawing/2014/main" id="{253AF4B8-8046-450D-BB12-91C98EA067B4}"/>
              </a:ext>
            </a:extLst>
          </p:cNvPr>
          <p:cNvSpPr>
            <a:spLocks noGrp="1" noChangeArrowheads="1"/>
          </p:cNvSpPr>
          <p:nvPr>
            <p:ph type="body" sz="half" idx="1"/>
          </p:nvPr>
        </p:nvSpPr>
        <p:spPr>
          <a:xfrm>
            <a:off x="1981200" y="1524000"/>
            <a:ext cx="8077200" cy="4800600"/>
          </a:xfrm>
        </p:spPr>
        <p:txBody>
          <a:bodyPr>
            <a:normAutofit fontScale="92500" lnSpcReduction="10000"/>
          </a:bodyPr>
          <a:lstStyle/>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a:t>
            </a:r>
            <a:r>
              <a:rPr lang="en-US" altLang="zh-CN" sz="2400" b="1"/>
              <a:t>if</a:t>
            </a:r>
            <a:r>
              <a:rPr lang="zh-CN" altLang="en-US" sz="2400" b="1"/>
              <a:t>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a:t>（</a:t>
            </a:r>
            <a:r>
              <a:rPr lang="en-US" altLang="zh-CN" sz="2400"/>
              <a:t>1</a:t>
            </a:r>
            <a:r>
              <a:rPr lang="zh-CN" altLang="en-US" sz="2400"/>
              <a:t>）简单</a:t>
            </a:r>
            <a:r>
              <a:rPr lang="en-US" altLang="zh-CN" sz="2400"/>
              <a:t>if</a:t>
            </a:r>
            <a:r>
              <a:rPr lang="zh-CN" altLang="en-US" sz="2400"/>
              <a:t>语句</a:t>
            </a:r>
          </a:p>
          <a:p>
            <a:pPr eaLnBrk="1" hangingPunct="1">
              <a:lnSpc>
                <a:spcPct val="90000"/>
              </a:lnSpc>
              <a:buFontTx/>
              <a:buNone/>
            </a:pPr>
            <a:r>
              <a:rPr lang="zh-CN" altLang="en-US" sz="2400"/>
              <a:t>    格式：</a:t>
            </a:r>
            <a:r>
              <a:rPr lang="en-US" altLang="zh-CN" sz="2400">
                <a:solidFill>
                  <a:srgbClr val="CC3300"/>
                </a:solidFill>
              </a:rPr>
              <a:t>if</a:t>
            </a:r>
            <a:r>
              <a:rPr lang="zh-CN" altLang="en-US" sz="2400">
                <a:solidFill>
                  <a:srgbClr val="CC3300"/>
                </a:solidFill>
              </a:rPr>
              <a:t>（表达式）</a:t>
            </a:r>
          </a:p>
          <a:p>
            <a:pPr eaLnBrk="1" hangingPunct="1">
              <a:lnSpc>
                <a:spcPct val="90000"/>
              </a:lnSpc>
              <a:buFontTx/>
              <a:buNone/>
            </a:pPr>
            <a:r>
              <a:rPr lang="zh-CN" altLang="en-US" sz="2400">
                <a:solidFill>
                  <a:srgbClr val="CC3300"/>
                </a:solidFill>
              </a:rPr>
              <a:t>               </a:t>
            </a:r>
            <a:r>
              <a:rPr lang="en-US" altLang="zh-CN" sz="2400">
                <a:solidFill>
                  <a:srgbClr val="CC3300"/>
                </a:solidFill>
              </a:rPr>
              <a:t>{     </a:t>
            </a:r>
            <a:r>
              <a:rPr lang="zh-CN" altLang="en-US" sz="2400">
                <a:solidFill>
                  <a:srgbClr val="CC3300"/>
                </a:solidFill>
              </a:rPr>
              <a:t>语句；  </a:t>
            </a:r>
            <a:r>
              <a:rPr lang="en-US" altLang="zh-CN" sz="2400">
                <a:solidFill>
                  <a:srgbClr val="CC3300"/>
                </a:solidFill>
              </a:rPr>
              <a:t>}</a:t>
            </a:r>
          </a:p>
          <a:p>
            <a:pPr eaLnBrk="1" hangingPunct="1">
              <a:lnSpc>
                <a:spcPct val="110000"/>
              </a:lnSpc>
              <a:buClr>
                <a:srgbClr val="0070C0"/>
              </a:buClr>
              <a:buFont typeface="Wingdings" panose="05000000000000000000" pitchFamily="2" charset="2"/>
              <a:buChar char="n"/>
            </a:pPr>
            <a:r>
              <a:rPr lang="zh-CN" altLang="en-US" sz="2400"/>
              <a:t>执行过程：首先计算表达式的值，如果表达式的值不为</a:t>
            </a:r>
            <a:r>
              <a:rPr lang="en-US" altLang="zh-CN" sz="2400"/>
              <a:t>0</a:t>
            </a:r>
            <a:r>
              <a:rPr lang="zh-CN" altLang="en-US" sz="2400"/>
              <a:t>，表示条件判定为真，花括号</a:t>
            </a:r>
            <a:r>
              <a:rPr lang="en-US" altLang="zh-CN" sz="2400"/>
              <a:t>{}</a:t>
            </a:r>
            <a:r>
              <a:rPr lang="zh-CN" altLang="en-US" sz="2400"/>
              <a:t>内的语句将被执行；否则，将执行</a:t>
            </a:r>
            <a:r>
              <a:rPr lang="en-US" altLang="zh-CN" sz="2400"/>
              <a:t>{}</a:t>
            </a:r>
            <a:r>
              <a:rPr lang="zh-CN" altLang="en-US" sz="2400"/>
              <a:t>后面的语句。</a:t>
            </a:r>
          </a:p>
          <a:p>
            <a:pPr eaLnBrk="1" hangingPunct="1">
              <a:lnSpc>
                <a:spcPct val="110000"/>
              </a:lnSpc>
              <a:buClr>
                <a:srgbClr val="0070C0"/>
              </a:buClr>
              <a:buFont typeface="Wingdings" panose="05000000000000000000" pitchFamily="2" charset="2"/>
              <a:buChar char="n"/>
            </a:pPr>
            <a:r>
              <a:rPr lang="zh-CN" altLang="en-US" sz="2400"/>
              <a:t>注意：</a:t>
            </a:r>
            <a:endParaRPr lang="en-US" altLang="zh-CN" sz="2400"/>
          </a:p>
          <a:p>
            <a:pPr eaLnBrk="1" hangingPunct="1">
              <a:lnSpc>
                <a:spcPct val="110000"/>
              </a:lnSpc>
              <a:buClr>
                <a:srgbClr val="0070C0"/>
              </a:buClr>
              <a:buFont typeface="Wingdings" panose="05000000000000000000" pitchFamily="2" charset="2"/>
              <a:buChar char="ü"/>
            </a:pPr>
            <a:r>
              <a:rPr lang="zh-CN" altLang="en-US" sz="2400"/>
              <a:t>表达式一般是关系表达式，并且必须用（）括起来。</a:t>
            </a:r>
            <a:endParaRPr lang="en-US" altLang="zh-CN" sz="2400"/>
          </a:p>
          <a:p>
            <a:pPr eaLnBrk="1" hangingPunct="1">
              <a:lnSpc>
                <a:spcPct val="110000"/>
              </a:lnSpc>
              <a:buClr>
                <a:srgbClr val="0070C0"/>
              </a:buClr>
              <a:buFont typeface="Wingdings" panose="05000000000000000000" pitchFamily="2" charset="2"/>
              <a:buChar char="ü"/>
            </a:pPr>
            <a:r>
              <a:rPr lang="zh-CN" altLang="en-US" sz="2400"/>
              <a:t>语句可以是一条语句，也可以是多条语句。如果只有一条语句，则</a:t>
            </a:r>
            <a:r>
              <a:rPr lang="en-US" altLang="zh-CN" sz="2400"/>
              <a:t>{ }</a:t>
            </a:r>
            <a:r>
              <a:rPr lang="zh-CN" altLang="en-US" sz="2400"/>
              <a:t>可以省略。</a:t>
            </a:r>
          </a:p>
          <a:p>
            <a:pPr eaLnBrk="1" hangingPunct="1">
              <a:lnSpc>
                <a:spcPct val="80000"/>
              </a:lnSpc>
              <a:buFontTx/>
              <a:buNone/>
            </a:pPr>
            <a:endParaRPr lang="en-US" altLang="zh-CN" sz="12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AF0704B-25F7-4C2F-A3E5-50F438AF924F}"/>
              </a:ext>
            </a:extLst>
          </p:cNvPr>
          <p:cNvSpPr>
            <a:spLocks noGrp="1" noChangeArrowheads="1"/>
          </p:cNvSpPr>
          <p:nvPr>
            <p:ph type="body" idx="1"/>
          </p:nvPr>
        </p:nvSpPr>
        <p:spPr>
          <a:xfrm>
            <a:off x="1828800" y="685800"/>
            <a:ext cx="8458200" cy="5867400"/>
          </a:xfrm>
          <a:noFill/>
          <a:ln>
            <a:solidFill>
              <a:schemeClr val="tx1"/>
            </a:solidFill>
          </a:ln>
        </p:spPr>
        <p:txBody>
          <a:bodyPr>
            <a:normAutofit lnSpcReduction="10000"/>
          </a:bodyPr>
          <a:lstStyle/>
          <a:p>
            <a:pPr eaLnBrk="1" hangingPunct="1">
              <a:lnSpc>
                <a:spcPct val="80000"/>
              </a:lnSpc>
              <a:buFontTx/>
              <a:buNone/>
              <a:defRPr/>
            </a:pPr>
            <a:endParaRPr lang="en-US" altLang="zh-CN" sz="1800" dirty="0"/>
          </a:p>
          <a:p>
            <a:pPr eaLnBrk="1" hangingPunct="1">
              <a:lnSpc>
                <a:spcPct val="80000"/>
              </a:lnSpc>
              <a:buFontTx/>
              <a:buNone/>
              <a:defRPr/>
            </a:pPr>
            <a:r>
              <a:rPr lang="en-US" altLang="zh-CN" sz="2400" dirty="0"/>
              <a:t>【</a:t>
            </a:r>
            <a:r>
              <a:rPr lang="zh-CN" altLang="en-US" sz="2400" dirty="0"/>
              <a:t>例</a:t>
            </a:r>
            <a:r>
              <a:rPr lang="en-US" altLang="zh-CN" sz="2400" dirty="0"/>
              <a:t>2.9】</a:t>
            </a:r>
            <a:r>
              <a:rPr lang="zh-CN" altLang="en-US" sz="2400" dirty="0"/>
              <a:t>简单</a:t>
            </a:r>
            <a:r>
              <a:rPr lang="en-US" altLang="zh-CN" sz="2400" dirty="0"/>
              <a:t>if</a:t>
            </a:r>
            <a:r>
              <a:rPr lang="zh-CN" altLang="en-US" sz="2400" dirty="0"/>
              <a:t>语句的应用。</a:t>
            </a:r>
          </a:p>
          <a:p>
            <a:pPr marL="0" indent="0">
              <a:buNone/>
              <a:defRPr/>
            </a:pPr>
            <a:r>
              <a:rPr lang="en-US" altLang="zh-CN" sz="2000" dirty="0"/>
              <a:t>#include&lt;</a:t>
            </a:r>
            <a:r>
              <a:rPr lang="en-US" altLang="zh-CN" sz="2000" dirty="0" err="1"/>
              <a:t>iostream</a:t>
            </a:r>
            <a:r>
              <a:rPr lang="en-US" altLang="zh-CN" sz="2000" dirty="0"/>
              <a:t>&gt;</a:t>
            </a:r>
            <a:endParaRPr lang="zh-CN" altLang="zh-CN" sz="2000" dirty="0"/>
          </a:p>
          <a:p>
            <a:pPr marL="0" indent="0">
              <a:buNone/>
              <a:defRPr/>
            </a:pPr>
            <a:r>
              <a:rPr lang="en-US" altLang="zh-CN" sz="2000" dirty="0"/>
              <a:t>using namespace </a:t>
            </a:r>
            <a:r>
              <a:rPr lang="en-US" altLang="zh-CN" sz="2000" dirty="0" err="1"/>
              <a:t>std</a:t>
            </a:r>
            <a:r>
              <a:rPr lang="en-US" altLang="zh-CN" sz="2000" dirty="0"/>
              <a:t>;</a:t>
            </a:r>
            <a:endParaRPr lang="zh-CN" altLang="zh-CN" sz="2000" dirty="0"/>
          </a:p>
          <a:p>
            <a:pPr marL="0" indent="0">
              <a:buNone/>
              <a:defRPr/>
            </a:pPr>
            <a:r>
              <a:rPr lang="en-US" altLang="zh-CN" sz="2000" dirty="0" err="1"/>
              <a:t>int</a:t>
            </a:r>
            <a:r>
              <a:rPr lang="en-US" altLang="zh-CN" sz="2000" dirty="0"/>
              <a:t> main() </a:t>
            </a:r>
            <a:endParaRPr lang="zh-CN" altLang="zh-CN" sz="2000" dirty="0"/>
          </a:p>
          <a:p>
            <a:pPr marL="0" indent="0">
              <a:buNone/>
              <a:defRPr/>
            </a:pPr>
            <a:r>
              <a:rPr lang="en-US" altLang="zh-CN" sz="2000" dirty="0"/>
              <a:t>{   float score;</a:t>
            </a:r>
            <a:endParaRPr lang="zh-CN" altLang="zh-CN" sz="2000" dirty="0"/>
          </a:p>
          <a:p>
            <a:pPr marL="0" indent="0">
              <a:buNone/>
              <a:defRPr/>
            </a:pPr>
            <a:r>
              <a:rPr lang="en-US" altLang="zh-CN" sz="2000" dirty="0"/>
              <a:t>    </a:t>
            </a:r>
            <a:r>
              <a:rPr lang="en-US" altLang="zh-CN" sz="2000" dirty="0" err="1"/>
              <a:t>cout</a:t>
            </a:r>
            <a:r>
              <a:rPr lang="en-US" altLang="zh-CN" sz="2000" dirty="0"/>
              <a:t>&lt;&lt;"Please enter your score:"&lt;&lt;</a:t>
            </a:r>
            <a:r>
              <a:rPr lang="en-US" altLang="zh-CN" sz="2000" dirty="0" err="1"/>
              <a:t>endl</a:t>
            </a:r>
            <a:r>
              <a:rPr lang="en-US" altLang="zh-CN" sz="2000" dirty="0"/>
              <a:t>;</a:t>
            </a:r>
            <a:endParaRPr lang="zh-CN" altLang="zh-CN" sz="2000" dirty="0"/>
          </a:p>
          <a:p>
            <a:pPr marL="0" indent="0">
              <a:buNone/>
              <a:defRPr/>
            </a:pPr>
            <a:r>
              <a:rPr lang="en-US" altLang="zh-CN" sz="2000" dirty="0"/>
              <a:t>    </a:t>
            </a:r>
            <a:r>
              <a:rPr lang="en-US" altLang="zh-CN" sz="2000" dirty="0" err="1"/>
              <a:t>cin</a:t>
            </a:r>
            <a:r>
              <a:rPr lang="en-US" altLang="zh-CN" sz="2000" dirty="0"/>
              <a:t>&gt;&gt;score;</a:t>
            </a:r>
            <a:endParaRPr lang="zh-CN" altLang="zh-CN" sz="2000" dirty="0"/>
          </a:p>
          <a:p>
            <a:pPr marL="0" indent="0">
              <a:buNone/>
              <a:defRPr/>
            </a:pPr>
            <a:r>
              <a:rPr lang="en-US" altLang="zh-CN" sz="2000" dirty="0"/>
              <a:t>    if (score&gt;=60) </a:t>
            </a:r>
            <a:endParaRPr lang="zh-CN" altLang="zh-CN" sz="2000" dirty="0"/>
          </a:p>
          <a:p>
            <a:pPr marL="0" indent="0">
              <a:buNone/>
              <a:defRPr/>
            </a:pPr>
            <a:r>
              <a:rPr lang="en-US" altLang="zh-CN" sz="2000" dirty="0"/>
              <a:t>            </a:t>
            </a:r>
            <a:r>
              <a:rPr lang="en-US" altLang="zh-CN" sz="2000" dirty="0" err="1"/>
              <a:t>cout</a:t>
            </a:r>
            <a:r>
              <a:rPr lang="en-US" altLang="zh-CN" sz="2000" dirty="0"/>
              <a:t>&lt;&lt;"Passed!"&lt;&lt;</a:t>
            </a:r>
            <a:r>
              <a:rPr lang="en-US" altLang="zh-CN" sz="2000" dirty="0" err="1"/>
              <a:t>endl</a:t>
            </a:r>
            <a:r>
              <a:rPr lang="en-US" altLang="zh-CN" sz="2000" dirty="0"/>
              <a:t>;</a:t>
            </a:r>
            <a:endParaRPr lang="zh-CN" altLang="zh-CN" sz="2000" dirty="0"/>
          </a:p>
          <a:p>
            <a:pPr marL="0" indent="0">
              <a:buNone/>
              <a:defRPr/>
            </a:pPr>
            <a:r>
              <a:rPr lang="en-US" altLang="zh-CN" sz="2000" dirty="0"/>
              <a:t>    if (score&lt;60)</a:t>
            </a:r>
            <a:endParaRPr lang="zh-CN" altLang="zh-CN" sz="2000" dirty="0"/>
          </a:p>
          <a:p>
            <a:pPr marL="0" indent="0">
              <a:buNone/>
              <a:defRPr/>
            </a:pPr>
            <a:r>
              <a:rPr lang="en-US" altLang="zh-CN" sz="2000" dirty="0"/>
              <a:t>    {       </a:t>
            </a:r>
            <a:r>
              <a:rPr lang="en-US" altLang="zh-CN" sz="2000" dirty="0" err="1"/>
              <a:t>cout</a:t>
            </a:r>
            <a:r>
              <a:rPr lang="en-US" altLang="zh-CN" sz="2000" dirty="0"/>
              <a:t>&lt;&lt;"No passed!"&lt;&lt;</a:t>
            </a:r>
            <a:r>
              <a:rPr lang="en-US" altLang="zh-CN" sz="2000" dirty="0" err="1"/>
              <a:t>endl</a:t>
            </a:r>
            <a:r>
              <a:rPr lang="en-US" altLang="zh-CN" sz="2000" dirty="0"/>
              <a:t>;</a:t>
            </a:r>
            <a:endParaRPr lang="zh-CN" altLang="zh-CN" sz="2000" dirty="0"/>
          </a:p>
          <a:p>
            <a:pPr marL="0" indent="0">
              <a:buNone/>
              <a:defRPr/>
            </a:pPr>
            <a:r>
              <a:rPr lang="en-US" altLang="zh-CN" sz="2000" dirty="0"/>
              <a:t>            </a:t>
            </a:r>
            <a:r>
              <a:rPr lang="en-US" altLang="zh-CN" sz="2000" dirty="0" err="1"/>
              <a:t>cout</a:t>
            </a:r>
            <a:r>
              <a:rPr lang="en-US" altLang="zh-CN" sz="2000" dirty="0"/>
              <a:t>&lt;&lt;"You should do your best to study"&lt;&lt;</a:t>
            </a:r>
            <a:r>
              <a:rPr lang="en-US" altLang="zh-CN" sz="2000" dirty="0" err="1"/>
              <a:t>endl</a:t>
            </a:r>
            <a:r>
              <a:rPr lang="en-US" altLang="zh-CN" sz="2000" dirty="0"/>
              <a:t>;</a:t>
            </a:r>
            <a:endParaRPr lang="zh-CN" altLang="zh-CN" sz="2000" dirty="0"/>
          </a:p>
          <a:p>
            <a:pPr marL="0" indent="0">
              <a:buNone/>
              <a:defRPr/>
            </a:pPr>
            <a:r>
              <a:rPr lang="en-US" altLang="zh-CN" sz="2000" dirty="0"/>
              <a:t>    }</a:t>
            </a:r>
            <a:endParaRPr lang="zh-CN" altLang="zh-CN" sz="2000" dirty="0"/>
          </a:p>
          <a:p>
            <a:pPr marL="0" indent="0">
              <a:buNone/>
              <a:defRPr/>
            </a:pPr>
            <a:r>
              <a:rPr lang="en-US" altLang="zh-CN" sz="2000" dirty="0"/>
              <a:t>    return 0;</a:t>
            </a:r>
            <a:endParaRPr lang="zh-CN" altLang="zh-CN" sz="2000" dirty="0"/>
          </a:p>
          <a:p>
            <a:pPr marL="0" indent="0">
              <a:buNone/>
              <a:defRPr/>
            </a:pPr>
            <a:r>
              <a:rPr lang="en-US" altLang="zh-CN" sz="2000" dirty="0"/>
              <a:t>}</a:t>
            </a:r>
            <a:endParaRPr lang="zh-CN" altLang="zh-CN" sz="2000" dirty="0"/>
          </a:p>
        </p:txBody>
      </p:sp>
      <p:sp>
        <p:nvSpPr>
          <p:cNvPr id="66564" name="Rectangle 4">
            <a:extLst>
              <a:ext uri="{FF2B5EF4-FFF2-40B4-BE49-F238E27FC236}">
                <a16:creationId xmlns:a16="http://schemas.microsoft.com/office/drawing/2014/main" id="{38CF48AB-A8F2-4B70-AD9D-52FC29001594}"/>
              </a:ext>
            </a:extLst>
          </p:cNvPr>
          <p:cNvSpPr>
            <a:spLocks noChangeArrowheads="1"/>
          </p:cNvSpPr>
          <p:nvPr/>
        </p:nvSpPr>
        <p:spPr bwMode="auto">
          <a:xfrm>
            <a:off x="7315200" y="914400"/>
            <a:ext cx="2743200" cy="1200150"/>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dirty="0"/>
              <a:t>运行结果：</a:t>
            </a:r>
          </a:p>
          <a:p>
            <a:pPr eaLnBrk="1" hangingPunct="1">
              <a:defRPr/>
            </a:pPr>
            <a:r>
              <a:rPr lang="en-US" altLang="zh-CN" dirty="0"/>
              <a:t>Please enter your score</a:t>
            </a:r>
            <a:r>
              <a:rPr lang="zh-CN" altLang="en-US" dirty="0"/>
              <a:t>：</a:t>
            </a:r>
          </a:p>
          <a:p>
            <a:pPr eaLnBrk="1" hangingPunct="1">
              <a:defRPr/>
            </a:pPr>
            <a:r>
              <a:rPr lang="en-US" altLang="zh-CN" dirty="0"/>
              <a:t>70</a:t>
            </a:r>
          </a:p>
          <a:p>
            <a:pPr eaLnBrk="1" hangingPunct="1">
              <a:defRPr/>
            </a:pPr>
            <a:r>
              <a:rPr lang="en-US" altLang="zh-CN" dirty="0"/>
              <a:t>Passed!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283FDE87-F418-4BB0-87A5-3789050E54FB}"/>
              </a:ext>
            </a:extLst>
          </p:cNvPr>
          <p:cNvSpPr>
            <a:spLocks noGrp="1" noChangeArrowheads="1"/>
          </p:cNvSpPr>
          <p:nvPr>
            <p:ph type="title"/>
          </p:nvPr>
        </p:nvSpPr>
        <p:spPr/>
        <p:txBody>
          <a:bodyPr/>
          <a:lstStyle/>
          <a:p>
            <a:pPr eaLnBrk="1" hangingPunct="1"/>
            <a:r>
              <a:rPr lang="en-US" altLang="zh-CN" sz="3200" b="1"/>
              <a:t>2.5.2  </a:t>
            </a:r>
            <a:r>
              <a:rPr lang="zh-CN" altLang="en-US" sz="3200" b="1"/>
              <a:t>选择语句</a:t>
            </a:r>
            <a:r>
              <a:rPr lang="zh-CN" altLang="en-US"/>
              <a:t> </a:t>
            </a:r>
          </a:p>
        </p:txBody>
      </p:sp>
      <p:sp>
        <p:nvSpPr>
          <p:cNvPr id="53251" name="Rectangle 2">
            <a:extLst>
              <a:ext uri="{FF2B5EF4-FFF2-40B4-BE49-F238E27FC236}">
                <a16:creationId xmlns:a16="http://schemas.microsoft.com/office/drawing/2014/main" id="{98C3009E-1B83-4581-BD13-630E622877A9}"/>
              </a:ext>
            </a:extLst>
          </p:cNvPr>
          <p:cNvSpPr>
            <a:spLocks noGrp="1" noChangeArrowheads="1"/>
          </p:cNvSpPr>
          <p:nvPr>
            <p:ph type="body" sz="half" idx="1"/>
          </p:nvPr>
        </p:nvSpPr>
        <p:spPr>
          <a:xfrm>
            <a:off x="1981200" y="1524000"/>
            <a:ext cx="4648200" cy="4800600"/>
          </a:xfrm>
        </p:spPr>
        <p:txBody>
          <a:bodyPr/>
          <a:lstStyle/>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a:t>
            </a:r>
            <a:r>
              <a:rPr lang="en-US" altLang="zh-CN" sz="2400" b="1"/>
              <a:t>if</a:t>
            </a:r>
            <a:r>
              <a:rPr lang="zh-CN" altLang="en-US" sz="2400" b="1"/>
              <a:t>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a:t>（</a:t>
            </a:r>
            <a:r>
              <a:rPr lang="en-US" altLang="zh-CN" sz="2400"/>
              <a:t>2</a:t>
            </a:r>
            <a:r>
              <a:rPr lang="zh-CN" altLang="en-US" sz="2400"/>
              <a:t>）两分支</a:t>
            </a:r>
            <a:r>
              <a:rPr lang="en-US" altLang="zh-CN" sz="2400"/>
              <a:t>if</a:t>
            </a:r>
            <a:r>
              <a:rPr lang="zh-CN" altLang="en-US" sz="2400"/>
              <a:t>语句</a:t>
            </a:r>
          </a:p>
          <a:p>
            <a:pPr eaLnBrk="1" hangingPunct="1">
              <a:lnSpc>
                <a:spcPct val="80000"/>
              </a:lnSpc>
              <a:buFontTx/>
              <a:buNone/>
            </a:pPr>
            <a:r>
              <a:rPr lang="zh-CN" altLang="en-US" sz="2400"/>
              <a:t>格式：   </a:t>
            </a:r>
            <a:r>
              <a:rPr lang="en-US" altLang="zh-CN" sz="2400">
                <a:solidFill>
                  <a:srgbClr val="CC3300"/>
                </a:solidFill>
              </a:rPr>
              <a:t>if</a:t>
            </a:r>
            <a:r>
              <a:rPr lang="zh-CN" altLang="en-US" sz="2400">
                <a:solidFill>
                  <a:srgbClr val="CC3300"/>
                </a:solidFill>
              </a:rPr>
              <a:t>（表达式）</a:t>
            </a:r>
          </a:p>
          <a:p>
            <a:pPr eaLnBrk="1" hangingPunct="1">
              <a:lnSpc>
                <a:spcPct val="80000"/>
              </a:lnSpc>
              <a:buFontTx/>
              <a:buNone/>
            </a:pPr>
            <a:r>
              <a:rPr lang="en-US" altLang="zh-CN" sz="2400">
                <a:solidFill>
                  <a:srgbClr val="CC3300"/>
                </a:solidFill>
              </a:rPr>
              <a:t>              {    </a:t>
            </a:r>
            <a:r>
              <a:rPr lang="zh-CN" altLang="en-US" sz="2400">
                <a:solidFill>
                  <a:srgbClr val="CC3300"/>
                </a:solidFill>
              </a:rPr>
              <a:t>语句</a:t>
            </a:r>
            <a:r>
              <a:rPr lang="en-US" altLang="zh-CN" sz="2400">
                <a:solidFill>
                  <a:srgbClr val="CC3300"/>
                </a:solidFill>
              </a:rPr>
              <a:t>1</a:t>
            </a:r>
            <a:r>
              <a:rPr lang="zh-CN" altLang="en-US" sz="2400">
                <a:solidFill>
                  <a:srgbClr val="CC3300"/>
                </a:solidFill>
              </a:rPr>
              <a:t>；  </a:t>
            </a:r>
            <a:r>
              <a:rPr lang="en-US" altLang="zh-CN" sz="2400">
                <a:solidFill>
                  <a:srgbClr val="CC3300"/>
                </a:solidFill>
              </a:rPr>
              <a:t>}</a:t>
            </a:r>
          </a:p>
          <a:p>
            <a:pPr eaLnBrk="1" hangingPunct="1">
              <a:lnSpc>
                <a:spcPct val="80000"/>
              </a:lnSpc>
              <a:buFontTx/>
              <a:buNone/>
            </a:pPr>
            <a:r>
              <a:rPr lang="en-US" altLang="zh-CN" sz="2400">
                <a:solidFill>
                  <a:srgbClr val="CC3300"/>
                </a:solidFill>
              </a:rPr>
              <a:t>              else</a:t>
            </a:r>
          </a:p>
          <a:p>
            <a:pPr eaLnBrk="1" hangingPunct="1">
              <a:lnSpc>
                <a:spcPct val="80000"/>
              </a:lnSpc>
              <a:buFontTx/>
              <a:buNone/>
            </a:pPr>
            <a:r>
              <a:rPr lang="en-US" altLang="zh-CN" sz="2400">
                <a:solidFill>
                  <a:srgbClr val="CC3300"/>
                </a:solidFill>
              </a:rPr>
              <a:t>              {    </a:t>
            </a:r>
            <a:r>
              <a:rPr lang="zh-CN" altLang="en-US" sz="2400">
                <a:solidFill>
                  <a:srgbClr val="CC3300"/>
                </a:solidFill>
              </a:rPr>
              <a:t>语句</a:t>
            </a:r>
            <a:r>
              <a:rPr lang="en-US" altLang="zh-CN" sz="2400">
                <a:solidFill>
                  <a:srgbClr val="CC3300"/>
                </a:solidFill>
              </a:rPr>
              <a:t>2</a:t>
            </a:r>
            <a:r>
              <a:rPr lang="zh-CN" altLang="en-US" sz="2400">
                <a:solidFill>
                  <a:srgbClr val="CC3300"/>
                </a:solidFill>
              </a:rPr>
              <a:t>；  </a:t>
            </a:r>
            <a:r>
              <a:rPr lang="en-US" altLang="zh-CN" sz="2400">
                <a:solidFill>
                  <a:srgbClr val="CC3300"/>
                </a:solidFill>
              </a:rPr>
              <a:t>}    </a:t>
            </a:r>
          </a:p>
          <a:p>
            <a:pPr eaLnBrk="1" hangingPunct="1">
              <a:lnSpc>
                <a:spcPct val="110000"/>
              </a:lnSpc>
              <a:buClr>
                <a:srgbClr val="0070C0"/>
              </a:buClr>
              <a:buFont typeface="Wingdings" panose="05000000000000000000" pitchFamily="2" charset="2"/>
              <a:buChar char="n"/>
            </a:pPr>
            <a:r>
              <a:rPr lang="zh-CN" altLang="en-US" sz="2400"/>
              <a:t>执行过程：首先计算表达式的值，如果表达式条件判定为真，则执行语句</a:t>
            </a:r>
            <a:r>
              <a:rPr lang="en-US" altLang="zh-CN" sz="2400"/>
              <a:t>1</a:t>
            </a:r>
            <a:r>
              <a:rPr lang="zh-CN" altLang="en-US" sz="2400"/>
              <a:t>，否则将执行语句</a:t>
            </a:r>
            <a:r>
              <a:rPr lang="en-US" altLang="zh-CN" sz="2400"/>
              <a:t>2</a:t>
            </a:r>
            <a:r>
              <a:rPr lang="zh-CN" altLang="en-US" sz="2400"/>
              <a:t>。</a:t>
            </a:r>
          </a:p>
          <a:p>
            <a:pPr eaLnBrk="1" hangingPunct="1">
              <a:lnSpc>
                <a:spcPct val="80000"/>
              </a:lnSpc>
              <a:buFontTx/>
              <a:buNone/>
            </a:pPr>
            <a:endParaRPr lang="en-US" altLang="zh-CN" sz="1200"/>
          </a:p>
        </p:txBody>
      </p:sp>
      <p:graphicFrame>
        <p:nvGraphicFramePr>
          <p:cNvPr id="53252" name="对象 1">
            <a:extLst>
              <a:ext uri="{FF2B5EF4-FFF2-40B4-BE49-F238E27FC236}">
                <a16:creationId xmlns:a16="http://schemas.microsoft.com/office/drawing/2014/main" id="{3173FC5E-0149-4CF0-963A-8D962574F568}"/>
              </a:ext>
            </a:extLst>
          </p:cNvPr>
          <p:cNvGraphicFramePr>
            <a:graphicFrameLocks noChangeAspect="1"/>
          </p:cNvGraphicFramePr>
          <p:nvPr/>
        </p:nvGraphicFramePr>
        <p:xfrm>
          <a:off x="6629400" y="1676400"/>
          <a:ext cx="3124200" cy="2916238"/>
        </p:xfrm>
        <a:graphic>
          <a:graphicData uri="http://schemas.openxmlformats.org/presentationml/2006/ole">
            <mc:AlternateContent xmlns:mc="http://schemas.openxmlformats.org/markup-compatibility/2006">
              <mc:Choice xmlns:v="urn:schemas-microsoft-com:vml" Requires="v">
                <p:oleObj spid="_x0000_s3074" name="Visio" r:id="rId3" imgW="1428902" imgH="1333195" progId="Visio.Drawing.11">
                  <p:embed/>
                </p:oleObj>
              </mc:Choice>
              <mc:Fallback>
                <p:oleObj name="Visio" r:id="rId3" imgW="1428902" imgH="1333195" progId="Visio.Drawing.11">
                  <p:embed/>
                  <p:pic>
                    <p:nvPicPr>
                      <p:cNvPr id="53252" name="对象 1">
                        <a:extLst>
                          <a:ext uri="{FF2B5EF4-FFF2-40B4-BE49-F238E27FC236}">
                            <a16:creationId xmlns:a16="http://schemas.microsoft.com/office/drawing/2014/main" id="{3173FC5E-0149-4CF0-963A-8D962574F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676400"/>
                        <a:ext cx="3124200" cy="291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9727562-F261-415E-BDB8-22B1E1DBCF2E}"/>
              </a:ext>
            </a:extLst>
          </p:cNvPr>
          <p:cNvSpPr>
            <a:spLocks noGrp="1" noChangeArrowheads="1"/>
          </p:cNvSpPr>
          <p:nvPr>
            <p:ph type="body" sz="half" idx="1"/>
          </p:nvPr>
        </p:nvSpPr>
        <p:spPr>
          <a:xfrm>
            <a:off x="1981200" y="685800"/>
            <a:ext cx="8305800" cy="5715000"/>
          </a:xfrm>
          <a:noFill/>
          <a:ln>
            <a:solidFill>
              <a:schemeClr val="tx1"/>
            </a:solidFill>
          </a:ln>
        </p:spPr>
        <p:txBody>
          <a:bodyPr>
            <a:normAutofit lnSpcReduction="10000"/>
          </a:bodyPr>
          <a:lstStyle/>
          <a:p>
            <a:pPr eaLnBrk="1" hangingPunct="1">
              <a:lnSpc>
                <a:spcPct val="90000"/>
              </a:lnSpc>
              <a:buFontTx/>
              <a:buNone/>
              <a:defRPr/>
            </a:pPr>
            <a:r>
              <a:rPr lang="en-US" altLang="zh-CN" sz="2400" dirty="0"/>
              <a:t>【</a:t>
            </a:r>
            <a:r>
              <a:rPr lang="zh-CN" altLang="en-US" sz="2400" dirty="0"/>
              <a:t>例</a:t>
            </a:r>
            <a:r>
              <a:rPr lang="en-US" altLang="zh-CN" sz="2400" dirty="0"/>
              <a:t>2.10】</a:t>
            </a:r>
            <a:r>
              <a:rPr lang="zh-CN" altLang="en-US" sz="2400" dirty="0"/>
              <a:t>利用两分支</a:t>
            </a:r>
            <a:r>
              <a:rPr lang="en-US" altLang="zh-CN" sz="2400" dirty="0"/>
              <a:t>if</a:t>
            </a:r>
            <a:r>
              <a:rPr lang="zh-CN" altLang="en-US" sz="2400" dirty="0"/>
              <a:t>语句改写例</a:t>
            </a:r>
            <a:r>
              <a:rPr lang="en-US" altLang="zh-CN" sz="2400" dirty="0"/>
              <a:t>2.9</a:t>
            </a:r>
            <a:r>
              <a:rPr lang="zh-CN" altLang="en-US" sz="2400" dirty="0"/>
              <a:t>。</a:t>
            </a:r>
          </a:p>
          <a:p>
            <a:pPr marL="0" indent="0">
              <a:buNone/>
              <a:defRPr/>
            </a:pPr>
            <a:r>
              <a:rPr lang="en-US" altLang="zh-CN" sz="2000" dirty="0"/>
              <a:t>#include&lt;</a:t>
            </a:r>
            <a:r>
              <a:rPr lang="en-US" altLang="zh-CN" sz="2000" dirty="0" err="1"/>
              <a:t>iostream</a:t>
            </a:r>
            <a:r>
              <a:rPr lang="en-US" altLang="zh-CN" sz="2000" dirty="0"/>
              <a:t>&gt;</a:t>
            </a:r>
            <a:endParaRPr lang="zh-CN" altLang="zh-CN" sz="2000" dirty="0"/>
          </a:p>
          <a:p>
            <a:pPr marL="0" indent="0">
              <a:buNone/>
              <a:defRPr/>
            </a:pPr>
            <a:r>
              <a:rPr lang="en-US" altLang="zh-CN" sz="2000" dirty="0"/>
              <a:t>using namespace </a:t>
            </a:r>
            <a:r>
              <a:rPr lang="en-US" altLang="zh-CN" sz="2000" dirty="0" err="1"/>
              <a:t>std</a:t>
            </a:r>
            <a:r>
              <a:rPr lang="en-US" altLang="zh-CN" sz="2000" dirty="0"/>
              <a:t>;</a:t>
            </a:r>
            <a:endParaRPr lang="zh-CN" altLang="zh-CN" sz="2000" dirty="0"/>
          </a:p>
          <a:p>
            <a:pPr marL="0" indent="0">
              <a:buNone/>
              <a:defRPr/>
            </a:pPr>
            <a:r>
              <a:rPr lang="en-US" altLang="zh-CN" sz="2000" dirty="0" err="1"/>
              <a:t>int</a:t>
            </a:r>
            <a:r>
              <a:rPr lang="en-US" altLang="zh-CN" sz="2000" dirty="0"/>
              <a:t> main() </a:t>
            </a:r>
            <a:endParaRPr lang="zh-CN" altLang="zh-CN" sz="2000" dirty="0"/>
          </a:p>
          <a:p>
            <a:pPr marL="0" indent="0">
              <a:buNone/>
              <a:defRPr/>
            </a:pPr>
            <a:r>
              <a:rPr lang="en-US" altLang="zh-CN" sz="2000" dirty="0"/>
              <a:t>{   float score;</a:t>
            </a:r>
            <a:endParaRPr lang="zh-CN" altLang="zh-CN" sz="2000" dirty="0"/>
          </a:p>
          <a:p>
            <a:pPr marL="0" indent="0">
              <a:buNone/>
              <a:defRPr/>
            </a:pPr>
            <a:r>
              <a:rPr lang="en-US" altLang="zh-CN" sz="2000" dirty="0"/>
              <a:t>    </a:t>
            </a:r>
            <a:r>
              <a:rPr lang="en-US" altLang="zh-CN" sz="2000" dirty="0" err="1"/>
              <a:t>cout</a:t>
            </a:r>
            <a:r>
              <a:rPr lang="en-US" altLang="zh-CN" sz="2000" dirty="0"/>
              <a:t>&lt;&lt;"Please enter your score:"&lt;&lt;</a:t>
            </a:r>
            <a:r>
              <a:rPr lang="en-US" altLang="zh-CN" sz="2000" dirty="0" err="1"/>
              <a:t>endl</a:t>
            </a:r>
            <a:r>
              <a:rPr lang="en-US" altLang="zh-CN" sz="2000" dirty="0"/>
              <a:t>;</a:t>
            </a:r>
            <a:endParaRPr lang="zh-CN" altLang="zh-CN" sz="2000" dirty="0"/>
          </a:p>
          <a:p>
            <a:pPr marL="0" indent="0">
              <a:buNone/>
              <a:defRPr/>
            </a:pPr>
            <a:r>
              <a:rPr lang="en-US" altLang="zh-CN" sz="2000" dirty="0"/>
              <a:t>    </a:t>
            </a:r>
            <a:r>
              <a:rPr lang="en-US" altLang="zh-CN" sz="2000" dirty="0" err="1"/>
              <a:t>cin</a:t>
            </a:r>
            <a:r>
              <a:rPr lang="en-US" altLang="zh-CN" sz="2000" dirty="0"/>
              <a:t>&gt;&gt;score;</a:t>
            </a:r>
            <a:endParaRPr lang="zh-CN" altLang="zh-CN" sz="2000" dirty="0"/>
          </a:p>
          <a:p>
            <a:pPr marL="0" indent="0">
              <a:buNone/>
              <a:defRPr/>
            </a:pPr>
            <a:r>
              <a:rPr lang="en-US" altLang="zh-CN" sz="2000" dirty="0"/>
              <a:t>    if (score&gt;=60)</a:t>
            </a:r>
            <a:endParaRPr lang="zh-CN" altLang="zh-CN" sz="2000" dirty="0"/>
          </a:p>
          <a:p>
            <a:pPr marL="0" indent="0">
              <a:buNone/>
              <a:defRPr/>
            </a:pPr>
            <a:r>
              <a:rPr lang="en-US" altLang="zh-CN" sz="2000" dirty="0"/>
              <a:t>               </a:t>
            </a:r>
            <a:r>
              <a:rPr lang="en-US" altLang="zh-CN" sz="2000" dirty="0" err="1"/>
              <a:t>cout</a:t>
            </a:r>
            <a:r>
              <a:rPr lang="en-US" altLang="zh-CN" sz="2000" dirty="0"/>
              <a:t>&lt;&lt;"Passed!"&lt;&lt;</a:t>
            </a:r>
            <a:r>
              <a:rPr lang="en-US" altLang="zh-CN" sz="2000" dirty="0" err="1"/>
              <a:t>endl</a:t>
            </a:r>
            <a:r>
              <a:rPr lang="en-US" altLang="zh-CN" sz="2000" dirty="0"/>
              <a:t>;</a:t>
            </a:r>
            <a:endParaRPr lang="zh-CN" altLang="zh-CN" sz="2000" dirty="0"/>
          </a:p>
          <a:p>
            <a:pPr marL="0" indent="0">
              <a:buNone/>
              <a:defRPr/>
            </a:pPr>
            <a:r>
              <a:rPr lang="en-US" altLang="zh-CN" sz="2000" dirty="0"/>
              <a:t>    else</a:t>
            </a:r>
            <a:endParaRPr lang="zh-CN" altLang="zh-CN" sz="2000" dirty="0"/>
          </a:p>
          <a:p>
            <a:pPr marL="0" indent="0">
              <a:buNone/>
              <a:defRPr/>
            </a:pPr>
            <a:r>
              <a:rPr lang="en-US" altLang="zh-CN" sz="2000" dirty="0"/>
              <a:t>    {         </a:t>
            </a:r>
            <a:r>
              <a:rPr lang="en-US" altLang="zh-CN" sz="2000" dirty="0" err="1"/>
              <a:t>cout</a:t>
            </a:r>
            <a:r>
              <a:rPr lang="en-US" altLang="zh-CN" sz="2000" dirty="0"/>
              <a:t>&lt;&lt;"No passed!"&lt;&lt;</a:t>
            </a:r>
            <a:r>
              <a:rPr lang="en-US" altLang="zh-CN" sz="2000" dirty="0" err="1"/>
              <a:t>endl</a:t>
            </a:r>
            <a:r>
              <a:rPr lang="en-US" altLang="zh-CN" sz="2000" dirty="0"/>
              <a:t>;</a:t>
            </a:r>
            <a:endParaRPr lang="zh-CN" altLang="zh-CN" sz="2000" dirty="0"/>
          </a:p>
          <a:p>
            <a:pPr marL="0" indent="0">
              <a:buNone/>
              <a:defRPr/>
            </a:pPr>
            <a:r>
              <a:rPr lang="en-US" altLang="zh-CN" sz="2000" dirty="0"/>
              <a:t>              </a:t>
            </a:r>
            <a:r>
              <a:rPr lang="en-US" altLang="zh-CN" sz="2000" dirty="0" err="1"/>
              <a:t>cout</a:t>
            </a:r>
            <a:r>
              <a:rPr lang="en-US" altLang="zh-CN" sz="2000" dirty="0"/>
              <a:t>&lt;&lt;" You should do your best to study"&lt;&lt;</a:t>
            </a:r>
            <a:r>
              <a:rPr lang="en-US" altLang="zh-CN" sz="2000" dirty="0" err="1"/>
              <a:t>endl</a:t>
            </a:r>
            <a:r>
              <a:rPr lang="en-US" altLang="zh-CN" sz="2000" dirty="0"/>
              <a:t>;</a:t>
            </a:r>
            <a:endParaRPr lang="zh-CN" altLang="zh-CN" sz="2000" dirty="0"/>
          </a:p>
          <a:p>
            <a:pPr marL="0" indent="0">
              <a:buNone/>
              <a:defRPr/>
            </a:pPr>
            <a:r>
              <a:rPr lang="en-US" altLang="zh-CN" sz="2000" dirty="0"/>
              <a:t>    }</a:t>
            </a:r>
            <a:endParaRPr lang="zh-CN" altLang="zh-CN" sz="2000" dirty="0"/>
          </a:p>
          <a:p>
            <a:pPr marL="0" indent="0">
              <a:buNone/>
              <a:defRPr/>
            </a:pPr>
            <a:r>
              <a:rPr lang="en-US" altLang="zh-CN" sz="2000" dirty="0"/>
              <a:t>    return 0;</a:t>
            </a:r>
            <a:endParaRPr lang="zh-CN" altLang="zh-CN" sz="2000" dirty="0"/>
          </a:p>
          <a:p>
            <a:pPr marL="0" indent="0">
              <a:buNone/>
              <a:defRPr/>
            </a:pPr>
            <a:r>
              <a:rPr lang="en-US" altLang="zh-CN" sz="2000" dirty="0"/>
              <a:t>}</a:t>
            </a:r>
            <a:endParaRPr lang="zh-CN" altLang="zh-CN" sz="20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2A93D08A-771B-4A8F-8F91-028B0DCDA0BF}"/>
              </a:ext>
            </a:extLst>
          </p:cNvPr>
          <p:cNvSpPr>
            <a:spLocks noGrp="1" noChangeArrowheads="1"/>
          </p:cNvSpPr>
          <p:nvPr>
            <p:ph type="title"/>
          </p:nvPr>
        </p:nvSpPr>
        <p:spPr/>
        <p:txBody>
          <a:bodyPr/>
          <a:lstStyle/>
          <a:p>
            <a:pPr eaLnBrk="1" hangingPunct="1"/>
            <a:r>
              <a:rPr lang="en-US" altLang="zh-CN" sz="3200" b="1"/>
              <a:t>2.5.2  </a:t>
            </a:r>
            <a:r>
              <a:rPr lang="zh-CN" altLang="en-US" sz="3200" b="1"/>
              <a:t>选择语句</a:t>
            </a:r>
            <a:r>
              <a:rPr lang="zh-CN" altLang="en-US"/>
              <a:t> </a:t>
            </a:r>
          </a:p>
        </p:txBody>
      </p:sp>
      <p:sp>
        <p:nvSpPr>
          <p:cNvPr id="55299" name="Rectangle 2">
            <a:extLst>
              <a:ext uri="{FF2B5EF4-FFF2-40B4-BE49-F238E27FC236}">
                <a16:creationId xmlns:a16="http://schemas.microsoft.com/office/drawing/2014/main" id="{6A0AEB9C-B15B-46A4-9426-362981D3245F}"/>
              </a:ext>
            </a:extLst>
          </p:cNvPr>
          <p:cNvSpPr>
            <a:spLocks noGrp="1" noChangeArrowheads="1"/>
          </p:cNvSpPr>
          <p:nvPr>
            <p:ph type="body" sz="half" idx="1"/>
          </p:nvPr>
        </p:nvSpPr>
        <p:spPr>
          <a:xfrm>
            <a:off x="1981200" y="1524000"/>
            <a:ext cx="8229600" cy="4800600"/>
          </a:xfrm>
        </p:spPr>
        <p:txBody>
          <a:bodyPr>
            <a:normAutofit lnSpcReduction="10000"/>
          </a:bodyPr>
          <a:lstStyle/>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a:t>
            </a:r>
            <a:r>
              <a:rPr lang="en-US" altLang="zh-CN" sz="2400" b="1"/>
              <a:t>if</a:t>
            </a:r>
            <a:r>
              <a:rPr lang="zh-CN" altLang="en-US" sz="2400" b="1"/>
              <a:t>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a:t>（</a:t>
            </a:r>
            <a:r>
              <a:rPr lang="en-US" altLang="zh-CN" sz="2400"/>
              <a:t>2</a:t>
            </a:r>
            <a:r>
              <a:rPr lang="zh-CN" altLang="en-US" sz="2400"/>
              <a:t>）两分支</a:t>
            </a:r>
            <a:r>
              <a:rPr lang="en-US" altLang="zh-CN" sz="2400"/>
              <a:t>if</a:t>
            </a:r>
            <a:r>
              <a:rPr lang="zh-CN" altLang="en-US" sz="2400"/>
              <a:t>语句</a:t>
            </a:r>
          </a:p>
          <a:p>
            <a:pPr eaLnBrk="1" hangingPunct="1">
              <a:lnSpc>
                <a:spcPct val="80000"/>
              </a:lnSpc>
              <a:buFontTx/>
              <a:buNone/>
            </a:pPr>
            <a:r>
              <a:rPr lang="zh-CN" altLang="en-US" sz="2400"/>
              <a:t>格式：   </a:t>
            </a:r>
            <a:r>
              <a:rPr lang="en-US" altLang="zh-CN" sz="2400">
                <a:solidFill>
                  <a:srgbClr val="CC3300"/>
                </a:solidFill>
              </a:rPr>
              <a:t>if</a:t>
            </a:r>
            <a:r>
              <a:rPr lang="zh-CN" altLang="en-US" sz="2400">
                <a:solidFill>
                  <a:srgbClr val="CC3300"/>
                </a:solidFill>
              </a:rPr>
              <a:t>（表达式）</a:t>
            </a:r>
          </a:p>
          <a:p>
            <a:pPr eaLnBrk="1" hangingPunct="1">
              <a:lnSpc>
                <a:spcPct val="80000"/>
              </a:lnSpc>
              <a:buFontTx/>
              <a:buNone/>
            </a:pPr>
            <a:r>
              <a:rPr lang="en-US" altLang="zh-CN" sz="2400">
                <a:solidFill>
                  <a:srgbClr val="CC3300"/>
                </a:solidFill>
              </a:rPr>
              <a:t>              {    </a:t>
            </a:r>
            <a:r>
              <a:rPr lang="zh-CN" altLang="en-US" sz="2400">
                <a:solidFill>
                  <a:srgbClr val="CC3300"/>
                </a:solidFill>
              </a:rPr>
              <a:t>语句</a:t>
            </a:r>
            <a:r>
              <a:rPr lang="en-US" altLang="zh-CN" sz="2400">
                <a:solidFill>
                  <a:srgbClr val="CC3300"/>
                </a:solidFill>
              </a:rPr>
              <a:t>1</a:t>
            </a:r>
            <a:r>
              <a:rPr lang="zh-CN" altLang="en-US" sz="2400">
                <a:solidFill>
                  <a:srgbClr val="CC3300"/>
                </a:solidFill>
              </a:rPr>
              <a:t>；  </a:t>
            </a:r>
            <a:r>
              <a:rPr lang="en-US" altLang="zh-CN" sz="2400">
                <a:solidFill>
                  <a:srgbClr val="CC3300"/>
                </a:solidFill>
              </a:rPr>
              <a:t>}</a:t>
            </a:r>
          </a:p>
          <a:p>
            <a:pPr eaLnBrk="1" hangingPunct="1">
              <a:lnSpc>
                <a:spcPct val="80000"/>
              </a:lnSpc>
              <a:buFontTx/>
              <a:buNone/>
            </a:pPr>
            <a:r>
              <a:rPr lang="en-US" altLang="zh-CN" sz="2400">
                <a:solidFill>
                  <a:srgbClr val="CC3300"/>
                </a:solidFill>
              </a:rPr>
              <a:t>              else</a:t>
            </a:r>
          </a:p>
          <a:p>
            <a:pPr eaLnBrk="1" hangingPunct="1">
              <a:lnSpc>
                <a:spcPct val="80000"/>
              </a:lnSpc>
              <a:buFontTx/>
              <a:buNone/>
            </a:pPr>
            <a:r>
              <a:rPr lang="en-US" altLang="zh-CN" sz="2400">
                <a:solidFill>
                  <a:srgbClr val="CC3300"/>
                </a:solidFill>
              </a:rPr>
              <a:t>              {    </a:t>
            </a:r>
            <a:r>
              <a:rPr lang="zh-CN" altLang="en-US" sz="2400">
                <a:solidFill>
                  <a:srgbClr val="CC3300"/>
                </a:solidFill>
              </a:rPr>
              <a:t>语句</a:t>
            </a:r>
            <a:r>
              <a:rPr lang="en-US" altLang="zh-CN" sz="2400">
                <a:solidFill>
                  <a:srgbClr val="CC3300"/>
                </a:solidFill>
              </a:rPr>
              <a:t>2</a:t>
            </a:r>
            <a:r>
              <a:rPr lang="zh-CN" altLang="en-US" sz="2400">
                <a:solidFill>
                  <a:srgbClr val="CC3300"/>
                </a:solidFill>
              </a:rPr>
              <a:t>；  </a:t>
            </a:r>
            <a:r>
              <a:rPr lang="en-US" altLang="zh-CN" sz="2400">
                <a:solidFill>
                  <a:srgbClr val="CC3300"/>
                </a:solidFill>
              </a:rPr>
              <a:t>}    </a:t>
            </a:r>
          </a:p>
          <a:p>
            <a:pPr eaLnBrk="1" hangingPunct="1">
              <a:lnSpc>
                <a:spcPct val="110000"/>
              </a:lnSpc>
              <a:buClr>
                <a:srgbClr val="0070C0"/>
              </a:buClr>
              <a:buFont typeface="Wingdings" panose="05000000000000000000" pitchFamily="2" charset="2"/>
              <a:buChar char="n"/>
            </a:pPr>
            <a:r>
              <a:rPr lang="en-US" altLang="zh-CN" sz="2400" b="1"/>
              <a:t>If</a:t>
            </a:r>
            <a:r>
              <a:rPr lang="zh-CN" altLang="en-US" sz="2400" b="1"/>
              <a:t>语句的嵌套</a:t>
            </a:r>
            <a:r>
              <a:rPr lang="zh-CN" altLang="en-US" sz="2400"/>
              <a:t>：</a:t>
            </a:r>
            <a:r>
              <a:rPr lang="zh-CN" altLang="zh-CN" sz="2400"/>
              <a:t>在</a:t>
            </a:r>
            <a:r>
              <a:rPr lang="en-US" altLang="zh-CN" sz="2400"/>
              <a:t>if</a:t>
            </a:r>
            <a:r>
              <a:rPr lang="zh-CN" altLang="zh-CN" sz="2400"/>
              <a:t>语句的内部还使用</a:t>
            </a:r>
            <a:r>
              <a:rPr lang="en-US" altLang="zh-CN" sz="2400"/>
              <a:t>if</a:t>
            </a:r>
            <a:r>
              <a:rPr lang="zh-CN" altLang="zh-CN" sz="2400"/>
              <a:t>语句</a:t>
            </a:r>
            <a:r>
              <a:rPr lang="zh-CN" altLang="en-US" sz="2400"/>
              <a:t>。</a:t>
            </a:r>
            <a:endParaRPr lang="en-US" altLang="zh-CN" sz="2400"/>
          </a:p>
          <a:p>
            <a:pPr eaLnBrk="1" hangingPunct="1">
              <a:lnSpc>
                <a:spcPct val="110000"/>
              </a:lnSpc>
              <a:buClr>
                <a:srgbClr val="0070C0"/>
              </a:buClr>
              <a:buFont typeface="Wingdings" panose="05000000000000000000" pitchFamily="2" charset="2"/>
              <a:buChar char="n"/>
            </a:pPr>
            <a:r>
              <a:rPr lang="zh-CN" altLang="en-US" sz="2400">
                <a:solidFill>
                  <a:srgbClr val="FF0000"/>
                </a:solidFill>
              </a:rPr>
              <a:t>注意：</a:t>
            </a:r>
            <a:endParaRPr lang="en-US" altLang="zh-CN" sz="2400">
              <a:solidFill>
                <a:srgbClr val="FF0000"/>
              </a:solidFill>
            </a:endParaRPr>
          </a:p>
          <a:p>
            <a:pPr eaLnBrk="1" hangingPunct="1">
              <a:lnSpc>
                <a:spcPct val="110000"/>
              </a:lnSpc>
              <a:buClr>
                <a:srgbClr val="0070C0"/>
              </a:buClr>
              <a:buFont typeface="Wingdings" panose="05000000000000000000" pitchFamily="2" charset="2"/>
              <a:buChar char="ü"/>
            </a:pPr>
            <a:r>
              <a:rPr lang="zh-CN" altLang="zh-CN" sz="2400"/>
              <a:t>嵌套的层次一般不超过两层。</a:t>
            </a:r>
            <a:endParaRPr lang="en-US" altLang="zh-CN" sz="2400"/>
          </a:p>
          <a:p>
            <a:pPr eaLnBrk="1" hangingPunct="1">
              <a:lnSpc>
                <a:spcPct val="110000"/>
              </a:lnSpc>
              <a:buClr>
                <a:srgbClr val="0070C0"/>
              </a:buClr>
              <a:buFont typeface="Wingdings" panose="05000000000000000000" pitchFamily="2" charset="2"/>
              <a:buChar char="ü"/>
            </a:pPr>
            <a:r>
              <a:rPr lang="zh-CN" altLang="zh-CN" sz="2400"/>
              <a:t>在</a:t>
            </a:r>
            <a:r>
              <a:rPr lang="en-US" altLang="zh-CN" sz="2400"/>
              <a:t>if</a:t>
            </a:r>
            <a:r>
              <a:rPr lang="zh-CN" altLang="zh-CN" sz="2400"/>
              <a:t>语句嵌套使用时，</a:t>
            </a:r>
            <a:r>
              <a:rPr lang="en-US" altLang="zh-CN" sz="2400"/>
              <a:t>else</a:t>
            </a:r>
            <a:r>
              <a:rPr lang="zh-CN" altLang="zh-CN" sz="2400"/>
              <a:t>和离它最近的</a:t>
            </a:r>
            <a:r>
              <a:rPr lang="zh-CN" altLang="en-US" sz="2400"/>
              <a:t>上面的</a:t>
            </a:r>
            <a:r>
              <a:rPr lang="en-US" altLang="zh-CN" sz="2400"/>
              <a:t>if</a:t>
            </a:r>
            <a:r>
              <a:rPr lang="zh-CN" altLang="zh-CN" sz="2400"/>
              <a:t>配对。</a:t>
            </a:r>
            <a:endParaRPr lang="en-US" altLang="zh-CN" sz="2400"/>
          </a:p>
          <a:p>
            <a:pPr eaLnBrk="1" hangingPunct="1">
              <a:lnSpc>
                <a:spcPct val="110000"/>
              </a:lnSpc>
              <a:buClr>
                <a:srgbClr val="0070C0"/>
              </a:buClr>
              <a:buFont typeface="Wingdings" panose="05000000000000000000" pitchFamily="2" charset="2"/>
              <a:buChar char="n"/>
            </a:pPr>
            <a:endParaRPr lang="en-US" altLang="zh-CN" sz="240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3FE8BD5-732F-4624-A9ED-0932CF1DF099}"/>
              </a:ext>
            </a:extLst>
          </p:cNvPr>
          <p:cNvSpPr>
            <a:spLocks noGrp="1" noChangeArrowheads="1"/>
          </p:cNvSpPr>
          <p:nvPr>
            <p:ph type="body" sz="half" idx="1"/>
          </p:nvPr>
        </p:nvSpPr>
        <p:spPr>
          <a:xfrm>
            <a:off x="1981200" y="762000"/>
            <a:ext cx="8305800" cy="5943600"/>
          </a:xfrm>
          <a:noFill/>
          <a:ln>
            <a:solidFill>
              <a:schemeClr val="tx1"/>
            </a:solidFill>
            <a:miter lim="800000"/>
            <a:headEnd/>
            <a:tailEnd/>
          </a:ln>
        </p:spPr>
        <p:txBody>
          <a:bodyPr>
            <a:normAutofit lnSpcReduction="10000"/>
          </a:bodyPr>
          <a:lstStyle/>
          <a:p>
            <a:pPr marL="0" indent="0">
              <a:buNone/>
            </a:pPr>
            <a:r>
              <a:rPr lang="zh-CN" altLang="zh-CN" sz="2400" dirty="0"/>
              <a:t>【例</a:t>
            </a:r>
            <a:r>
              <a:rPr lang="en-US" altLang="zh-CN" sz="2400" dirty="0"/>
              <a:t>2.11</a:t>
            </a:r>
            <a:r>
              <a:rPr lang="zh-CN" altLang="zh-CN" sz="2400" dirty="0"/>
              <a:t>】使用</a:t>
            </a:r>
            <a:r>
              <a:rPr lang="en-US" altLang="zh-CN" sz="2400" dirty="0"/>
              <a:t>if</a:t>
            </a:r>
            <a:r>
              <a:rPr lang="zh-CN" altLang="zh-CN" sz="2400" dirty="0"/>
              <a:t>语句嵌套比较两个数的大小。</a:t>
            </a:r>
            <a:r>
              <a:rPr lang="en-US" altLang="zh-CN" sz="2000" dirty="0"/>
              <a:t>#include&lt;iostream&gt;</a:t>
            </a:r>
            <a:endParaRPr lang="zh-CN" altLang="zh-CN" sz="2000" dirty="0"/>
          </a:p>
          <a:p>
            <a:pPr marL="0" indent="0">
              <a:buNone/>
            </a:pPr>
            <a:r>
              <a:rPr lang="en-US" altLang="zh-CN" sz="2000" dirty="0"/>
              <a:t>using namespace std; </a:t>
            </a:r>
            <a:endParaRPr lang="zh-CN" altLang="zh-CN" sz="2000" dirty="0"/>
          </a:p>
          <a:p>
            <a:pPr marL="0" indent="0">
              <a:buNone/>
            </a:pPr>
            <a:r>
              <a:rPr lang="en-US" altLang="zh-CN" sz="2000" dirty="0"/>
              <a:t>int main() </a:t>
            </a:r>
            <a:endParaRPr lang="zh-CN" altLang="zh-CN" sz="2000" dirty="0"/>
          </a:p>
          <a:p>
            <a:pPr marL="0" indent="0">
              <a:buNone/>
            </a:pPr>
            <a:r>
              <a:rPr lang="en-US" altLang="zh-CN" sz="2000" dirty="0"/>
              <a:t>{       int </a:t>
            </a:r>
            <a:r>
              <a:rPr lang="en-US" altLang="zh-CN" sz="2000" dirty="0" err="1"/>
              <a:t>x,y</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&lt;&lt;"</a:t>
            </a:r>
            <a:r>
              <a:rPr lang="zh-CN" altLang="zh-CN" sz="2000" dirty="0"/>
              <a:t>输入两个整数</a:t>
            </a:r>
            <a:r>
              <a:rPr lang="en-US" altLang="zh-CN" sz="2000" dirty="0"/>
              <a:t>";     </a:t>
            </a:r>
            <a:r>
              <a:rPr lang="en-US" altLang="zh-CN" sz="2000" dirty="0" err="1"/>
              <a:t>cin</a:t>
            </a:r>
            <a:r>
              <a:rPr lang="en-US" altLang="zh-CN" sz="2000" dirty="0"/>
              <a:t>&gt;&gt;x&gt;&gt;y;</a:t>
            </a:r>
            <a:endParaRPr lang="zh-CN" altLang="zh-CN" sz="2000" dirty="0"/>
          </a:p>
          <a:p>
            <a:pPr marL="0" indent="0">
              <a:buNone/>
            </a:pPr>
            <a:r>
              <a:rPr lang="en-US" altLang="zh-CN" sz="2000" dirty="0"/>
              <a:t>        </a:t>
            </a:r>
            <a:r>
              <a:rPr lang="en-US" altLang="zh-CN" sz="2000" dirty="0" err="1"/>
              <a:t>cout</a:t>
            </a:r>
            <a:r>
              <a:rPr lang="en-US" altLang="zh-CN" sz="2000" dirty="0"/>
              <a:t>&lt;&lt;"x="&lt;&lt;x&lt;&lt;"  y="&lt;&lt;y&lt;&lt;</a:t>
            </a:r>
            <a:r>
              <a:rPr lang="en-US" altLang="zh-CN" sz="2000" dirty="0" err="1"/>
              <a:t>endl</a:t>
            </a:r>
            <a:r>
              <a:rPr lang="en-US" altLang="zh-CN" sz="2000" dirty="0"/>
              <a:t>;</a:t>
            </a:r>
          </a:p>
          <a:p>
            <a:pPr marL="0" indent="0">
              <a:buNone/>
            </a:pPr>
            <a:r>
              <a:rPr lang="en-US" altLang="zh-CN" sz="2000" dirty="0"/>
              <a:t>        if(x!=y)</a:t>
            </a:r>
            <a:endParaRPr lang="zh-CN" altLang="zh-CN" sz="2000" dirty="0"/>
          </a:p>
          <a:p>
            <a:pPr marL="0" indent="0">
              <a:buNone/>
            </a:pPr>
            <a:r>
              <a:rPr lang="en-US" altLang="zh-CN" sz="2000" dirty="0"/>
              <a:t>	if(x&gt;y)</a:t>
            </a:r>
            <a:endParaRPr lang="zh-CN" altLang="zh-CN" sz="2000" dirty="0"/>
          </a:p>
          <a:p>
            <a:pPr marL="0" indent="0">
              <a:buNone/>
            </a:pPr>
            <a:r>
              <a:rPr lang="en-US" altLang="zh-CN" sz="2000" dirty="0"/>
              <a:t>	        </a:t>
            </a:r>
            <a:r>
              <a:rPr lang="en-US" altLang="zh-CN" sz="2000" dirty="0" err="1"/>
              <a:t>cout</a:t>
            </a:r>
            <a:r>
              <a:rPr lang="en-US" altLang="zh-CN" sz="2000" dirty="0"/>
              <a:t>&lt;&lt;"x&gt;y"&lt;&lt;</a:t>
            </a:r>
            <a:r>
              <a:rPr lang="en-US" altLang="zh-CN" sz="2000" dirty="0" err="1"/>
              <a:t>endl</a:t>
            </a:r>
            <a:r>
              <a:rPr lang="en-US" altLang="zh-CN" sz="2000" dirty="0"/>
              <a:t>;</a:t>
            </a:r>
            <a:endParaRPr lang="zh-CN" altLang="zh-CN" sz="2000" dirty="0"/>
          </a:p>
          <a:p>
            <a:pPr marL="0" indent="0">
              <a:buNone/>
            </a:pPr>
            <a:r>
              <a:rPr lang="en-US" altLang="zh-CN" sz="2000" dirty="0"/>
              <a:t>	else</a:t>
            </a:r>
            <a:endParaRPr lang="zh-CN" altLang="zh-CN" sz="2000" dirty="0"/>
          </a:p>
          <a:p>
            <a:pPr marL="0" indent="0">
              <a:buNone/>
            </a:pPr>
            <a:r>
              <a:rPr lang="en-US" altLang="zh-CN" sz="2000" dirty="0"/>
              <a:t>                     </a:t>
            </a:r>
            <a:r>
              <a:rPr lang="en-US" altLang="zh-CN" sz="2000" dirty="0" err="1"/>
              <a:t>cout</a:t>
            </a:r>
            <a:r>
              <a:rPr lang="en-US" altLang="zh-CN" sz="2000" dirty="0"/>
              <a:t>&lt;&lt;"x&lt;y"&lt;&lt;</a:t>
            </a:r>
            <a:r>
              <a:rPr lang="en-US" altLang="zh-CN" sz="2000" dirty="0" err="1"/>
              <a:t>endl</a:t>
            </a:r>
            <a:r>
              <a:rPr lang="en-US" altLang="zh-CN" sz="2000" dirty="0"/>
              <a:t>;</a:t>
            </a:r>
            <a:endParaRPr lang="zh-CN" altLang="zh-CN" sz="2000" dirty="0"/>
          </a:p>
          <a:p>
            <a:pPr marL="0" indent="0">
              <a:buNone/>
            </a:pPr>
            <a:r>
              <a:rPr lang="en-US" altLang="zh-CN" sz="2000" dirty="0"/>
              <a:t>        else</a:t>
            </a:r>
            <a:endParaRPr lang="zh-CN" altLang="zh-CN" sz="2000" dirty="0"/>
          </a:p>
          <a:p>
            <a:pPr marL="0" indent="0">
              <a:buNone/>
            </a:pPr>
            <a:r>
              <a:rPr lang="en-US" altLang="zh-CN" sz="2000" dirty="0"/>
              <a:t>	        </a:t>
            </a:r>
            <a:r>
              <a:rPr lang="en-US" altLang="zh-CN" sz="2000" dirty="0" err="1"/>
              <a:t>cout</a:t>
            </a:r>
            <a:r>
              <a:rPr lang="en-US" altLang="zh-CN" sz="2000" dirty="0"/>
              <a:t>&lt;&lt;"x=y"&lt;&lt;</a:t>
            </a:r>
            <a:r>
              <a:rPr lang="en-US" altLang="zh-CN" sz="2000" dirty="0" err="1"/>
              <a:t>endl</a:t>
            </a:r>
            <a:r>
              <a:rPr lang="en-US" altLang="zh-CN" sz="2000" dirty="0"/>
              <a:t>;</a:t>
            </a:r>
            <a:endParaRPr lang="zh-CN" altLang="zh-CN" sz="2000" dirty="0"/>
          </a:p>
          <a:p>
            <a:pPr marL="0" indent="0">
              <a:buNone/>
            </a:pPr>
            <a:r>
              <a:rPr lang="en-US" altLang="zh-CN" sz="2000" dirty="0"/>
              <a:t>        return 0;</a:t>
            </a:r>
            <a:endParaRPr lang="zh-CN" altLang="zh-CN" sz="2000" dirty="0"/>
          </a:p>
          <a:p>
            <a:pPr marL="0" indent="0">
              <a:buNone/>
            </a:pPr>
            <a:r>
              <a:rPr lang="en-US" altLang="zh-CN" sz="2000" dirty="0"/>
              <a:t>}</a:t>
            </a:r>
            <a:endParaRPr lang="zh-CN" altLang="zh-CN" sz="2000" dirty="0"/>
          </a:p>
        </p:txBody>
      </p:sp>
      <p:sp>
        <p:nvSpPr>
          <p:cNvPr id="56323" name="Rectangle 4">
            <a:extLst>
              <a:ext uri="{FF2B5EF4-FFF2-40B4-BE49-F238E27FC236}">
                <a16:creationId xmlns:a16="http://schemas.microsoft.com/office/drawing/2014/main" id="{FC01AD9D-41D8-4A99-BDFE-DF89C446D5E2}"/>
              </a:ext>
            </a:extLst>
          </p:cNvPr>
          <p:cNvSpPr>
            <a:spLocks noChangeArrowheads="1"/>
          </p:cNvSpPr>
          <p:nvPr/>
        </p:nvSpPr>
        <p:spPr bwMode="auto">
          <a:xfrm>
            <a:off x="1524001" y="2272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 name="Rectangle 4">
            <a:extLst>
              <a:ext uri="{FF2B5EF4-FFF2-40B4-BE49-F238E27FC236}">
                <a16:creationId xmlns:a16="http://schemas.microsoft.com/office/drawing/2014/main" id="{97715A2C-2FA7-4239-9343-2F3F810B7882}"/>
              </a:ext>
            </a:extLst>
          </p:cNvPr>
          <p:cNvSpPr>
            <a:spLocks noChangeArrowheads="1"/>
          </p:cNvSpPr>
          <p:nvPr/>
        </p:nvSpPr>
        <p:spPr bwMode="auto">
          <a:xfrm>
            <a:off x="7391400" y="5324475"/>
            <a:ext cx="2743200" cy="1200150"/>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dirty="0"/>
              <a:t>运行结果：</a:t>
            </a:r>
          </a:p>
          <a:p>
            <a:pPr>
              <a:defRPr/>
            </a:pPr>
            <a:r>
              <a:rPr lang="zh-CN" altLang="zh-CN" dirty="0"/>
              <a:t>输入两个整数</a:t>
            </a:r>
            <a:r>
              <a:rPr lang="en-US" altLang="zh-CN" dirty="0"/>
              <a:t>69  78</a:t>
            </a:r>
            <a:endParaRPr lang="zh-CN" altLang="zh-CN" dirty="0"/>
          </a:p>
          <a:p>
            <a:pPr>
              <a:defRPr/>
            </a:pPr>
            <a:r>
              <a:rPr lang="en-US" altLang="zh-CN" dirty="0"/>
              <a:t>x=69  y=78</a:t>
            </a:r>
            <a:endParaRPr lang="zh-CN" altLang="zh-CN" dirty="0"/>
          </a:p>
          <a:p>
            <a:pPr>
              <a:defRPr/>
            </a:pPr>
            <a:r>
              <a:rPr lang="en-US" altLang="zh-CN" dirty="0"/>
              <a:t>x&lt;y</a:t>
            </a:r>
            <a:endParaRPr lang="zh-CN"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FE826A29-B798-4A93-983D-0ED2F74F80F0}"/>
              </a:ext>
            </a:extLst>
          </p:cNvPr>
          <p:cNvSpPr>
            <a:spLocks noGrp="1" noChangeArrowheads="1"/>
          </p:cNvSpPr>
          <p:nvPr>
            <p:ph type="title"/>
          </p:nvPr>
        </p:nvSpPr>
        <p:spPr/>
        <p:txBody>
          <a:bodyPr/>
          <a:lstStyle/>
          <a:p>
            <a:pPr eaLnBrk="1" hangingPunct="1"/>
            <a:r>
              <a:rPr lang="en-US" altLang="zh-CN" sz="3200" b="1"/>
              <a:t>2.5.2  </a:t>
            </a:r>
            <a:r>
              <a:rPr lang="zh-CN" altLang="en-US" sz="3200" b="1"/>
              <a:t>选择语句</a:t>
            </a:r>
            <a:r>
              <a:rPr lang="zh-CN" altLang="en-US"/>
              <a:t> </a:t>
            </a:r>
          </a:p>
        </p:txBody>
      </p:sp>
      <p:sp>
        <p:nvSpPr>
          <p:cNvPr id="57347" name="Rectangle 2">
            <a:extLst>
              <a:ext uri="{FF2B5EF4-FFF2-40B4-BE49-F238E27FC236}">
                <a16:creationId xmlns:a16="http://schemas.microsoft.com/office/drawing/2014/main" id="{38826CF2-2D5E-4869-958C-C859DF03BEE4}"/>
              </a:ext>
            </a:extLst>
          </p:cNvPr>
          <p:cNvSpPr>
            <a:spLocks noGrp="1" noChangeArrowheads="1"/>
          </p:cNvSpPr>
          <p:nvPr>
            <p:ph type="body" sz="half" idx="1"/>
          </p:nvPr>
        </p:nvSpPr>
        <p:spPr>
          <a:xfrm>
            <a:off x="1981200" y="1524000"/>
            <a:ext cx="8458200" cy="4800600"/>
          </a:xfrm>
        </p:spPr>
        <p:txBody>
          <a:bodyPr>
            <a:normAutofit lnSpcReduction="10000"/>
          </a:bodyPr>
          <a:lstStyle/>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a:t>
            </a:r>
            <a:r>
              <a:rPr lang="en-US" altLang="zh-CN" sz="2400" b="1"/>
              <a:t>if</a:t>
            </a:r>
            <a:r>
              <a:rPr lang="zh-CN" altLang="en-US" sz="2400" b="1"/>
              <a:t>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a:t>（</a:t>
            </a:r>
            <a:r>
              <a:rPr lang="en-US" altLang="zh-CN" sz="2400"/>
              <a:t>3</a:t>
            </a:r>
            <a:r>
              <a:rPr lang="zh-CN" altLang="en-US" sz="2400"/>
              <a:t>）多分支</a:t>
            </a:r>
            <a:r>
              <a:rPr lang="en-US" altLang="zh-CN" sz="2400"/>
              <a:t>if</a:t>
            </a:r>
            <a:r>
              <a:rPr lang="zh-CN" altLang="en-US" sz="2400"/>
              <a:t>语句</a:t>
            </a:r>
          </a:p>
          <a:p>
            <a:pPr eaLnBrk="1" hangingPunct="1">
              <a:lnSpc>
                <a:spcPct val="90000"/>
              </a:lnSpc>
              <a:spcBef>
                <a:spcPct val="50000"/>
              </a:spcBef>
              <a:buFontTx/>
              <a:buNone/>
            </a:pPr>
            <a:r>
              <a:rPr lang="zh-CN" altLang="en-US" sz="2400"/>
              <a:t>格式：</a:t>
            </a:r>
            <a:r>
              <a:rPr lang="en-US" altLang="zh-CN" sz="2400">
                <a:solidFill>
                  <a:srgbClr val="CC3300"/>
                </a:solidFill>
              </a:rPr>
              <a:t>if</a:t>
            </a:r>
            <a:r>
              <a:rPr lang="zh-CN" altLang="en-US" sz="2400">
                <a:solidFill>
                  <a:srgbClr val="CC3300"/>
                </a:solidFill>
              </a:rPr>
              <a:t>（表达式</a:t>
            </a:r>
            <a:r>
              <a:rPr lang="en-US" altLang="zh-CN" sz="2400">
                <a:solidFill>
                  <a:srgbClr val="CC3300"/>
                </a:solidFill>
              </a:rPr>
              <a:t>1</a:t>
            </a:r>
            <a:r>
              <a:rPr lang="zh-CN" altLang="en-US" sz="2400">
                <a:solidFill>
                  <a:srgbClr val="CC3300"/>
                </a:solidFill>
              </a:rPr>
              <a:t>） </a:t>
            </a:r>
            <a:r>
              <a:rPr lang="en-US" altLang="zh-CN" sz="2400">
                <a:solidFill>
                  <a:srgbClr val="CC3300"/>
                </a:solidFill>
              </a:rPr>
              <a:t>&lt;</a:t>
            </a:r>
            <a:r>
              <a:rPr lang="zh-CN" altLang="en-US" sz="2400">
                <a:solidFill>
                  <a:srgbClr val="CC3300"/>
                </a:solidFill>
              </a:rPr>
              <a:t>语句</a:t>
            </a:r>
            <a:r>
              <a:rPr lang="en-US" altLang="zh-CN" sz="2400">
                <a:solidFill>
                  <a:srgbClr val="CC3300"/>
                </a:solidFill>
              </a:rPr>
              <a:t>1&gt;</a:t>
            </a:r>
          </a:p>
          <a:p>
            <a:pPr eaLnBrk="1" hangingPunct="1">
              <a:lnSpc>
                <a:spcPct val="90000"/>
              </a:lnSpc>
              <a:buFontTx/>
              <a:buNone/>
            </a:pPr>
            <a:r>
              <a:rPr lang="en-US" altLang="zh-CN" sz="2400">
                <a:solidFill>
                  <a:srgbClr val="CC3300"/>
                </a:solidFill>
              </a:rPr>
              <a:t>	      else   if</a:t>
            </a:r>
            <a:r>
              <a:rPr lang="zh-CN" altLang="en-US" sz="2400">
                <a:solidFill>
                  <a:srgbClr val="CC3300"/>
                </a:solidFill>
              </a:rPr>
              <a:t>（表达式</a:t>
            </a:r>
            <a:r>
              <a:rPr lang="en-US" altLang="zh-CN" sz="2400">
                <a:solidFill>
                  <a:srgbClr val="CC3300"/>
                </a:solidFill>
              </a:rPr>
              <a:t>2</a:t>
            </a:r>
            <a:r>
              <a:rPr lang="zh-CN" altLang="en-US" sz="2400">
                <a:solidFill>
                  <a:srgbClr val="CC3300"/>
                </a:solidFill>
              </a:rPr>
              <a:t>） </a:t>
            </a:r>
            <a:r>
              <a:rPr lang="en-US" altLang="zh-CN" sz="2400">
                <a:solidFill>
                  <a:srgbClr val="CC3300"/>
                </a:solidFill>
              </a:rPr>
              <a:t>&lt;</a:t>
            </a:r>
            <a:r>
              <a:rPr lang="zh-CN" altLang="en-US" sz="2400">
                <a:solidFill>
                  <a:srgbClr val="CC3300"/>
                </a:solidFill>
              </a:rPr>
              <a:t>语句</a:t>
            </a:r>
            <a:r>
              <a:rPr lang="en-US" altLang="zh-CN" sz="2400">
                <a:solidFill>
                  <a:srgbClr val="CC3300"/>
                </a:solidFill>
              </a:rPr>
              <a:t>2&gt;</a:t>
            </a:r>
          </a:p>
          <a:p>
            <a:pPr eaLnBrk="1" hangingPunct="1">
              <a:lnSpc>
                <a:spcPct val="90000"/>
              </a:lnSpc>
              <a:buFontTx/>
              <a:buNone/>
            </a:pPr>
            <a:r>
              <a:rPr lang="en-US" altLang="zh-CN" sz="2400">
                <a:solidFill>
                  <a:srgbClr val="CC3300"/>
                </a:solidFill>
              </a:rPr>
              <a:t>	               else if</a:t>
            </a:r>
            <a:r>
              <a:rPr lang="zh-CN" altLang="en-US" sz="2400">
                <a:solidFill>
                  <a:srgbClr val="CC3300"/>
                </a:solidFill>
              </a:rPr>
              <a:t>（表达式</a:t>
            </a:r>
            <a:r>
              <a:rPr lang="en-US" altLang="zh-CN" sz="2400">
                <a:solidFill>
                  <a:srgbClr val="CC3300"/>
                </a:solidFill>
              </a:rPr>
              <a:t>3</a:t>
            </a:r>
            <a:r>
              <a:rPr lang="zh-CN" altLang="en-US" sz="2400">
                <a:solidFill>
                  <a:srgbClr val="CC3300"/>
                </a:solidFill>
              </a:rPr>
              <a:t>） </a:t>
            </a:r>
            <a:r>
              <a:rPr lang="en-US" altLang="zh-CN" sz="2400">
                <a:solidFill>
                  <a:srgbClr val="CC3300"/>
                </a:solidFill>
              </a:rPr>
              <a:t>&lt;</a:t>
            </a:r>
            <a:r>
              <a:rPr lang="zh-CN" altLang="en-US" sz="2400">
                <a:solidFill>
                  <a:srgbClr val="CC3300"/>
                </a:solidFill>
              </a:rPr>
              <a:t>语句</a:t>
            </a:r>
            <a:r>
              <a:rPr lang="en-US" altLang="zh-CN" sz="2400">
                <a:solidFill>
                  <a:srgbClr val="CC3300"/>
                </a:solidFill>
              </a:rPr>
              <a:t>3&gt;</a:t>
            </a:r>
          </a:p>
          <a:p>
            <a:pPr eaLnBrk="1" hangingPunct="1">
              <a:lnSpc>
                <a:spcPct val="90000"/>
              </a:lnSpc>
              <a:buFontTx/>
              <a:buNone/>
            </a:pPr>
            <a:r>
              <a:rPr lang="en-US" altLang="zh-CN" sz="2400">
                <a:solidFill>
                  <a:srgbClr val="CC3300"/>
                </a:solidFill>
              </a:rPr>
              <a:t>		                   ┇</a:t>
            </a:r>
          </a:p>
          <a:p>
            <a:pPr eaLnBrk="1" hangingPunct="1">
              <a:lnSpc>
                <a:spcPct val="90000"/>
              </a:lnSpc>
              <a:buFontTx/>
              <a:buNone/>
            </a:pPr>
            <a:r>
              <a:rPr lang="en-US" altLang="zh-CN" sz="2400">
                <a:solidFill>
                  <a:srgbClr val="CC3300"/>
                </a:solidFill>
              </a:rPr>
              <a:t>                         else if</a:t>
            </a:r>
            <a:r>
              <a:rPr lang="zh-CN" altLang="en-US" sz="2400">
                <a:solidFill>
                  <a:srgbClr val="CC3300"/>
                </a:solidFill>
              </a:rPr>
              <a:t>（表达式</a:t>
            </a:r>
            <a:r>
              <a:rPr lang="en-US" altLang="zh-CN" sz="2400">
                <a:solidFill>
                  <a:srgbClr val="CC3300"/>
                </a:solidFill>
              </a:rPr>
              <a:t>n</a:t>
            </a:r>
            <a:r>
              <a:rPr lang="zh-CN" altLang="en-US" sz="2400">
                <a:solidFill>
                  <a:srgbClr val="CC3300"/>
                </a:solidFill>
              </a:rPr>
              <a:t>） </a:t>
            </a:r>
            <a:r>
              <a:rPr lang="en-US" altLang="zh-CN" sz="2400">
                <a:solidFill>
                  <a:srgbClr val="CC3300"/>
                </a:solidFill>
              </a:rPr>
              <a:t>&lt;</a:t>
            </a:r>
            <a:r>
              <a:rPr lang="zh-CN" altLang="en-US" sz="2400">
                <a:solidFill>
                  <a:srgbClr val="CC3300"/>
                </a:solidFill>
              </a:rPr>
              <a:t>语句</a:t>
            </a:r>
            <a:r>
              <a:rPr lang="en-US" altLang="zh-CN" sz="2400">
                <a:solidFill>
                  <a:srgbClr val="CC3300"/>
                </a:solidFill>
              </a:rPr>
              <a:t>n&gt;</a:t>
            </a:r>
          </a:p>
          <a:p>
            <a:pPr eaLnBrk="1" hangingPunct="1">
              <a:lnSpc>
                <a:spcPct val="90000"/>
              </a:lnSpc>
              <a:buFontTx/>
              <a:buNone/>
            </a:pPr>
            <a:r>
              <a:rPr lang="en-US" altLang="zh-CN" sz="2400">
                <a:solidFill>
                  <a:srgbClr val="CC3300"/>
                </a:solidFill>
              </a:rPr>
              <a:t>                                 else &lt;</a:t>
            </a:r>
            <a:r>
              <a:rPr lang="zh-CN" altLang="en-US" sz="2400">
                <a:solidFill>
                  <a:srgbClr val="CC3300"/>
                </a:solidFill>
              </a:rPr>
              <a:t>语句</a:t>
            </a:r>
            <a:r>
              <a:rPr lang="en-US" altLang="zh-CN" sz="2400">
                <a:solidFill>
                  <a:srgbClr val="CC3300"/>
                </a:solidFill>
              </a:rPr>
              <a:t>n+1&gt;</a:t>
            </a:r>
          </a:p>
          <a:p>
            <a:pPr eaLnBrk="1" hangingPunct="1">
              <a:lnSpc>
                <a:spcPct val="110000"/>
              </a:lnSpc>
              <a:buClr>
                <a:srgbClr val="0070C0"/>
              </a:buClr>
              <a:buFont typeface="Wingdings" panose="05000000000000000000" pitchFamily="2" charset="2"/>
              <a:buChar char="n"/>
            </a:pPr>
            <a:r>
              <a:rPr lang="zh-CN" altLang="en-US" sz="2400"/>
              <a:t>执行过程：先计算表达式</a:t>
            </a:r>
            <a:r>
              <a:rPr lang="en-US" altLang="zh-CN" sz="2400"/>
              <a:t>1</a:t>
            </a:r>
            <a:r>
              <a:rPr lang="zh-CN" altLang="en-US" sz="2400"/>
              <a:t>的值，如果表达式</a:t>
            </a:r>
            <a:r>
              <a:rPr lang="en-US" altLang="zh-CN" sz="2400"/>
              <a:t>1</a:t>
            </a:r>
            <a:r>
              <a:rPr lang="zh-CN" altLang="en-US" sz="2400"/>
              <a:t>为真，则执行语句</a:t>
            </a:r>
            <a:r>
              <a:rPr lang="en-US" altLang="zh-CN" sz="2400"/>
              <a:t>1</a:t>
            </a:r>
            <a:r>
              <a:rPr lang="zh-CN" altLang="en-US" sz="2400"/>
              <a:t>，否则判定表达式</a:t>
            </a:r>
            <a:r>
              <a:rPr lang="en-US" altLang="zh-CN" sz="2400"/>
              <a:t>2</a:t>
            </a:r>
            <a:r>
              <a:rPr lang="zh-CN" altLang="en-US" sz="2400"/>
              <a:t>，如果为真，则执行语句</a:t>
            </a:r>
            <a:r>
              <a:rPr lang="en-US" altLang="zh-CN" sz="2400"/>
              <a:t>2</a:t>
            </a:r>
            <a:r>
              <a:rPr lang="zh-CN" altLang="en-US" sz="2400"/>
              <a:t>，依此类推，直到所有的表达式均不满足，执行语句</a:t>
            </a:r>
            <a:r>
              <a:rPr lang="en-US" altLang="zh-CN" sz="2400"/>
              <a:t>n+1</a:t>
            </a:r>
            <a:r>
              <a:rPr lang="zh-CN" altLang="en-US" sz="2400"/>
              <a:t>。</a:t>
            </a:r>
          </a:p>
          <a:p>
            <a:pPr eaLnBrk="1" hangingPunct="1">
              <a:lnSpc>
                <a:spcPct val="80000"/>
              </a:lnSpc>
              <a:buFontTx/>
              <a:buNone/>
            </a:pPr>
            <a:endParaRPr lang="en-US" altLang="zh-CN" sz="120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4C62FC12-7FFC-4A42-AD64-FED35CA2689F}"/>
              </a:ext>
            </a:extLst>
          </p:cNvPr>
          <p:cNvSpPr>
            <a:spLocks noGrp="1" noChangeArrowheads="1"/>
          </p:cNvSpPr>
          <p:nvPr>
            <p:ph type="title"/>
          </p:nvPr>
        </p:nvSpPr>
        <p:spPr/>
        <p:txBody>
          <a:bodyPr/>
          <a:lstStyle/>
          <a:p>
            <a:pPr eaLnBrk="1" hangingPunct="1"/>
            <a:r>
              <a:rPr lang="en-US" altLang="zh-CN" sz="3200" b="1"/>
              <a:t>2.5.2  </a:t>
            </a:r>
            <a:r>
              <a:rPr lang="zh-CN" altLang="en-US" sz="3200" b="1"/>
              <a:t>选择语句</a:t>
            </a:r>
            <a:r>
              <a:rPr lang="zh-CN" altLang="en-US"/>
              <a:t> </a:t>
            </a:r>
          </a:p>
        </p:txBody>
      </p:sp>
      <p:sp>
        <p:nvSpPr>
          <p:cNvPr id="43011" name="Rectangle 2">
            <a:extLst>
              <a:ext uri="{FF2B5EF4-FFF2-40B4-BE49-F238E27FC236}">
                <a16:creationId xmlns:a16="http://schemas.microsoft.com/office/drawing/2014/main" id="{C23C1933-11BF-4B29-9BA4-AF39EA729A3B}"/>
              </a:ext>
            </a:extLst>
          </p:cNvPr>
          <p:cNvSpPr>
            <a:spLocks noGrp="1" noChangeArrowheads="1"/>
          </p:cNvSpPr>
          <p:nvPr>
            <p:ph type="body" sz="half" idx="1"/>
          </p:nvPr>
        </p:nvSpPr>
        <p:spPr>
          <a:xfrm>
            <a:off x="1981200" y="1524000"/>
            <a:ext cx="8458200" cy="4800600"/>
          </a:xfrm>
        </p:spPr>
        <p:txBody>
          <a:bodyPr>
            <a:normAutofit fontScale="92500" lnSpcReduction="10000"/>
          </a:bodyPr>
          <a:lstStyle/>
          <a:p>
            <a:pPr eaLnBrk="1" hangingPunct="1">
              <a:lnSpc>
                <a:spcPct val="110000"/>
              </a:lnSpc>
              <a:buClr>
                <a:srgbClr val="0070C0"/>
              </a:buClr>
              <a:buFont typeface="Wingdings" panose="05000000000000000000" pitchFamily="2" charset="2"/>
              <a:buChar char="n"/>
              <a:defRPr/>
            </a:pPr>
            <a:r>
              <a:rPr lang="en-US" altLang="zh-CN" sz="2400" b="1" dirty="0"/>
              <a:t>1</a:t>
            </a:r>
            <a:r>
              <a:rPr lang="zh-CN" altLang="en-US" sz="2400" b="1" dirty="0"/>
              <a:t>．</a:t>
            </a:r>
            <a:r>
              <a:rPr lang="en-US" altLang="zh-CN" sz="2400" b="1" dirty="0"/>
              <a:t>if</a:t>
            </a:r>
            <a:r>
              <a:rPr lang="zh-CN" altLang="en-US" sz="2400" b="1" dirty="0"/>
              <a:t>语句</a:t>
            </a:r>
            <a:endParaRPr lang="en-US" altLang="zh-CN" sz="2400" b="1" dirty="0"/>
          </a:p>
          <a:p>
            <a:pPr eaLnBrk="1" hangingPunct="1">
              <a:lnSpc>
                <a:spcPct val="110000"/>
              </a:lnSpc>
              <a:buClr>
                <a:srgbClr val="0070C0"/>
              </a:buClr>
              <a:buFont typeface="Wingdings" panose="05000000000000000000" pitchFamily="2" charset="2"/>
              <a:buChar char="n"/>
              <a:defRPr/>
            </a:pPr>
            <a:r>
              <a:rPr lang="zh-CN" altLang="en-US" sz="2400" dirty="0"/>
              <a:t>（</a:t>
            </a:r>
            <a:r>
              <a:rPr lang="en-US" altLang="zh-CN" sz="2400" dirty="0"/>
              <a:t>3</a:t>
            </a:r>
            <a:r>
              <a:rPr lang="zh-CN" altLang="en-US" sz="2400" dirty="0"/>
              <a:t>）多分支</a:t>
            </a:r>
            <a:r>
              <a:rPr lang="en-US" altLang="zh-CN" sz="2400" dirty="0"/>
              <a:t>if</a:t>
            </a:r>
            <a:r>
              <a:rPr lang="zh-CN" altLang="en-US" sz="2400" dirty="0"/>
              <a:t>语句</a:t>
            </a:r>
          </a:p>
          <a:p>
            <a:pPr eaLnBrk="1" hangingPunct="1">
              <a:lnSpc>
                <a:spcPct val="90000"/>
              </a:lnSpc>
              <a:spcBef>
                <a:spcPct val="50000"/>
              </a:spcBef>
              <a:buFontTx/>
              <a:buNone/>
              <a:defRPr/>
            </a:pPr>
            <a:r>
              <a:rPr lang="zh-CN" altLang="en-US" sz="2400" dirty="0"/>
              <a:t>格式：</a:t>
            </a:r>
            <a:r>
              <a:rPr lang="en-US" altLang="zh-CN" sz="2400" dirty="0">
                <a:solidFill>
                  <a:srgbClr val="CC3300"/>
                </a:solidFill>
              </a:rPr>
              <a:t>if</a:t>
            </a:r>
            <a:r>
              <a:rPr lang="zh-CN" altLang="en-US" sz="2400" dirty="0">
                <a:solidFill>
                  <a:srgbClr val="CC3300"/>
                </a:solidFill>
              </a:rPr>
              <a:t>（表达式</a:t>
            </a:r>
            <a:r>
              <a:rPr lang="en-US" altLang="zh-CN" sz="2400" dirty="0">
                <a:solidFill>
                  <a:srgbClr val="CC3300"/>
                </a:solidFill>
              </a:rPr>
              <a:t>1</a:t>
            </a:r>
            <a:r>
              <a:rPr lang="zh-CN" altLang="en-US" sz="2400" dirty="0">
                <a:solidFill>
                  <a:srgbClr val="CC3300"/>
                </a:solidFill>
              </a:rPr>
              <a:t>） </a:t>
            </a:r>
            <a:r>
              <a:rPr lang="en-US" altLang="zh-CN" sz="2400" dirty="0">
                <a:solidFill>
                  <a:srgbClr val="CC3300"/>
                </a:solidFill>
              </a:rPr>
              <a:t>&lt;</a:t>
            </a:r>
            <a:r>
              <a:rPr lang="zh-CN" altLang="en-US" sz="2400" dirty="0">
                <a:solidFill>
                  <a:srgbClr val="CC3300"/>
                </a:solidFill>
              </a:rPr>
              <a:t>语句</a:t>
            </a:r>
            <a:r>
              <a:rPr lang="en-US" altLang="zh-CN" sz="2400" dirty="0">
                <a:solidFill>
                  <a:srgbClr val="CC3300"/>
                </a:solidFill>
              </a:rPr>
              <a:t>1&gt;</a:t>
            </a:r>
          </a:p>
          <a:p>
            <a:pPr eaLnBrk="1" hangingPunct="1">
              <a:lnSpc>
                <a:spcPct val="90000"/>
              </a:lnSpc>
              <a:buFontTx/>
              <a:buNone/>
              <a:defRPr/>
            </a:pPr>
            <a:r>
              <a:rPr lang="en-US" altLang="zh-CN" sz="2400" dirty="0">
                <a:solidFill>
                  <a:srgbClr val="CC3300"/>
                </a:solidFill>
              </a:rPr>
              <a:t>	      else   if</a:t>
            </a:r>
            <a:r>
              <a:rPr lang="zh-CN" altLang="en-US" sz="2400" dirty="0">
                <a:solidFill>
                  <a:srgbClr val="CC3300"/>
                </a:solidFill>
              </a:rPr>
              <a:t>（表达式</a:t>
            </a:r>
            <a:r>
              <a:rPr lang="en-US" altLang="zh-CN" sz="2400" dirty="0">
                <a:solidFill>
                  <a:srgbClr val="CC3300"/>
                </a:solidFill>
              </a:rPr>
              <a:t>2</a:t>
            </a:r>
            <a:r>
              <a:rPr lang="zh-CN" altLang="en-US" sz="2400" dirty="0">
                <a:solidFill>
                  <a:srgbClr val="CC3300"/>
                </a:solidFill>
              </a:rPr>
              <a:t>） </a:t>
            </a:r>
            <a:r>
              <a:rPr lang="en-US" altLang="zh-CN" sz="2400" dirty="0">
                <a:solidFill>
                  <a:srgbClr val="CC3300"/>
                </a:solidFill>
              </a:rPr>
              <a:t>&lt;</a:t>
            </a:r>
            <a:r>
              <a:rPr lang="zh-CN" altLang="en-US" sz="2400" dirty="0">
                <a:solidFill>
                  <a:srgbClr val="CC3300"/>
                </a:solidFill>
              </a:rPr>
              <a:t>语句</a:t>
            </a:r>
            <a:r>
              <a:rPr lang="en-US" altLang="zh-CN" sz="2400" dirty="0">
                <a:solidFill>
                  <a:srgbClr val="CC3300"/>
                </a:solidFill>
              </a:rPr>
              <a:t>2&gt;</a:t>
            </a:r>
          </a:p>
          <a:p>
            <a:pPr eaLnBrk="1" hangingPunct="1">
              <a:lnSpc>
                <a:spcPct val="90000"/>
              </a:lnSpc>
              <a:buFontTx/>
              <a:buNone/>
              <a:defRPr/>
            </a:pPr>
            <a:r>
              <a:rPr lang="en-US" altLang="zh-CN" sz="2400" dirty="0">
                <a:solidFill>
                  <a:srgbClr val="CC3300"/>
                </a:solidFill>
              </a:rPr>
              <a:t>	               else if</a:t>
            </a:r>
            <a:r>
              <a:rPr lang="zh-CN" altLang="en-US" sz="2400" dirty="0">
                <a:solidFill>
                  <a:srgbClr val="CC3300"/>
                </a:solidFill>
              </a:rPr>
              <a:t>（表达式</a:t>
            </a:r>
            <a:r>
              <a:rPr lang="en-US" altLang="zh-CN" sz="2400" dirty="0">
                <a:solidFill>
                  <a:srgbClr val="CC3300"/>
                </a:solidFill>
              </a:rPr>
              <a:t>3</a:t>
            </a:r>
            <a:r>
              <a:rPr lang="zh-CN" altLang="en-US" sz="2400" dirty="0">
                <a:solidFill>
                  <a:srgbClr val="CC3300"/>
                </a:solidFill>
              </a:rPr>
              <a:t>） </a:t>
            </a:r>
            <a:r>
              <a:rPr lang="en-US" altLang="zh-CN" sz="2400" dirty="0">
                <a:solidFill>
                  <a:srgbClr val="CC3300"/>
                </a:solidFill>
              </a:rPr>
              <a:t>&lt;</a:t>
            </a:r>
            <a:r>
              <a:rPr lang="zh-CN" altLang="en-US" sz="2400" dirty="0">
                <a:solidFill>
                  <a:srgbClr val="CC3300"/>
                </a:solidFill>
              </a:rPr>
              <a:t>语句</a:t>
            </a:r>
            <a:r>
              <a:rPr lang="en-US" altLang="zh-CN" sz="2400" dirty="0">
                <a:solidFill>
                  <a:srgbClr val="CC3300"/>
                </a:solidFill>
              </a:rPr>
              <a:t>3&gt;</a:t>
            </a:r>
          </a:p>
          <a:p>
            <a:pPr eaLnBrk="1" hangingPunct="1">
              <a:lnSpc>
                <a:spcPct val="90000"/>
              </a:lnSpc>
              <a:buFontTx/>
              <a:buNone/>
              <a:defRPr/>
            </a:pPr>
            <a:r>
              <a:rPr lang="en-US" altLang="zh-CN" sz="2400" dirty="0">
                <a:solidFill>
                  <a:srgbClr val="CC3300"/>
                </a:solidFill>
              </a:rPr>
              <a:t>		                   ┇</a:t>
            </a:r>
          </a:p>
          <a:p>
            <a:pPr eaLnBrk="1" hangingPunct="1">
              <a:lnSpc>
                <a:spcPct val="90000"/>
              </a:lnSpc>
              <a:buFontTx/>
              <a:buNone/>
              <a:defRPr/>
            </a:pPr>
            <a:r>
              <a:rPr lang="en-US" altLang="zh-CN" sz="2400" dirty="0">
                <a:solidFill>
                  <a:srgbClr val="CC3300"/>
                </a:solidFill>
              </a:rPr>
              <a:t>                         else if</a:t>
            </a:r>
            <a:r>
              <a:rPr lang="zh-CN" altLang="en-US" sz="2400" dirty="0">
                <a:solidFill>
                  <a:srgbClr val="CC3300"/>
                </a:solidFill>
              </a:rPr>
              <a:t>（表达式</a:t>
            </a:r>
            <a:r>
              <a:rPr lang="en-US" altLang="zh-CN" sz="2400" dirty="0">
                <a:solidFill>
                  <a:srgbClr val="CC3300"/>
                </a:solidFill>
              </a:rPr>
              <a:t>n</a:t>
            </a:r>
            <a:r>
              <a:rPr lang="zh-CN" altLang="en-US" sz="2400" dirty="0">
                <a:solidFill>
                  <a:srgbClr val="CC3300"/>
                </a:solidFill>
              </a:rPr>
              <a:t>） </a:t>
            </a:r>
            <a:r>
              <a:rPr lang="en-US" altLang="zh-CN" sz="2400" dirty="0">
                <a:solidFill>
                  <a:srgbClr val="CC3300"/>
                </a:solidFill>
              </a:rPr>
              <a:t>&lt;</a:t>
            </a:r>
            <a:r>
              <a:rPr lang="zh-CN" altLang="en-US" sz="2400" dirty="0">
                <a:solidFill>
                  <a:srgbClr val="CC3300"/>
                </a:solidFill>
              </a:rPr>
              <a:t>语句</a:t>
            </a:r>
            <a:r>
              <a:rPr lang="en-US" altLang="zh-CN" sz="2400" dirty="0">
                <a:solidFill>
                  <a:srgbClr val="CC3300"/>
                </a:solidFill>
              </a:rPr>
              <a:t>n&gt;</a:t>
            </a:r>
          </a:p>
          <a:p>
            <a:pPr eaLnBrk="1" hangingPunct="1">
              <a:lnSpc>
                <a:spcPct val="90000"/>
              </a:lnSpc>
              <a:buFontTx/>
              <a:buNone/>
              <a:defRPr/>
            </a:pPr>
            <a:r>
              <a:rPr lang="en-US" altLang="zh-CN" sz="2400" dirty="0">
                <a:solidFill>
                  <a:srgbClr val="CC3300"/>
                </a:solidFill>
              </a:rPr>
              <a:t>                                 else &lt;</a:t>
            </a:r>
            <a:r>
              <a:rPr lang="zh-CN" altLang="en-US" sz="2400" dirty="0">
                <a:solidFill>
                  <a:srgbClr val="CC3300"/>
                </a:solidFill>
              </a:rPr>
              <a:t>语句</a:t>
            </a:r>
            <a:r>
              <a:rPr lang="en-US" altLang="zh-CN" sz="2400" dirty="0">
                <a:solidFill>
                  <a:srgbClr val="CC3300"/>
                </a:solidFill>
              </a:rPr>
              <a:t>n+1&gt;</a:t>
            </a:r>
          </a:p>
          <a:p>
            <a:pPr eaLnBrk="1" hangingPunct="1">
              <a:lnSpc>
                <a:spcPct val="110000"/>
              </a:lnSpc>
              <a:buClr>
                <a:srgbClr val="0070C0"/>
              </a:buClr>
              <a:buFont typeface="Wingdings" panose="05000000000000000000" pitchFamily="2" charset="2"/>
              <a:buChar char="n"/>
              <a:defRPr/>
            </a:pPr>
            <a:r>
              <a:rPr lang="zh-CN" altLang="zh-CN" sz="2400" dirty="0"/>
              <a:t>【例</a:t>
            </a:r>
            <a:r>
              <a:rPr lang="en-US" altLang="zh-CN" sz="2400" dirty="0"/>
              <a:t>2.12</a:t>
            </a:r>
            <a:r>
              <a:rPr lang="zh-CN" altLang="zh-CN" sz="2400" dirty="0"/>
              <a:t>】输入学生成绩，给出相应等级。</a:t>
            </a:r>
          </a:p>
          <a:p>
            <a:pPr marL="0" indent="0">
              <a:buNone/>
              <a:defRPr/>
            </a:pPr>
            <a:r>
              <a:rPr lang="en-US" altLang="zh-CN" sz="2400" dirty="0"/>
              <a:t>     90~100    	</a:t>
            </a:r>
            <a:r>
              <a:rPr lang="zh-CN" altLang="zh-CN" sz="2400" dirty="0"/>
              <a:t>优秀</a:t>
            </a:r>
            <a:r>
              <a:rPr lang="en-US" altLang="zh-CN" sz="2400" dirty="0"/>
              <a:t>       80~89      	</a:t>
            </a:r>
            <a:r>
              <a:rPr lang="zh-CN" altLang="zh-CN" sz="2400" dirty="0"/>
              <a:t>良好</a:t>
            </a:r>
            <a:r>
              <a:rPr lang="en-US" altLang="zh-CN" sz="2400" dirty="0"/>
              <a:t>       70~79     	</a:t>
            </a:r>
            <a:r>
              <a:rPr lang="zh-CN" altLang="zh-CN" sz="2400" dirty="0"/>
              <a:t>中等</a:t>
            </a:r>
          </a:p>
          <a:p>
            <a:pPr marL="0" indent="0">
              <a:buNone/>
              <a:defRPr/>
            </a:pPr>
            <a:r>
              <a:rPr lang="en-US" altLang="zh-CN" sz="2400" dirty="0"/>
              <a:t>     60~69  	</a:t>
            </a:r>
            <a:r>
              <a:rPr lang="zh-CN" altLang="zh-CN" sz="2400" dirty="0"/>
              <a:t>及格</a:t>
            </a:r>
            <a:r>
              <a:rPr lang="en-US" altLang="zh-CN" sz="2400" dirty="0"/>
              <a:t>       60</a:t>
            </a:r>
            <a:r>
              <a:rPr lang="zh-CN" altLang="zh-CN" sz="2400" dirty="0"/>
              <a:t>分以下</a:t>
            </a:r>
            <a:r>
              <a:rPr lang="en-US" altLang="zh-CN" sz="2400" dirty="0"/>
              <a:t>	</a:t>
            </a:r>
            <a:r>
              <a:rPr lang="zh-CN" altLang="zh-CN" sz="2400" dirty="0"/>
              <a:t>不及格</a:t>
            </a:r>
          </a:p>
          <a:p>
            <a:pPr eaLnBrk="1" hangingPunct="1">
              <a:lnSpc>
                <a:spcPct val="80000"/>
              </a:lnSpc>
              <a:buFontTx/>
              <a:buNone/>
              <a:defRPr/>
            </a:pPr>
            <a:endParaRPr lang="en-US" altLang="zh-CN" sz="12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57BDF99-5A4D-44E4-932F-498BA8FB54B6}"/>
              </a:ext>
            </a:extLst>
          </p:cNvPr>
          <p:cNvSpPr>
            <a:spLocks noGrp="1" noChangeArrowheads="1"/>
          </p:cNvSpPr>
          <p:nvPr>
            <p:ph type="body" sz="half" idx="1"/>
          </p:nvPr>
        </p:nvSpPr>
        <p:spPr>
          <a:xfrm>
            <a:off x="1981200" y="762000"/>
            <a:ext cx="8305800" cy="5638800"/>
          </a:xfrm>
          <a:noFill/>
          <a:ln>
            <a:solidFill>
              <a:schemeClr val="tx1"/>
            </a:solidFill>
            <a:miter lim="800000"/>
            <a:headEnd/>
            <a:tailEnd/>
          </a:ln>
        </p:spPr>
        <p:txBody>
          <a:bodyPr>
            <a:normAutofit lnSpcReduction="10000"/>
          </a:bodyPr>
          <a:lstStyle/>
          <a:p>
            <a:pPr marL="0" indent="0">
              <a:buNone/>
            </a:pPr>
            <a:r>
              <a:rPr lang="zh-CN" altLang="zh-CN" sz="2400" dirty="0"/>
              <a:t>【例</a:t>
            </a:r>
            <a:r>
              <a:rPr lang="en-US" altLang="zh-CN" sz="2400" dirty="0"/>
              <a:t>2.12</a:t>
            </a:r>
            <a:r>
              <a:rPr lang="zh-CN" altLang="zh-CN" sz="2400" dirty="0"/>
              <a:t>】输入学生成绩，给出相应等级。</a:t>
            </a:r>
            <a:endParaRPr lang="en-US" altLang="zh-CN" sz="2400" dirty="0"/>
          </a:p>
          <a:p>
            <a:pPr marL="0" indent="0">
              <a:buNone/>
            </a:pPr>
            <a:r>
              <a:rPr lang="en-US" altLang="zh-CN" sz="2400" dirty="0"/>
              <a:t>#include&lt;iostream&gt; </a:t>
            </a:r>
            <a:endParaRPr lang="zh-CN" altLang="zh-CN" sz="2400" dirty="0"/>
          </a:p>
          <a:p>
            <a:pPr marL="0" indent="0">
              <a:buNone/>
            </a:pPr>
            <a:r>
              <a:rPr lang="en-US" altLang="zh-CN" sz="2400" dirty="0"/>
              <a:t>using namespace std;</a:t>
            </a:r>
            <a:endParaRPr lang="zh-CN" altLang="zh-CN" sz="2400" dirty="0"/>
          </a:p>
          <a:p>
            <a:pPr marL="0" indent="0">
              <a:buNone/>
            </a:pPr>
            <a:r>
              <a:rPr lang="en-US" altLang="zh-CN" sz="2400" dirty="0"/>
              <a:t>int main() </a:t>
            </a:r>
            <a:endParaRPr lang="zh-CN" altLang="zh-CN" sz="2400" dirty="0"/>
          </a:p>
          <a:p>
            <a:pPr marL="0" indent="0">
              <a:buNone/>
            </a:pPr>
            <a:r>
              <a:rPr lang="en-US" altLang="zh-CN" sz="2400" dirty="0"/>
              <a:t>{    int score;</a:t>
            </a:r>
            <a:endParaRPr lang="zh-CN" altLang="zh-CN" sz="2400" dirty="0"/>
          </a:p>
          <a:p>
            <a:pPr marL="0" indent="0">
              <a:buNone/>
            </a:pPr>
            <a:r>
              <a:rPr lang="en-US" altLang="zh-CN" sz="2400" dirty="0"/>
              <a:t>     </a:t>
            </a:r>
            <a:r>
              <a:rPr lang="en-US" altLang="zh-CN" sz="2400" dirty="0" err="1"/>
              <a:t>cout</a:t>
            </a:r>
            <a:r>
              <a:rPr lang="en-US" altLang="zh-CN" sz="2400" dirty="0"/>
              <a:t>&lt;&lt;"</a:t>
            </a:r>
            <a:r>
              <a:rPr lang="zh-CN" altLang="zh-CN" sz="2400" dirty="0"/>
              <a:t>输入学生成绩：</a:t>
            </a:r>
            <a:r>
              <a:rPr lang="en-US" altLang="zh-CN" sz="2400" dirty="0"/>
              <a:t>";      </a:t>
            </a:r>
            <a:r>
              <a:rPr lang="en-US" altLang="zh-CN" sz="2400" dirty="0" err="1"/>
              <a:t>cin</a:t>
            </a:r>
            <a:r>
              <a:rPr lang="en-US" altLang="zh-CN" sz="2400" dirty="0"/>
              <a:t>&gt;&gt; score;</a:t>
            </a:r>
            <a:endParaRPr lang="zh-CN" altLang="zh-CN" sz="2400" dirty="0"/>
          </a:p>
          <a:p>
            <a:pPr marL="0" indent="0">
              <a:buNone/>
            </a:pPr>
            <a:r>
              <a:rPr lang="en-US" altLang="zh-CN" sz="2400" dirty="0"/>
              <a:t>     if(score&gt;=90)  </a:t>
            </a:r>
            <a:r>
              <a:rPr lang="en-US" altLang="zh-CN" sz="2400" dirty="0" err="1"/>
              <a:t>cout</a:t>
            </a:r>
            <a:r>
              <a:rPr lang="en-US" altLang="zh-CN" sz="2400" dirty="0"/>
              <a:t>&lt;&lt;"</a:t>
            </a:r>
            <a:r>
              <a:rPr lang="zh-CN" altLang="zh-CN" sz="2400" dirty="0"/>
              <a:t>优秀</a:t>
            </a:r>
            <a:r>
              <a:rPr lang="en-US" altLang="zh-CN" sz="2400" dirty="0"/>
              <a:t>"&lt;&lt;</a:t>
            </a:r>
            <a:r>
              <a:rPr lang="en-US" altLang="zh-CN" sz="2400" dirty="0" err="1"/>
              <a:t>endl</a:t>
            </a:r>
            <a:r>
              <a:rPr lang="en-US" altLang="zh-CN" sz="2400" dirty="0"/>
              <a:t>;</a:t>
            </a:r>
            <a:endParaRPr lang="zh-CN" altLang="zh-CN" sz="2400" dirty="0"/>
          </a:p>
          <a:p>
            <a:pPr marL="0" indent="0">
              <a:buNone/>
            </a:pPr>
            <a:r>
              <a:rPr lang="en-US" altLang="zh-CN" sz="2400" dirty="0"/>
              <a:t>     else    if(score&gt;=80)  </a:t>
            </a:r>
            <a:r>
              <a:rPr lang="en-US" altLang="zh-CN" sz="2400" dirty="0" err="1"/>
              <a:t>cout</a:t>
            </a:r>
            <a:r>
              <a:rPr lang="en-US" altLang="zh-CN" sz="2400" dirty="0"/>
              <a:t>&lt;&lt;"</a:t>
            </a:r>
            <a:r>
              <a:rPr lang="zh-CN" altLang="zh-CN" sz="2400" dirty="0"/>
              <a:t>良好</a:t>
            </a:r>
            <a:r>
              <a:rPr lang="en-US" altLang="zh-CN" sz="2400" dirty="0"/>
              <a:t>"&lt;&lt;</a:t>
            </a:r>
            <a:r>
              <a:rPr lang="en-US" altLang="zh-CN" sz="2400" dirty="0" err="1"/>
              <a:t>endl</a:t>
            </a:r>
            <a:r>
              <a:rPr lang="en-US" altLang="zh-CN" sz="2400" dirty="0"/>
              <a:t>;</a:t>
            </a:r>
            <a:endParaRPr lang="zh-CN" altLang="zh-CN" sz="2400" dirty="0"/>
          </a:p>
          <a:p>
            <a:pPr marL="0" indent="0">
              <a:buNone/>
            </a:pPr>
            <a:r>
              <a:rPr lang="en-US" altLang="zh-CN" sz="2400" dirty="0"/>
              <a:t>                else    if(score&gt;=70)  </a:t>
            </a:r>
            <a:r>
              <a:rPr lang="en-US" altLang="zh-CN" sz="2400" dirty="0" err="1"/>
              <a:t>cout</a:t>
            </a:r>
            <a:r>
              <a:rPr lang="en-US" altLang="zh-CN" sz="2400" dirty="0"/>
              <a:t>&lt;&lt;"</a:t>
            </a:r>
            <a:r>
              <a:rPr lang="zh-CN" altLang="zh-CN" sz="2400" dirty="0"/>
              <a:t>中等</a:t>
            </a:r>
            <a:r>
              <a:rPr lang="en-US" altLang="zh-CN" sz="2400" dirty="0"/>
              <a:t>"&lt;&lt;</a:t>
            </a:r>
            <a:r>
              <a:rPr lang="en-US" altLang="zh-CN" sz="2400" dirty="0" err="1"/>
              <a:t>endl</a:t>
            </a:r>
            <a:r>
              <a:rPr lang="en-US" altLang="zh-CN" sz="2400" dirty="0"/>
              <a:t>;</a:t>
            </a:r>
            <a:endParaRPr lang="zh-CN" altLang="zh-CN" sz="2400" dirty="0"/>
          </a:p>
          <a:p>
            <a:pPr marL="0" indent="0">
              <a:buNone/>
            </a:pPr>
            <a:r>
              <a:rPr lang="en-US" altLang="zh-CN" sz="2400" dirty="0"/>
              <a:t>	                else    if(score&gt;=60)  </a:t>
            </a:r>
            <a:r>
              <a:rPr lang="en-US" altLang="zh-CN" sz="2400" dirty="0" err="1"/>
              <a:t>cout</a:t>
            </a:r>
            <a:r>
              <a:rPr lang="en-US" altLang="zh-CN" sz="2400" dirty="0"/>
              <a:t>&lt;&lt;"</a:t>
            </a:r>
            <a:r>
              <a:rPr lang="zh-CN" altLang="zh-CN" sz="2400" dirty="0"/>
              <a:t>及格</a:t>
            </a:r>
            <a:r>
              <a:rPr lang="en-US" altLang="zh-CN" sz="2400" dirty="0"/>
              <a:t>"&lt;&lt;</a:t>
            </a:r>
            <a:r>
              <a:rPr lang="en-US" altLang="zh-CN" sz="2400" dirty="0" err="1"/>
              <a:t>endl</a:t>
            </a:r>
            <a:r>
              <a:rPr lang="en-US" altLang="zh-CN" sz="2400" dirty="0"/>
              <a:t>;</a:t>
            </a:r>
            <a:endParaRPr lang="zh-CN" altLang="zh-CN" sz="2400" dirty="0"/>
          </a:p>
          <a:p>
            <a:pPr marL="0" indent="0">
              <a:buNone/>
            </a:pPr>
            <a:r>
              <a:rPr lang="en-US" altLang="zh-CN" sz="2400" dirty="0"/>
              <a:t>	                           else  </a:t>
            </a:r>
            <a:r>
              <a:rPr lang="en-US" altLang="zh-CN" sz="2400" dirty="0" err="1"/>
              <a:t>cout</a:t>
            </a:r>
            <a:r>
              <a:rPr lang="en-US" altLang="zh-CN" sz="2400" dirty="0"/>
              <a:t>&lt;&lt;"</a:t>
            </a:r>
            <a:r>
              <a:rPr lang="zh-CN" altLang="zh-CN" sz="2400" dirty="0"/>
              <a:t>不及格</a:t>
            </a:r>
            <a:r>
              <a:rPr lang="en-US" altLang="zh-CN" sz="2400" dirty="0"/>
              <a:t>"&lt;&lt;</a:t>
            </a:r>
            <a:r>
              <a:rPr lang="en-US" altLang="zh-CN" sz="2400" dirty="0" err="1"/>
              <a:t>endl</a:t>
            </a:r>
            <a:r>
              <a:rPr lang="en-US" altLang="zh-CN" sz="2400" dirty="0"/>
              <a:t>;</a:t>
            </a:r>
            <a:endParaRPr lang="zh-CN" altLang="zh-CN" sz="2400" dirty="0"/>
          </a:p>
          <a:p>
            <a:pPr marL="0" indent="0">
              <a:buNone/>
            </a:pPr>
            <a:r>
              <a:rPr lang="en-US" altLang="zh-CN" sz="2400" dirty="0"/>
              <a:t>     return 0;</a:t>
            </a:r>
            <a:endParaRPr lang="zh-CN" altLang="zh-CN" sz="2400" dirty="0"/>
          </a:p>
          <a:p>
            <a:pPr marL="0" indent="0">
              <a:buNone/>
            </a:pPr>
            <a:r>
              <a:rPr lang="en-US" altLang="zh-CN" sz="2400" dirty="0"/>
              <a:t>}</a:t>
            </a:r>
            <a:endParaRPr lang="zh-CN" altLang="zh-CN" sz="2400" dirty="0"/>
          </a:p>
          <a:p>
            <a:pPr marL="0" indent="0">
              <a:buNone/>
            </a:pPr>
            <a:endParaRPr lang="zh-CN" altLang="zh-CN" sz="2400" dirty="0"/>
          </a:p>
        </p:txBody>
      </p:sp>
      <p:sp>
        <p:nvSpPr>
          <p:cNvPr id="59395" name="Rectangle 4">
            <a:extLst>
              <a:ext uri="{FF2B5EF4-FFF2-40B4-BE49-F238E27FC236}">
                <a16:creationId xmlns:a16="http://schemas.microsoft.com/office/drawing/2014/main" id="{347F39A7-65BB-49A1-9D5B-BA26B34F1334}"/>
              </a:ext>
            </a:extLst>
          </p:cNvPr>
          <p:cNvSpPr>
            <a:spLocks noChangeArrowheads="1"/>
          </p:cNvSpPr>
          <p:nvPr/>
        </p:nvSpPr>
        <p:spPr bwMode="auto">
          <a:xfrm>
            <a:off x="1524001" y="2272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 name="Rectangle 4">
            <a:extLst>
              <a:ext uri="{FF2B5EF4-FFF2-40B4-BE49-F238E27FC236}">
                <a16:creationId xmlns:a16="http://schemas.microsoft.com/office/drawing/2014/main" id="{14683DC8-0E50-47B8-8678-9B2213B4500C}"/>
              </a:ext>
            </a:extLst>
          </p:cNvPr>
          <p:cNvSpPr>
            <a:spLocks noChangeArrowheads="1"/>
          </p:cNvSpPr>
          <p:nvPr/>
        </p:nvSpPr>
        <p:spPr bwMode="auto">
          <a:xfrm>
            <a:off x="7924800" y="914401"/>
            <a:ext cx="2159000" cy="923925"/>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dirty="0"/>
              <a:t>运行结果：</a:t>
            </a:r>
          </a:p>
          <a:p>
            <a:pPr>
              <a:defRPr/>
            </a:pPr>
            <a:r>
              <a:rPr lang="zh-CN" altLang="zh-CN" dirty="0"/>
              <a:t>输入学生成绩：</a:t>
            </a:r>
            <a:r>
              <a:rPr lang="en-US" altLang="zh-CN" dirty="0"/>
              <a:t>79</a:t>
            </a:r>
            <a:endParaRPr lang="zh-CN" altLang="zh-CN" dirty="0"/>
          </a:p>
          <a:p>
            <a:pPr>
              <a:defRPr/>
            </a:pPr>
            <a:r>
              <a:rPr lang="zh-CN" altLang="zh-CN" dirty="0"/>
              <a:t>中等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1836F756-7AC1-490E-B7A6-0A5688BB2B51}"/>
              </a:ext>
            </a:extLst>
          </p:cNvPr>
          <p:cNvSpPr>
            <a:spLocks noGrp="1" noChangeArrowheads="1"/>
          </p:cNvSpPr>
          <p:nvPr>
            <p:ph type="title"/>
          </p:nvPr>
        </p:nvSpPr>
        <p:spPr/>
        <p:txBody>
          <a:bodyPr/>
          <a:lstStyle/>
          <a:p>
            <a:pPr eaLnBrk="1" hangingPunct="1"/>
            <a:r>
              <a:rPr lang="en-US" altLang="zh-CN" sz="3200" b="1"/>
              <a:t>2.5.2  </a:t>
            </a:r>
            <a:r>
              <a:rPr lang="zh-CN" altLang="en-US" sz="3200" b="1"/>
              <a:t>选择语句</a:t>
            </a:r>
            <a:r>
              <a:rPr lang="zh-CN" altLang="en-US"/>
              <a:t> </a:t>
            </a:r>
          </a:p>
        </p:txBody>
      </p:sp>
      <p:sp>
        <p:nvSpPr>
          <p:cNvPr id="60419" name="Rectangle 2">
            <a:extLst>
              <a:ext uri="{FF2B5EF4-FFF2-40B4-BE49-F238E27FC236}">
                <a16:creationId xmlns:a16="http://schemas.microsoft.com/office/drawing/2014/main" id="{845C9255-555C-4F7D-BB73-BD2737CEC9F8}"/>
              </a:ext>
            </a:extLst>
          </p:cNvPr>
          <p:cNvSpPr>
            <a:spLocks noGrp="1" noChangeArrowheads="1"/>
          </p:cNvSpPr>
          <p:nvPr>
            <p:ph type="body" sz="half" idx="1"/>
          </p:nvPr>
        </p:nvSpPr>
        <p:spPr>
          <a:xfrm>
            <a:off x="1981200" y="1295400"/>
            <a:ext cx="8458200" cy="5562600"/>
          </a:xfrm>
        </p:spPr>
        <p:txBody>
          <a:bodyPr>
            <a:normAutofit lnSpcReduction="10000"/>
          </a:bodyPr>
          <a:lstStyle/>
          <a:p>
            <a:pPr eaLnBrk="1" hangingPunct="1">
              <a:lnSpc>
                <a:spcPct val="110000"/>
              </a:lnSpc>
              <a:buClr>
                <a:srgbClr val="0070C0"/>
              </a:buClr>
              <a:buFont typeface="Wingdings" panose="05000000000000000000" pitchFamily="2" charset="2"/>
              <a:buChar char="n"/>
            </a:pPr>
            <a:r>
              <a:rPr lang="en-US" altLang="zh-CN" sz="2400"/>
              <a:t>2</a:t>
            </a:r>
            <a:r>
              <a:rPr lang="zh-CN" altLang="en-US" sz="2400"/>
              <a:t>．</a:t>
            </a:r>
            <a:r>
              <a:rPr lang="en-US" altLang="zh-CN" sz="2400"/>
              <a:t>switch</a:t>
            </a:r>
            <a:r>
              <a:rPr lang="zh-CN" altLang="en-US" sz="2400"/>
              <a:t>语句（开关语句）</a:t>
            </a:r>
            <a:endParaRPr lang="en-US" altLang="zh-CN" sz="2400"/>
          </a:p>
          <a:p>
            <a:pPr eaLnBrk="1" hangingPunct="1">
              <a:lnSpc>
                <a:spcPct val="110000"/>
              </a:lnSpc>
              <a:buClr>
                <a:srgbClr val="0070C0"/>
              </a:buClr>
              <a:buFont typeface="Wingdings" panose="05000000000000000000" pitchFamily="2" charset="2"/>
              <a:buChar char="n"/>
            </a:pPr>
            <a:r>
              <a:rPr lang="zh-CN" altLang="en-US" sz="2400"/>
              <a:t>语法格式：</a:t>
            </a:r>
          </a:p>
          <a:p>
            <a:pPr eaLnBrk="1" hangingPunct="1">
              <a:lnSpc>
                <a:spcPct val="90000"/>
              </a:lnSpc>
              <a:buFontTx/>
              <a:buNone/>
            </a:pPr>
            <a:r>
              <a:rPr lang="en-US" altLang="zh-CN" sz="2400">
                <a:solidFill>
                  <a:srgbClr val="CC3300"/>
                </a:solidFill>
              </a:rPr>
              <a:t>switch</a:t>
            </a:r>
            <a:r>
              <a:rPr lang="zh-CN" altLang="en-US" sz="2400">
                <a:solidFill>
                  <a:srgbClr val="CC3300"/>
                </a:solidFill>
              </a:rPr>
              <a:t>（表达式</a:t>
            </a:r>
            <a:r>
              <a:rPr lang="en-US" altLang="zh-CN" sz="2400">
                <a:solidFill>
                  <a:srgbClr val="CC3300"/>
                </a:solidFill>
              </a:rPr>
              <a:t>M</a:t>
            </a:r>
            <a:r>
              <a:rPr lang="zh-CN" altLang="en-US" sz="2400">
                <a:solidFill>
                  <a:srgbClr val="CC3300"/>
                </a:solidFill>
              </a:rPr>
              <a:t>）</a:t>
            </a:r>
          </a:p>
          <a:p>
            <a:pPr eaLnBrk="1" hangingPunct="1">
              <a:lnSpc>
                <a:spcPct val="90000"/>
              </a:lnSpc>
              <a:buFontTx/>
              <a:buNone/>
            </a:pPr>
            <a:r>
              <a:rPr lang="en-US" altLang="zh-CN" sz="2400">
                <a:solidFill>
                  <a:srgbClr val="CC3300"/>
                </a:solidFill>
              </a:rPr>
              <a:t>{   case </a:t>
            </a:r>
            <a:r>
              <a:rPr lang="zh-CN" altLang="en-US" sz="2400">
                <a:solidFill>
                  <a:srgbClr val="CC3300"/>
                </a:solidFill>
              </a:rPr>
              <a:t>常量表达式</a:t>
            </a:r>
            <a:r>
              <a:rPr lang="en-US" altLang="zh-CN" sz="2400">
                <a:solidFill>
                  <a:srgbClr val="CC3300"/>
                </a:solidFill>
              </a:rPr>
              <a:t>M1</a:t>
            </a:r>
            <a:r>
              <a:rPr lang="zh-CN" altLang="en-US" sz="2400">
                <a:solidFill>
                  <a:srgbClr val="CC3300"/>
                </a:solidFill>
              </a:rPr>
              <a:t>：语句</a:t>
            </a:r>
            <a:r>
              <a:rPr lang="en-US" altLang="zh-CN" sz="2400">
                <a:solidFill>
                  <a:srgbClr val="CC3300"/>
                </a:solidFill>
              </a:rPr>
              <a:t>1</a:t>
            </a:r>
            <a:r>
              <a:rPr lang="zh-CN" altLang="en-US" sz="2400">
                <a:solidFill>
                  <a:srgbClr val="CC3300"/>
                </a:solidFill>
              </a:rPr>
              <a:t>；</a:t>
            </a:r>
          </a:p>
          <a:p>
            <a:pPr eaLnBrk="1" hangingPunct="1">
              <a:lnSpc>
                <a:spcPct val="90000"/>
              </a:lnSpc>
              <a:buFontTx/>
              <a:buNone/>
            </a:pPr>
            <a:r>
              <a:rPr lang="zh-CN" altLang="en-US" sz="2400">
                <a:solidFill>
                  <a:srgbClr val="CC3300"/>
                </a:solidFill>
              </a:rPr>
              <a:t>	</a:t>
            </a:r>
            <a:r>
              <a:rPr lang="en-US" altLang="zh-CN" sz="2400">
                <a:solidFill>
                  <a:srgbClr val="CC3300"/>
                </a:solidFill>
              </a:rPr>
              <a:t>case </a:t>
            </a:r>
            <a:r>
              <a:rPr lang="zh-CN" altLang="en-US" sz="2400">
                <a:solidFill>
                  <a:srgbClr val="CC3300"/>
                </a:solidFill>
              </a:rPr>
              <a:t>常量表达式</a:t>
            </a:r>
            <a:r>
              <a:rPr lang="en-US" altLang="zh-CN" sz="2400">
                <a:solidFill>
                  <a:srgbClr val="CC3300"/>
                </a:solidFill>
              </a:rPr>
              <a:t>M2</a:t>
            </a:r>
            <a:r>
              <a:rPr lang="zh-CN" altLang="en-US" sz="2400">
                <a:solidFill>
                  <a:srgbClr val="CC3300"/>
                </a:solidFill>
              </a:rPr>
              <a:t>：语句</a:t>
            </a:r>
            <a:r>
              <a:rPr lang="en-US" altLang="zh-CN" sz="2400">
                <a:solidFill>
                  <a:srgbClr val="CC3300"/>
                </a:solidFill>
              </a:rPr>
              <a:t>2</a:t>
            </a:r>
            <a:r>
              <a:rPr lang="zh-CN" altLang="en-US" sz="2400">
                <a:solidFill>
                  <a:srgbClr val="CC3300"/>
                </a:solidFill>
              </a:rPr>
              <a:t>；</a:t>
            </a:r>
          </a:p>
          <a:p>
            <a:pPr eaLnBrk="1" hangingPunct="1">
              <a:lnSpc>
                <a:spcPct val="90000"/>
              </a:lnSpc>
              <a:buFontTx/>
              <a:buNone/>
            </a:pPr>
            <a:r>
              <a:rPr lang="zh-CN" altLang="en-US" sz="2400">
                <a:solidFill>
                  <a:srgbClr val="CC3300"/>
                </a:solidFill>
              </a:rPr>
              <a:t>		┇</a:t>
            </a:r>
          </a:p>
          <a:p>
            <a:pPr eaLnBrk="1" hangingPunct="1">
              <a:lnSpc>
                <a:spcPct val="90000"/>
              </a:lnSpc>
              <a:buFontTx/>
              <a:buNone/>
            </a:pPr>
            <a:r>
              <a:rPr lang="zh-CN" altLang="en-US" sz="2400">
                <a:solidFill>
                  <a:srgbClr val="CC3300"/>
                </a:solidFill>
              </a:rPr>
              <a:t>    </a:t>
            </a:r>
            <a:r>
              <a:rPr lang="en-US" altLang="zh-CN" sz="2400">
                <a:solidFill>
                  <a:srgbClr val="CC3300"/>
                </a:solidFill>
              </a:rPr>
              <a:t>case </a:t>
            </a:r>
            <a:r>
              <a:rPr lang="zh-CN" altLang="en-US" sz="2400">
                <a:solidFill>
                  <a:srgbClr val="CC3300"/>
                </a:solidFill>
              </a:rPr>
              <a:t>常量表达式</a:t>
            </a:r>
            <a:r>
              <a:rPr lang="en-US" altLang="zh-CN" sz="2400">
                <a:solidFill>
                  <a:srgbClr val="CC3300"/>
                </a:solidFill>
              </a:rPr>
              <a:t>Mn</a:t>
            </a:r>
            <a:r>
              <a:rPr lang="zh-CN" altLang="en-US" sz="2400">
                <a:solidFill>
                  <a:srgbClr val="CC3300"/>
                </a:solidFill>
              </a:rPr>
              <a:t>：语句</a:t>
            </a:r>
            <a:r>
              <a:rPr lang="en-US" altLang="zh-CN" sz="2400">
                <a:solidFill>
                  <a:srgbClr val="CC3300"/>
                </a:solidFill>
              </a:rPr>
              <a:t>n</a:t>
            </a:r>
            <a:r>
              <a:rPr lang="zh-CN" altLang="en-US" sz="2400">
                <a:solidFill>
                  <a:srgbClr val="CC3300"/>
                </a:solidFill>
              </a:rPr>
              <a:t>；</a:t>
            </a:r>
          </a:p>
          <a:p>
            <a:pPr eaLnBrk="1" hangingPunct="1">
              <a:lnSpc>
                <a:spcPct val="90000"/>
              </a:lnSpc>
              <a:buFontTx/>
              <a:buNone/>
            </a:pPr>
            <a:r>
              <a:rPr lang="zh-CN" altLang="en-US" sz="2400">
                <a:solidFill>
                  <a:srgbClr val="CC3300"/>
                </a:solidFill>
              </a:rPr>
              <a:t>    </a:t>
            </a:r>
            <a:r>
              <a:rPr lang="en-US" altLang="zh-CN" sz="2400">
                <a:solidFill>
                  <a:srgbClr val="CC3300"/>
                </a:solidFill>
              </a:rPr>
              <a:t>default</a:t>
            </a:r>
            <a:r>
              <a:rPr lang="zh-CN" altLang="en-US" sz="2400">
                <a:solidFill>
                  <a:srgbClr val="CC3300"/>
                </a:solidFill>
              </a:rPr>
              <a:t>：语句</a:t>
            </a:r>
            <a:r>
              <a:rPr lang="en-US" altLang="zh-CN" sz="2400">
                <a:solidFill>
                  <a:srgbClr val="CC3300"/>
                </a:solidFill>
              </a:rPr>
              <a:t>Mn+1</a:t>
            </a:r>
            <a:r>
              <a:rPr lang="zh-CN" altLang="en-US" sz="2400">
                <a:solidFill>
                  <a:srgbClr val="CC3300"/>
                </a:solidFill>
              </a:rPr>
              <a:t>；</a:t>
            </a:r>
          </a:p>
          <a:p>
            <a:pPr eaLnBrk="1" hangingPunct="1">
              <a:lnSpc>
                <a:spcPct val="90000"/>
              </a:lnSpc>
              <a:buFontTx/>
              <a:buNone/>
            </a:pPr>
            <a:r>
              <a:rPr lang="en-US" altLang="zh-CN" sz="2400">
                <a:solidFill>
                  <a:srgbClr val="CC3300"/>
                </a:solidFill>
              </a:rPr>
              <a:t>}</a:t>
            </a:r>
          </a:p>
          <a:p>
            <a:pPr eaLnBrk="1" hangingPunct="1">
              <a:lnSpc>
                <a:spcPct val="110000"/>
              </a:lnSpc>
              <a:buClr>
                <a:srgbClr val="0070C0"/>
              </a:buClr>
              <a:buFont typeface="Wingdings" panose="05000000000000000000" pitchFamily="2" charset="2"/>
              <a:buChar char="n"/>
            </a:pPr>
            <a:r>
              <a:rPr lang="zh-CN" altLang="en-US" sz="2400"/>
              <a:t>常量表达式通常为整型数值和字符常量；</a:t>
            </a:r>
            <a:endParaRPr lang="en-US" altLang="zh-CN" sz="2400"/>
          </a:p>
          <a:p>
            <a:pPr eaLnBrk="1" hangingPunct="1">
              <a:lnSpc>
                <a:spcPct val="110000"/>
              </a:lnSpc>
              <a:buClr>
                <a:srgbClr val="0070C0"/>
              </a:buClr>
              <a:buFont typeface="Wingdings" panose="05000000000000000000" pitchFamily="2" charset="2"/>
              <a:buChar char="n"/>
            </a:pPr>
            <a:r>
              <a:rPr lang="zh-CN" altLang="en-US" sz="2400"/>
              <a:t>语句是由</a:t>
            </a:r>
            <a:r>
              <a:rPr lang="en-US" altLang="zh-CN" sz="2400"/>
              <a:t>1</a:t>
            </a:r>
            <a:r>
              <a:rPr lang="zh-CN" altLang="en-US" sz="2400"/>
              <a:t>条或多条语句组成的语句段，可以是空语句。若是多条语句，用花括号</a:t>
            </a:r>
            <a:r>
              <a:rPr lang="en-US" altLang="zh-CN" sz="2400"/>
              <a:t>{}</a:t>
            </a:r>
            <a:r>
              <a:rPr lang="zh-CN" altLang="en-US" sz="2400"/>
              <a:t>括起来。 </a:t>
            </a:r>
          </a:p>
          <a:p>
            <a:pPr eaLnBrk="1" hangingPunct="1">
              <a:lnSpc>
                <a:spcPct val="80000"/>
              </a:lnSpc>
              <a:buFontTx/>
              <a:buNone/>
            </a:pPr>
            <a:endParaRPr lang="en-US" altLang="zh-CN" sz="12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F58C7EA-D831-4279-9A21-6234C48CCEA9}"/>
              </a:ext>
            </a:extLst>
          </p:cNvPr>
          <p:cNvSpPr>
            <a:spLocks noGrp="1" noChangeArrowheads="1"/>
          </p:cNvSpPr>
          <p:nvPr>
            <p:ph type="body" idx="1"/>
          </p:nvPr>
        </p:nvSpPr>
        <p:spPr>
          <a:xfrm>
            <a:off x="1905000" y="1524000"/>
            <a:ext cx="8229600" cy="4419600"/>
          </a:xfrm>
        </p:spPr>
        <p:txBody>
          <a:bodyPr/>
          <a:lstStyle/>
          <a:p>
            <a:pPr>
              <a:lnSpc>
                <a:spcPts val="3420"/>
              </a:lnSpc>
              <a:buClr>
                <a:srgbClr val="0070C0"/>
              </a:buClr>
              <a:buFont typeface="Wingdings" panose="05000000000000000000" pitchFamily="2" charset="2"/>
              <a:buChar char="n"/>
              <a:defRPr/>
            </a:pPr>
            <a:r>
              <a:rPr lang="zh-CN" altLang="en-US" sz="2600" dirty="0"/>
              <a:t>运算符是</a:t>
            </a:r>
            <a:r>
              <a:rPr lang="en-US" altLang="zh-CN" sz="2600" dirty="0"/>
              <a:t>C++</a:t>
            </a:r>
            <a:r>
              <a:rPr lang="zh-CN" altLang="en-US" sz="2600" dirty="0"/>
              <a:t>语言实现各种运算的符号。</a:t>
            </a:r>
            <a:endParaRPr lang="en-US" altLang="zh-CN" sz="2600" dirty="0"/>
          </a:p>
          <a:p>
            <a:pPr>
              <a:lnSpc>
                <a:spcPts val="3420"/>
              </a:lnSpc>
              <a:buClr>
                <a:srgbClr val="0070C0"/>
              </a:buClr>
              <a:buFont typeface="Wingdings" panose="05000000000000000000" pitchFamily="2" charset="2"/>
              <a:buChar char="n"/>
              <a:defRPr/>
            </a:pPr>
            <a:r>
              <a:rPr lang="zh-CN" altLang="en-US" sz="2600" dirty="0"/>
              <a:t>根据操作对象个数的不同，可分为单目运算符、双目运算符和三目运算符。</a:t>
            </a:r>
          </a:p>
          <a:p>
            <a:pPr eaLnBrk="1" hangingPunct="1">
              <a:buClr>
                <a:srgbClr val="FF0000"/>
              </a:buClr>
              <a:buFont typeface="Wingdings" panose="05000000000000000000" pitchFamily="2" charset="2"/>
              <a:buChar char="ü"/>
              <a:defRPr/>
            </a:pPr>
            <a:r>
              <a:rPr lang="zh-CN" altLang="en-US" sz="2400" dirty="0"/>
              <a:t>单目运算符又称一元运算符，它只对一个操作数进行操作。</a:t>
            </a:r>
            <a:endParaRPr lang="en-US" altLang="zh-CN" sz="2400" dirty="0"/>
          </a:p>
          <a:p>
            <a:pPr eaLnBrk="1" hangingPunct="1">
              <a:buClr>
                <a:srgbClr val="FF0000"/>
              </a:buClr>
              <a:buFont typeface="Wingdings" panose="05000000000000000000" pitchFamily="2" charset="2"/>
              <a:buChar char="ü"/>
              <a:defRPr/>
            </a:pPr>
            <a:r>
              <a:rPr lang="zh-CN" altLang="en-US" sz="2400" dirty="0"/>
              <a:t>双目运算符又称二元运算符，它可以对两个操作数进行操作。</a:t>
            </a:r>
            <a:endParaRPr lang="en-US" altLang="zh-CN" sz="2400" dirty="0"/>
          </a:p>
          <a:p>
            <a:pPr eaLnBrk="1" hangingPunct="1">
              <a:buClr>
                <a:srgbClr val="FF0000"/>
              </a:buClr>
              <a:buFont typeface="Wingdings" panose="05000000000000000000" pitchFamily="2" charset="2"/>
              <a:buChar char="ü"/>
              <a:defRPr/>
            </a:pPr>
            <a:r>
              <a:rPr lang="zh-CN" altLang="en-US" sz="2400" dirty="0"/>
              <a:t>三目运算符又称三元运算符，它可以对三个操作数进行操作。</a:t>
            </a:r>
            <a:endParaRPr lang="en-US" altLang="zh-CN" sz="2400" dirty="0"/>
          </a:p>
          <a:p>
            <a:pPr eaLnBrk="1" hangingPunct="1">
              <a:buClr>
                <a:srgbClr val="FF0000"/>
              </a:buClr>
              <a:buFont typeface="Wingdings" panose="05000000000000000000" pitchFamily="2" charset="2"/>
              <a:buChar char="ü"/>
              <a:defRPr/>
            </a:pPr>
            <a:r>
              <a:rPr lang="en-US" altLang="zh-CN" sz="2400" dirty="0"/>
              <a:t>C++</a:t>
            </a:r>
            <a:r>
              <a:rPr lang="zh-CN" altLang="en-US" sz="2400" dirty="0"/>
              <a:t>语言中只有一个三目运算符，就是条件运算符</a:t>
            </a:r>
            <a:r>
              <a:rPr lang="en-US" altLang="zh-CN" sz="2400" dirty="0"/>
              <a:t>? </a:t>
            </a:r>
            <a:r>
              <a:rPr lang="zh-CN" altLang="en-US" sz="2400" dirty="0"/>
              <a:t>：。</a:t>
            </a:r>
          </a:p>
        </p:txBody>
      </p:sp>
      <p:sp>
        <p:nvSpPr>
          <p:cNvPr id="6147" name="Rectangle 3">
            <a:extLst>
              <a:ext uri="{FF2B5EF4-FFF2-40B4-BE49-F238E27FC236}">
                <a16:creationId xmlns:a16="http://schemas.microsoft.com/office/drawing/2014/main" id="{4745ABB8-73E0-4C7C-8CFC-D57F96FB6038}"/>
              </a:ext>
            </a:extLst>
          </p:cNvPr>
          <p:cNvSpPr>
            <a:spLocks noGrp="1" noChangeArrowheads="1"/>
          </p:cNvSpPr>
          <p:nvPr>
            <p:ph type="title"/>
          </p:nvPr>
        </p:nvSpPr>
        <p:spPr>
          <a:xfrm>
            <a:off x="1981200" y="533400"/>
            <a:ext cx="8229600" cy="914400"/>
          </a:xfrm>
        </p:spPr>
        <p:txBody>
          <a:bodyPr/>
          <a:lstStyle/>
          <a:p>
            <a:pPr eaLnBrk="1" hangingPunct="1"/>
            <a:r>
              <a:rPr lang="en-US" altLang="zh-CN" sz="3200" b="1"/>
              <a:t>2.1.3  </a:t>
            </a:r>
            <a:r>
              <a:rPr lang="zh-CN" altLang="en-US" sz="3200" b="1"/>
              <a:t>运算符</a:t>
            </a:r>
            <a:r>
              <a:rPr lang="zh-CN" altLang="en-US" b="1"/>
              <a:t> </a:t>
            </a:r>
          </a:p>
        </p:txBody>
      </p:sp>
      <p:sp>
        <p:nvSpPr>
          <p:cNvPr id="23556" name="AutoShape 4">
            <a:hlinkClick r:id="rId2" action="ppaction://hlinksldjump"/>
            <a:extLst>
              <a:ext uri="{FF2B5EF4-FFF2-40B4-BE49-F238E27FC236}">
                <a16:creationId xmlns:a16="http://schemas.microsoft.com/office/drawing/2014/main" id="{410B7B31-C563-4B73-B6C2-DFB1193FDB9B}"/>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FB9DCE6F-F483-42D0-B997-67B8C3033927}"/>
              </a:ext>
            </a:extLst>
          </p:cNvPr>
          <p:cNvSpPr>
            <a:spLocks noGrp="1" noChangeArrowheads="1"/>
          </p:cNvSpPr>
          <p:nvPr>
            <p:ph type="title"/>
          </p:nvPr>
        </p:nvSpPr>
        <p:spPr/>
        <p:txBody>
          <a:bodyPr/>
          <a:lstStyle/>
          <a:p>
            <a:pPr eaLnBrk="1" hangingPunct="1"/>
            <a:r>
              <a:rPr lang="en-US" altLang="zh-CN" sz="3200" b="1"/>
              <a:t>2.5.2  </a:t>
            </a:r>
            <a:r>
              <a:rPr lang="zh-CN" altLang="en-US" sz="3200" b="1"/>
              <a:t>选择语句</a:t>
            </a:r>
            <a:r>
              <a:rPr lang="zh-CN" altLang="en-US"/>
              <a:t> </a:t>
            </a:r>
          </a:p>
        </p:txBody>
      </p:sp>
      <p:sp>
        <p:nvSpPr>
          <p:cNvPr id="43011" name="Rectangle 2">
            <a:extLst>
              <a:ext uri="{FF2B5EF4-FFF2-40B4-BE49-F238E27FC236}">
                <a16:creationId xmlns:a16="http://schemas.microsoft.com/office/drawing/2014/main" id="{51D1A5E7-EF54-4743-9459-6E19D3D6F667}"/>
              </a:ext>
            </a:extLst>
          </p:cNvPr>
          <p:cNvSpPr>
            <a:spLocks noGrp="1" noChangeArrowheads="1"/>
          </p:cNvSpPr>
          <p:nvPr>
            <p:ph type="body" sz="half" idx="1"/>
          </p:nvPr>
        </p:nvSpPr>
        <p:spPr>
          <a:xfrm>
            <a:off x="1981200" y="1295400"/>
            <a:ext cx="8458200" cy="4953000"/>
          </a:xfrm>
        </p:spPr>
        <p:txBody>
          <a:bodyPr>
            <a:normAutofit lnSpcReduction="10000"/>
          </a:bodyPr>
          <a:lstStyle/>
          <a:p>
            <a:pPr eaLnBrk="1" hangingPunct="1">
              <a:lnSpc>
                <a:spcPct val="110000"/>
              </a:lnSpc>
              <a:buClr>
                <a:srgbClr val="0070C0"/>
              </a:buClr>
              <a:buFont typeface="Wingdings" panose="05000000000000000000" pitchFamily="2" charset="2"/>
              <a:buChar char="n"/>
              <a:defRPr/>
            </a:pPr>
            <a:r>
              <a:rPr lang="en-US" altLang="zh-CN" sz="2400" dirty="0"/>
              <a:t>2</a:t>
            </a:r>
            <a:r>
              <a:rPr lang="zh-CN" altLang="en-US" sz="2400" dirty="0"/>
              <a:t>．</a:t>
            </a:r>
            <a:r>
              <a:rPr lang="en-US" altLang="zh-CN" sz="2400" dirty="0"/>
              <a:t>switch</a:t>
            </a:r>
            <a:r>
              <a:rPr lang="zh-CN" altLang="en-US" sz="2400" dirty="0"/>
              <a:t>语句（开关语句）</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t>执行过程：先计算</a:t>
            </a:r>
            <a:r>
              <a:rPr lang="en-US" altLang="zh-CN" sz="2400" dirty="0"/>
              <a:t>switch</a:t>
            </a:r>
            <a:r>
              <a:rPr lang="zh-CN" altLang="en-US" sz="2400" dirty="0"/>
              <a:t>语句中的表达式，然后按先后顺序将结果与</a:t>
            </a:r>
            <a:r>
              <a:rPr lang="en-US" altLang="zh-CN" sz="2400" dirty="0"/>
              <a:t>case</a:t>
            </a:r>
            <a:r>
              <a:rPr lang="zh-CN" altLang="en-US" sz="2400" dirty="0"/>
              <a:t>中的常量表达式的值进行比较。如果两者相等，程序就转到相应</a:t>
            </a:r>
            <a:r>
              <a:rPr lang="en-US" altLang="zh-CN" sz="2400" dirty="0"/>
              <a:t>case</a:t>
            </a:r>
            <a:r>
              <a:rPr lang="zh-CN" altLang="en-US" sz="2400" dirty="0"/>
              <a:t>处开始顺序执行。若没有找到，就从</a:t>
            </a:r>
            <a:r>
              <a:rPr lang="en-US" altLang="zh-CN" sz="2400" dirty="0"/>
              <a:t>default</a:t>
            </a:r>
            <a:r>
              <a:rPr lang="zh-CN" altLang="en-US" sz="2400" dirty="0"/>
              <a:t>处开始执行。如果没有</a:t>
            </a:r>
            <a:r>
              <a:rPr lang="en-US" altLang="zh-CN" sz="2400" dirty="0"/>
              <a:t>default</a:t>
            </a:r>
            <a:r>
              <a:rPr lang="zh-CN" altLang="en-US" sz="2400" dirty="0"/>
              <a:t>，则转到</a:t>
            </a:r>
            <a:r>
              <a:rPr lang="en-US" altLang="zh-CN" sz="2400" dirty="0"/>
              <a:t>switch</a:t>
            </a:r>
            <a:r>
              <a:rPr lang="zh-CN" altLang="en-US" sz="2400" dirty="0"/>
              <a:t>语句后面的语句。</a:t>
            </a:r>
            <a:endParaRPr lang="en-US" altLang="zh-CN" sz="2400" dirty="0"/>
          </a:p>
          <a:p>
            <a:pPr eaLnBrk="1" hangingPunct="1">
              <a:lnSpc>
                <a:spcPct val="110000"/>
              </a:lnSpc>
              <a:buClr>
                <a:srgbClr val="0070C0"/>
              </a:buClr>
              <a:buFont typeface="Wingdings" panose="05000000000000000000" pitchFamily="2" charset="2"/>
              <a:buChar char="n"/>
              <a:defRPr/>
            </a:pPr>
            <a:r>
              <a:rPr lang="zh-CN" altLang="en-US" sz="2400" dirty="0">
                <a:solidFill>
                  <a:srgbClr val="FF0000"/>
                </a:solidFill>
              </a:rPr>
              <a:t>注意：</a:t>
            </a:r>
            <a:endParaRPr lang="en-US" altLang="zh-CN" sz="2400" dirty="0">
              <a:solidFill>
                <a:srgbClr val="FF0000"/>
              </a:solidFill>
            </a:endParaRPr>
          </a:p>
          <a:p>
            <a:pPr marL="0" indent="0">
              <a:lnSpc>
                <a:spcPct val="110000"/>
              </a:lnSpc>
              <a:buClr>
                <a:srgbClr val="0070C0"/>
              </a:buClr>
              <a:buNone/>
              <a:defRPr/>
            </a:pPr>
            <a:r>
              <a:rPr lang="en-US" altLang="zh-CN" sz="2400" dirty="0">
                <a:solidFill>
                  <a:srgbClr val="FF0000"/>
                </a:solidFill>
              </a:rPr>
              <a:t>       </a:t>
            </a:r>
            <a:r>
              <a:rPr lang="zh-CN" altLang="en-US" sz="2400" dirty="0"/>
              <a:t>若希望</a:t>
            </a:r>
            <a:r>
              <a:rPr lang="en-US" altLang="zh-CN" sz="2400" dirty="0"/>
              <a:t>switch</a:t>
            </a:r>
            <a:r>
              <a:rPr lang="zh-CN" altLang="en-US" sz="2400" dirty="0"/>
              <a:t>语句在执行完某一</a:t>
            </a:r>
            <a:r>
              <a:rPr lang="en-US" altLang="zh-CN" sz="2400" dirty="0"/>
              <a:t>case</a:t>
            </a:r>
            <a:r>
              <a:rPr lang="zh-CN" altLang="en-US" sz="2400" dirty="0"/>
              <a:t>后面的语句后，不再执行其后面</a:t>
            </a:r>
            <a:r>
              <a:rPr lang="en-US" altLang="zh-CN" sz="2400" dirty="0"/>
              <a:t>case</a:t>
            </a:r>
            <a:r>
              <a:rPr lang="zh-CN" altLang="en-US" sz="2400" dirty="0"/>
              <a:t>和</a:t>
            </a:r>
            <a:r>
              <a:rPr lang="en-US" altLang="zh-CN" sz="2400" dirty="0"/>
              <a:t>default</a:t>
            </a:r>
            <a:r>
              <a:rPr lang="zh-CN" altLang="en-US" sz="2400" dirty="0"/>
              <a:t>分支，就需要在每个</a:t>
            </a:r>
            <a:r>
              <a:rPr lang="en-US" altLang="zh-CN" sz="2400" dirty="0"/>
              <a:t>case</a:t>
            </a:r>
            <a:r>
              <a:rPr lang="zh-CN" altLang="en-US" sz="2400" dirty="0"/>
              <a:t>的末尾加上一条</a:t>
            </a:r>
            <a:r>
              <a:rPr lang="en-US" altLang="zh-CN" sz="2400" dirty="0">
                <a:solidFill>
                  <a:srgbClr val="FF0000"/>
                </a:solidFill>
              </a:rPr>
              <a:t>break</a:t>
            </a:r>
            <a:r>
              <a:rPr lang="zh-CN" altLang="en-US" sz="2400" dirty="0">
                <a:solidFill>
                  <a:srgbClr val="FF0000"/>
                </a:solidFill>
              </a:rPr>
              <a:t>语句</a:t>
            </a:r>
            <a:r>
              <a:rPr lang="zh-CN" altLang="en-US" sz="2400" dirty="0"/>
              <a:t>，表示跳出</a:t>
            </a:r>
            <a:r>
              <a:rPr lang="en-US" altLang="zh-CN" sz="2400" dirty="0"/>
              <a:t>switch</a:t>
            </a:r>
            <a:r>
              <a:rPr lang="zh-CN" altLang="en-US" sz="2400" dirty="0"/>
              <a:t>语句。</a:t>
            </a:r>
            <a:r>
              <a:rPr lang="zh-CN" altLang="en-US" dirty="0"/>
              <a:t> </a:t>
            </a:r>
            <a:endParaRPr lang="en-US" altLang="zh-CN" dirty="0"/>
          </a:p>
          <a:p>
            <a:pPr eaLnBrk="1" hangingPunct="1">
              <a:lnSpc>
                <a:spcPct val="110000"/>
              </a:lnSpc>
              <a:buClr>
                <a:srgbClr val="0070C0"/>
              </a:buClr>
              <a:buFont typeface="Wingdings" panose="05000000000000000000" pitchFamily="2" charset="2"/>
              <a:buChar char="n"/>
              <a:defRPr/>
            </a:pPr>
            <a:r>
              <a:rPr lang="zh-CN" altLang="en-US" sz="2400" dirty="0"/>
              <a:t>例：</a:t>
            </a:r>
            <a:endParaRPr lang="en-US" altLang="zh-CN" sz="24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D262557-CDC4-4C9C-8214-266D5B2F4A78}"/>
              </a:ext>
            </a:extLst>
          </p:cNvPr>
          <p:cNvSpPr>
            <a:spLocks noGrp="1" noChangeArrowheads="1"/>
          </p:cNvSpPr>
          <p:nvPr>
            <p:ph type="body" sz="half" idx="1"/>
          </p:nvPr>
        </p:nvSpPr>
        <p:spPr>
          <a:xfrm>
            <a:off x="1905000" y="533400"/>
            <a:ext cx="8382000" cy="6324600"/>
          </a:xfrm>
          <a:noFill/>
          <a:ln>
            <a:solidFill>
              <a:schemeClr val="tx1"/>
            </a:solidFill>
          </a:ln>
        </p:spPr>
        <p:txBody>
          <a:bodyPr>
            <a:normAutofit lnSpcReduction="10000"/>
          </a:bodyPr>
          <a:lstStyle/>
          <a:p>
            <a:pPr eaLnBrk="1" hangingPunct="1">
              <a:lnSpc>
                <a:spcPct val="90000"/>
              </a:lnSpc>
              <a:buFontTx/>
              <a:buNone/>
              <a:defRPr/>
            </a:pPr>
            <a:r>
              <a:rPr lang="en-US" altLang="zh-CN" sz="2400" dirty="0"/>
              <a:t>【</a:t>
            </a:r>
            <a:r>
              <a:rPr lang="zh-CN" altLang="en-US" sz="2400" dirty="0"/>
              <a:t>例</a:t>
            </a:r>
            <a:r>
              <a:rPr lang="en-US" altLang="zh-CN" sz="2400" dirty="0"/>
              <a:t>2.13】</a:t>
            </a:r>
            <a:r>
              <a:rPr lang="zh-CN" altLang="en-US" sz="2400" dirty="0"/>
              <a:t>根据考试成绩的等级给出百分制分数段。</a:t>
            </a:r>
          </a:p>
          <a:p>
            <a:pPr marL="0" indent="0">
              <a:buNone/>
              <a:defRPr/>
            </a:pPr>
            <a:r>
              <a:rPr lang="en-US" altLang="zh-CN" sz="2000" dirty="0"/>
              <a:t>#include&lt;</a:t>
            </a:r>
            <a:r>
              <a:rPr lang="en-US" altLang="zh-CN" sz="2000" dirty="0" err="1"/>
              <a:t>iostream</a:t>
            </a:r>
            <a:r>
              <a:rPr lang="en-US" altLang="zh-CN" sz="2000" dirty="0"/>
              <a:t>&gt; </a:t>
            </a:r>
            <a:endParaRPr lang="zh-CN" altLang="zh-CN" sz="2000" dirty="0"/>
          </a:p>
          <a:p>
            <a:pPr marL="0" indent="0">
              <a:buNone/>
              <a:defRPr/>
            </a:pPr>
            <a:r>
              <a:rPr lang="en-US" altLang="zh-CN" sz="2000" dirty="0"/>
              <a:t>using namespace </a:t>
            </a:r>
            <a:r>
              <a:rPr lang="en-US" altLang="zh-CN" sz="2000" dirty="0" err="1"/>
              <a:t>std</a:t>
            </a:r>
            <a:r>
              <a:rPr lang="en-US" altLang="zh-CN" sz="2000" dirty="0"/>
              <a:t>;</a:t>
            </a:r>
            <a:endParaRPr lang="zh-CN" altLang="zh-CN" sz="2000" dirty="0"/>
          </a:p>
          <a:p>
            <a:pPr marL="0" indent="0">
              <a:buNone/>
              <a:defRPr/>
            </a:pPr>
            <a:r>
              <a:rPr lang="en-US" altLang="zh-CN" sz="2000" dirty="0" err="1"/>
              <a:t>int</a:t>
            </a:r>
            <a:r>
              <a:rPr lang="en-US" altLang="zh-CN" sz="2000" dirty="0"/>
              <a:t> main() </a:t>
            </a:r>
            <a:endParaRPr lang="zh-CN" altLang="zh-CN" sz="2000" dirty="0"/>
          </a:p>
          <a:p>
            <a:pPr marL="0" indent="0">
              <a:buNone/>
              <a:defRPr/>
            </a:pPr>
            <a:r>
              <a:rPr lang="en-US" altLang="zh-CN" sz="2000" dirty="0"/>
              <a:t>{   char grade;</a:t>
            </a:r>
            <a:endParaRPr lang="zh-CN" altLang="zh-CN" sz="2000" dirty="0"/>
          </a:p>
          <a:p>
            <a:pPr marL="0" indent="0">
              <a:buNone/>
              <a:defRPr/>
            </a:pPr>
            <a:r>
              <a:rPr lang="en-US" altLang="zh-CN" sz="2000" dirty="0"/>
              <a:t>    </a:t>
            </a:r>
            <a:r>
              <a:rPr lang="en-US" altLang="zh-CN" sz="2000" dirty="0" err="1"/>
              <a:t>cout</a:t>
            </a:r>
            <a:r>
              <a:rPr lang="en-US" altLang="zh-CN" sz="2000" dirty="0"/>
              <a:t>&lt;&lt;"</a:t>
            </a:r>
            <a:r>
              <a:rPr lang="zh-CN" altLang="zh-CN" sz="2000" dirty="0"/>
              <a:t>请输入成绩：</a:t>
            </a:r>
            <a:r>
              <a:rPr lang="en-US" altLang="zh-CN" sz="2000" dirty="0"/>
              <a:t>"&lt;&lt;</a:t>
            </a:r>
            <a:r>
              <a:rPr lang="en-US" altLang="zh-CN" sz="2000" dirty="0" err="1"/>
              <a:t>endl</a:t>
            </a:r>
            <a:r>
              <a:rPr lang="en-US" altLang="zh-CN" sz="2000" dirty="0"/>
              <a:t>;     </a:t>
            </a:r>
            <a:r>
              <a:rPr lang="en-US" altLang="zh-CN" sz="2000" dirty="0" err="1"/>
              <a:t>cin</a:t>
            </a:r>
            <a:r>
              <a:rPr lang="en-US" altLang="zh-CN" sz="2000" dirty="0"/>
              <a:t>&gt;&gt;grade;</a:t>
            </a:r>
            <a:endParaRPr lang="zh-CN" altLang="zh-CN" sz="2000" dirty="0"/>
          </a:p>
          <a:p>
            <a:pPr marL="0" indent="0">
              <a:buNone/>
              <a:defRPr/>
            </a:pPr>
            <a:r>
              <a:rPr lang="en-US" altLang="zh-CN" sz="2000" dirty="0"/>
              <a:t>    if (grade&gt;='a' &amp;&amp; grade&lt;='z')       grade-=32;      //</a:t>
            </a:r>
            <a:r>
              <a:rPr lang="zh-CN" altLang="zh-CN" sz="2000" dirty="0"/>
              <a:t>小写转大写</a:t>
            </a:r>
          </a:p>
          <a:p>
            <a:pPr marL="0" indent="0">
              <a:buNone/>
              <a:defRPr/>
            </a:pPr>
            <a:r>
              <a:rPr lang="en-US" altLang="zh-CN" sz="2000" dirty="0"/>
              <a:t>    switch(grade)</a:t>
            </a:r>
            <a:endParaRPr lang="zh-CN" altLang="zh-CN" sz="2000" dirty="0"/>
          </a:p>
          <a:p>
            <a:pPr marL="0" indent="0">
              <a:buNone/>
              <a:defRPr/>
            </a:pPr>
            <a:r>
              <a:rPr lang="en-US" altLang="zh-CN" sz="2000" dirty="0"/>
              <a:t>    {   case  'A' :</a:t>
            </a:r>
            <a:r>
              <a:rPr lang="en-US" altLang="zh-CN" sz="2000" dirty="0" err="1"/>
              <a:t>cout</a:t>
            </a:r>
            <a:r>
              <a:rPr lang="en-US" altLang="zh-CN" sz="2000" dirty="0"/>
              <a:t>&lt;&lt;"90~100"&lt;&lt; </a:t>
            </a:r>
            <a:r>
              <a:rPr lang="en-US" altLang="zh-CN" sz="2000" dirty="0" err="1"/>
              <a:t>endl</a:t>
            </a:r>
            <a:r>
              <a:rPr lang="en-US" altLang="zh-CN" sz="2000" dirty="0"/>
              <a:t>;</a:t>
            </a:r>
            <a:endParaRPr lang="zh-CN" altLang="zh-CN" sz="2000" dirty="0"/>
          </a:p>
          <a:p>
            <a:pPr marL="0" indent="0">
              <a:buNone/>
              <a:defRPr/>
            </a:pPr>
            <a:r>
              <a:rPr lang="en-US" altLang="zh-CN" sz="2000" dirty="0"/>
              <a:t>        case  'B' :</a:t>
            </a:r>
            <a:r>
              <a:rPr lang="en-US" altLang="zh-CN" sz="2000" dirty="0" err="1"/>
              <a:t>cout</a:t>
            </a:r>
            <a:r>
              <a:rPr lang="en-US" altLang="zh-CN" sz="2000" dirty="0"/>
              <a:t>&lt;&lt;"80~89"&lt;&lt; </a:t>
            </a:r>
            <a:r>
              <a:rPr lang="en-US" altLang="zh-CN" sz="2000" dirty="0" err="1"/>
              <a:t>endl</a:t>
            </a:r>
            <a:r>
              <a:rPr lang="en-US" altLang="zh-CN" sz="2000" dirty="0"/>
              <a:t>;</a:t>
            </a:r>
            <a:endParaRPr lang="zh-CN" altLang="zh-CN" sz="2000" dirty="0"/>
          </a:p>
          <a:p>
            <a:pPr marL="0" indent="0">
              <a:buNone/>
              <a:defRPr/>
            </a:pPr>
            <a:r>
              <a:rPr lang="en-US" altLang="zh-CN" sz="2000" dirty="0"/>
              <a:t>        case  'C' :</a:t>
            </a:r>
            <a:r>
              <a:rPr lang="en-US" altLang="zh-CN" sz="2000" dirty="0" err="1"/>
              <a:t>cout</a:t>
            </a:r>
            <a:r>
              <a:rPr lang="en-US" altLang="zh-CN" sz="2000" dirty="0"/>
              <a:t>&lt;&lt;"70~79"&lt;&lt; </a:t>
            </a:r>
            <a:r>
              <a:rPr lang="en-US" altLang="zh-CN" sz="2000" dirty="0" err="1"/>
              <a:t>endl</a:t>
            </a:r>
            <a:r>
              <a:rPr lang="en-US" altLang="zh-CN" sz="2000" dirty="0"/>
              <a:t>;</a:t>
            </a:r>
            <a:endParaRPr lang="zh-CN" altLang="zh-CN" sz="2000" dirty="0"/>
          </a:p>
          <a:p>
            <a:pPr marL="0" indent="0">
              <a:buNone/>
              <a:defRPr/>
            </a:pPr>
            <a:r>
              <a:rPr lang="en-US" altLang="zh-CN" sz="2000" dirty="0"/>
              <a:t>        case  'D' :</a:t>
            </a:r>
            <a:r>
              <a:rPr lang="en-US" altLang="zh-CN" sz="2000" dirty="0" err="1"/>
              <a:t>cout</a:t>
            </a:r>
            <a:r>
              <a:rPr lang="en-US" altLang="zh-CN" sz="2000" dirty="0"/>
              <a:t>&lt;&lt;"60~69"&lt;&lt; </a:t>
            </a:r>
            <a:r>
              <a:rPr lang="en-US" altLang="zh-CN" sz="2000" dirty="0" err="1"/>
              <a:t>endl</a:t>
            </a:r>
            <a:r>
              <a:rPr lang="en-US" altLang="zh-CN" sz="2000" dirty="0"/>
              <a:t>;</a:t>
            </a:r>
            <a:endParaRPr lang="zh-CN" altLang="zh-CN" sz="2000" dirty="0"/>
          </a:p>
          <a:p>
            <a:pPr marL="0" indent="0">
              <a:buNone/>
              <a:defRPr/>
            </a:pPr>
            <a:r>
              <a:rPr lang="en-US" altLang="zh-CN" sz="2000" dirty="0"/>
              <a:t>        case  'E' :</a:t>
            </a:r>
            <a:r>
              <a:rPr lang="en-US" altLang="zh-CN" sz="2000" dirty="0" err="1"/>
              <a:t>cout</a:t>
            </a:r>
            <a:r>
              <a:rPr lang="en-US" altLang="zh-CN" sz="2000" dirty="0"/>
              <a:t>&lt;&lt;"60</a:t>
            </a:r>
            <a:r>
              <a:rPr lang="zh-CN" altLang="zh-CN" sz="2000" dirty="0"/>
              <a:t>分以下</a:t>
            </a:r>
            <a:r>
              <a:rPr lang="en-US" altLang="zh-CN" sz="2000" dirty="0"/>
              <a:t>"&lt;&lt; </a:t>
            </a:r>
            <a:r>
              <a:rPr lang="en-US" altLang="zh-CN" sz="2000" dirty="0" err="1"/>
              <a:t>endl</a:t>
            </a:r>
            <a:r>
              <a:rPr lang="en-US" altLang="zh-CN" sz="2000" dirty="0"/>
              <a:t>;</a:t>
            </a:r>
            <a:endParaRPr lang="zh-CN" altLang="zh-CN" sz="2000" dirty="0"/>
          </a:p>
          <a:p>
            <a:pPr marL="0" indent="0">
              <a:buNone/>
              <a:defRPr/>
            </a:pPr>
            <a:r>
              <a:rPr lang="en-US" altLang="zh-CN" sz="2000" dirty="0"/>
              <a:t>        </a:t>
            </a:r>
            <a:r>
              <a:rPr lang="en-US" altLang="zh-CN" sz="2000" dirty="0" err="1"/>
              <a:t>default:cout</a:t>
            </a:r>
            <a:r>
              <a:rPr lang="en-US" altLang="zh-CN" sz="2000" dirty="0"/>
              <a:t>&lt;&lt;"Input error!"&lt;&lt;</a:t>
            </a:r>
            <a:r>
              <a:rPr lang="en-US" altLang="zh-CN" sz="2000" dirty="0" err="1"/>
              <a:t>endl</a:t>
            </a:r>
            <a:r>
              <a:rPr lang="en-US" altLang="zh-CN" sz="2000" dirty="0"/>
              <a:t>;</a:t>
            </a:r>
            <a:endParaRPr lang="zh-CN" altLang="zh-CN" sz="2000" dirty="0"/>
          </a:p>
          <a:p>
            <a:pPr marL="0" indent="0">
              <a:buNone/>
              <a:defRPr/>
            </a:pPr>
            <a:r>
              <a:rPr lang="en-US" altLang="zh-CN" sz="2000" dirty="0"/>
              <a:t>    }</a:t>
            </a:r>
            <a:endParaRPr lang="zh-CN" altLang="zh-CN" sz="2000" dirty="0"/>
          </a:p>
          <a:p>
            <a:pPr marL="0" indent="0">
              <a:buNone/>
              <a:defRPr/>
            </a:pPr>
            <a:r>
              <a:rPr lang="en-US" altLang="zh-CN" sz="2000" dirty="0"/>
              <a:t>    return 0;</a:t>
            </a:r>
            <a:endParaRPr lang="zh-CN" altLang="zh-CN" sz="2000" dirty="0"/>
          </a:p>
          <a:p>
            <a:pPr marL="0" indent="0">
              <a:buNone/>
              <a:defRPr/>
            </a:pPr>
            <a:r>
              <a:rPr lang="en-US" altLang="zh-CN" sz="2000" dirty="0"/>
              <a:t>}</a:t>
            </a:r>
            <a:endParaRPr lang="zh-CN" altLang="zh-CN" sz="2000" dirty="0"/>
          </a:p>
        </p:txBody>
      </p:sp>
      <p:sp>
        <p:nvSpPr>
          <p:cNvPr id="62467" name="Rectangle 3">
            <a:extLst>
              <a:ext uri="{FF2B5EF4-FFF2-40B4-BE49-F238E27FC236}">
                <a16:creationId xmlns:a16="http://schemas.microsoft.com/office/drawing/2014/main" id="{E6EA79FE-90DA-4824-BA00-978ADD1D0F34}"/>
              </a:ext>
            </a:extLst>
          </p:cNvPr>
          <p:cNvSpPr>
            <a:spLocks noChangeArrowheads="1"/>
          </p:cNvSpPr>
          <p:nvPr/>
        </p:nvSpPr>
        <p:spPr bwMode="auto">
          <a:xfrm>
            <a:off x="1524001" y="2272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28" name="Rectangle 4">
            <a:extLst>
              <a:ext uri="{FF2B5EF4-FFF2-40B4-BE49-F238E27FC236}">
                <a16:creationId xmlns:a16="http://schemas.microsoft.com/office/drawing/2014/main" id="{71BAAB78-ECDF-47B8-8502-00919C0BFFAE}"/>
              </a:ext>
            </a:extLst>
          </p:cNvPr>
          <p:cNvSpPr>
            <a:spLocks noChangeArrowheads="1"/>
          </p:cNvSpPr>
          <p:nvPr/>
        </p:nvSpPr>
        <p:spPr bwMode="auto">
          <a:xfrm>
            <a:off x="7315200" y="3657600"/>
            <a:ext cx="2590800" cy="2554288"/>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000" dirty="0"/>
              <a:t>运行结果：</a:t>
            </a:r>
            <a:endParaRPr lang="en-US" altLang="zh-CN" sz="2000" dirty="0"/>
          </a:p>
          <a:p>
            <a:pPr eaLnBrk="1" hangingPunct="1">
              <a:defRPr/>
            </a:pPr>
            <a:r>
              <a:rPr lang="zh-CN" altLang="en-US" sz="2000" dirty="0"/>
              <a:t>请输入成绩：</a:t>
            </a:r>
            <a:endParaRPr lang="en-US" altLang="zh-CN" sz="2000" dirty="0"/>
          </a:p>
          <a:p>
            <a:pPr eaLnBrk="1" hangingPunct="1">
              <a:defRPr/>
            </a:pPr>
            <a:r>
              <a:rPr lang="en-US" altLang="zh-CN" sz="2000" dirty="0"/>
              <a:t>B</a:t>
            </a:r>
          </a:p>
          <a:p>
            <a:pPr eaLnBrk="1" hangingPunct="1">
              <a:defRPr/>
            </a:pPr>
            <a:r>
              <a:rPr lang="en-US" altLang="zh-CN" sz="2000" dirty="0"/>
              <a:t>80~89</a:t>
            </a:r>
          </a:p>
          <a:p>
            <a:pPr eaLnBrk="1" hangingPunct="1">
              <a:defRPr/>
            </a:pPr>
            <a:r>
              <a:rPr lang="en-US" altLang="zh-CN" sz="2000" dirty="0"/>
              <a:t>70~79</a:t>
            </a:r>
          </a:p>
          <a:p>
            <a:pPr eaLnBrk="1" hangingPunct="1">
              <a:defRPr/>
            </a:pPr>
            <a:r>
              <a:rPr lang="en-US" altLang="zh-CN" sz="2000" dirty="0"/>
              <a:t>60~69</a:t>
            </a:r>
          </a:p>
          <a:p>
            <a:pPr eaLnBrk="1" hangingPunct="1">
              <a:defRPr/>
            </a:pPr>
            <a:r>
              <a:rPr lang="en-US" altLang="zh-CN" sz="2000" dirty="0"/>
              <a:t>60</a:t>
            </a:r>
            <a:r>
              <a:rPr lang="zh-CN" altLang="en-US" sz="2000" dirty="0"/>
              <a:t>分以下</a:t>
            </a:r>
          </a:p>
          <a:p>
            <a:pPr eaLnBrk="1" hangingPunct="1">
              <a:defRPr/>
            </a:pPr>
            <a:r>
              <a:rPr lang="en-US" altLang="zh-CN" sz="2000" dirty="0"/>
              <a:t>Input error!</a:t>
            </a:r>
          </a:p>
        </p:txBody>
      </p:sp>
      <p:sp>
        <p:nvSpPr>
          <p:cNvPr id="5" name="Rectangle 4">
            <a:extLst>
              <a:ext uri="{FF2B5EF4-FFF2-40B4-BE49-F238E27FC236}">
                <a16:creationId xmlns:a16="http://schemas.microsoft.com/office/drawing/2014/main" id="{B6E3A2E1-C95A-486E-970B-E8C6A5105D53}"/>
              </a:ext>
            </a:extLst>
          </p:cNvPr>
          <p:cNvSpPr>
            <a:spLocks noChangeArrowheads="1"/>
          </p:cNvSpPr>
          <p:nvPr/>
        </p:nvSpPr>
        <p:spPr bwMode="auto">
          <a:xfrm>
            <a:off x="5867400" y="1255713"/>
            <a:ext cx="4038600" cy="400050"/>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FF0000"/>
                </a:solidFill>
              </a:rPr>
              <a:t>问题：输出结果是不符合题目原意</a:t>
            </a:r>
            <a:endParaRPr lang="en-US" altLang="zh-CN" sz="20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blinds(horizontal)">
                                      <p:cBhvr>
                                        <p:cTn id="7" dur="500"/>
                                        <p:tgtEl>
                                          <p:spTgt spid="77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C334298-3970-4987-95B8-F2CB77798FCD}"/>
              </a:ext>
            </a:extLst>
          </p:cNvPr>
          <p:cNvSpPr>
            <a:spLocks noGrp="1" noChangeArrowheads="1"/>
          </p:cNvSpPr>
          <p:nvPr>
            <p:ph type="body" sz="half" idx="1"/>
          </p:nvPr>
        </p:nvSpPr>
        <p:spPr>
          <a:xfrm>
            <a:off x="1905000" y="533400"/>
            <a:ext cx="8382000" cy="6324600"/>
          </a:xfrm>
          <a:noFill/>
          <a:ln>
            <a:solidFill>
              <a:schemeClr val="tx1"/>
            </a:solidFill>
          </a:ln>
        </p:spPr>
        <p:txBody>
          <a:bodyPr>
            <a:normAutofit lnSpcReduction="10000"/>
          </a:bodyPr>
          <a:lstStyle/>
          <a:p>
            <a:pPr eaLnBrk="1" hangingPunct="1">
              <a:lnSpc>
                <a:spcPct val="90000"/>
              </a:lnSpc>
              <a:buFontTx/>
              <a:buNone/>
              <a:defRPr/>
            </a:pPr>
            <a:r>
              <a:rPr lang="en-US" altLang="zh-CN" sz="2400" dirty="0"/>
              <a:t>【</a:t>
            </a:r>
            <a:r>
              <a:rPr lang="zh-CN" altLang="en-US" sz="2400" dirty="0"/>
              <a:t>例</a:t>
            </a:r>
            <a:r>
              <a:rPr lang="en-US" altLang="zh-CN" sz="2400" dirty="0"/>
              <a:t>2.13】</a:t>
            </a:r>
            <a:r>
              <a:rPr lang="zh-CN" altLang="en-US" sz="2400" dirty="0"/>
              <a:t>根据考试成绩的等级给出百分制分数段。</a:t>
            </a:r>
          </a:p>
          <a:p>
            <a:pPr marL="0" indent="0">
              <a:buNone/>
              <a:defRPr/>
            </a:pPr>
            <a:r>
              <a:rPr lang="en-US" altLang="zh-CN" sz="2000" dirty="0"/>
              <a:t>#include&lt;</a:t>
            </a:r>
            <a:r>
              <a:rPr lang="en-US" altLang="zh-CN" sz="2000" dirty="0" err="1"/>
              <a:t>iostream</a:t>
            </a:r>
            <a:r>
              <a:rPr lang="en-US" altLang="zh-CN" sz="2000" dirty="0"/>
              <a:t>&gt; </a:t>
            </a:r>
            <a:endParaRPr lang="zh-CN" altLang="zh-CN" sz="2000" dirty="0"/>
          </a:p>
          <a:p>
            <a:pPr marL="0" indent="0">
              <a:buNone/>
              <a:defRPr/>
            </a:pPr>
            <a:r>
              <a:rPr lang="en-US" altLang="zh-CN" sz="2000" dirty="0"/>
              <a:t>using namespace </a:t>
            </a:r>
            <a:r>
              <a:rPr lang="en-US" altLang="zh-CN" sz="2000" dirty="0" err="1"/>
              <a:t>std</a:t>
            </a:r>
            <a:r>
              <a:rPr lang="en-US" altLang="zh-CN" sz="2000" dirty="0"/>
              <a:t>;</a:t>
            </a:r>
            <a:endParaRPr lang="zh-CN" altLang="zh-CN" sz="2000" dirty="0"/>
          </a:p>
          <a:p>
            <a:pPr marL="0" indent="0">
              <a:buNone/>
              <a:defRPr/>
            </a:pPr>
            <a:r>
              <a:rPr lang="en-US" altLang="zh-CN" sz="2000" dirty="0" err="1"/>
              <a:t>int</a:t>
            </a:r>
            <a:r>
              <a:rPr lang="en-US" altLang="zh-CN" sz="2000" dirty="0"/>
              <a:t> main() </a:t>
            </a:r>
            <a:endParaRPr lang="zh-CN" altLang="zh-CN" sz="2000" dirty="0"/>
          </a:p>
          <a:p>
            <a:pPr marL="0" indent="0">
              <a:buNone/>
              <a:defRPr/>
            </a:pPr>
            <a:r>
              <a:rPr lang="en-US" altLang="zh-CN" sz="2000" dirty="0"/>
              <a:t>{   char grade;</a:t>
            </a:r>
            <a:endParaRPr lang="zh-CN" altLang="zh-CN" sz="2000" dirty="0"/>
          </a:p>
          <a:p>
            <a:pPr marL="0" indent="0">
              <a:buNone/>
              <a:defRPr/>
            </a:pPr>
            <a:r>
              <a:rPr lang="en-US" altLang="zh-CN" sz="2000" dirty="0"/>
              <a:t>    </a:t>
            </a:r>
            <a:r>
              <a:rPr lang="en-US" altLang="zh-CN" sz="2000" dirty="0" err="1"/>
              <a:t>cout</a:t>
            </a:r>
            <a:r>
              <a:rPr lang="en-US" altLang="zh-CN" sz="2000" dirty="0"/>
              <a:t>&lt;&lt;"</a:t>
            </a:r>
            <a:r>
              <a:rPr lang="zh-CN" altLang="zh-CN" sz="2000" dirty="0"/>
              <a:t>请输入成绩：</a:t>
            </a:r>
            <a:r>
              <a:rPr lang="en-US" altLang="zh-CN" sz="2000" dirty="0"/>
              <a:t>"&lt;&lt;</a:t>
            </a:r>
            <a:r>
              <a:rPr lang="en-US" altLang="zh-CN" sz="2000" dirty="0" err="1"/>
              <a:t>endl</a:t>
            </a:r>
            <a:r>
              <a:rPr lang="en-US" altLang="zh-CN" sz="2000" dirty="0"/>
              <a:t>;     </a:t>
            </a:r>
            <a:r>
              <a:rPr lang="en-US" altLang="zh-CN" sz="2000" dirty="0" err="1"/>
              <a:t>cin</a:t>
            </a:r>
            <a:r>
              <a:rPr lang="en-US" altLang="zh-CN" sz="2000" dirty="0"/>
              <a:t>&gt;&gt;grade;</a:t>
            </a:r>
            <a:endParaRPr lang="zh-CN" altLang="zh-CN" sz="2000" dirty="0"/>
          </a:p>
          <a:p>
            <a:pPr marL="0" indent="0">
              <a:buNone/>
              <a:defRPr/>
            </a:pPr>
            <a:r>
              <a:rPr lang="en-US" altLang="zh-CN" sz="2000" dirty="0"/>
              <a:t>    if (grade&gt;='a' &amp;&amp; grade&lt;='z')       grade-=32;      //</a:t>
            </a:r>
            <a:r>
              <a:rPr lang="zh-CN" altLang="zh-CN" sz="2000" dirty="0"/>
              <a:t>小写转大写</a:t>
            </a:r>
          </a:p>
          <a:p>
            <a:pPr marL="0" indent="0">
              <a:buNone/>
              <a:defRPr/>
            </a:pPr>
            <a:r>
              <a:rPr lang="en-US" altLang="zh-CN" sz="2000" dirty="0"/>
              <a:t>    switch(grade)</a:t>
            </a:r>
            <a:endParaRPr lang="zh-CN" altLang="zh-CN" sz="2000" dirty="0"/>
          </a:p>
          <a:p>
            <a:pPr marL="0" indent="0">
              <a:buNone/>
              <a:defRPr/>
            </a:pPr>
            <a:r>
              <a:rPr lang="en-US" altLang="zh-CN" sz="2000" dirty="0"/>
              <a:t>    {   case  'A' :</a:t>
            </a:r>
            <a:r>
              <a:rPr lang="en-US" altLang="zh-CN" sz="2000" dirty="0" err="1"/>
              <a:t>cout</a:t>
            </a:r>
            <a:r>
              <a:rPr lang="en-US" altLang="zh-CN" sz="2000" dirty="0"/>
              <a:t>&lt;&lt;"90~100"&lt;&lt; </a:t>
            </a:r>
            <a:r>
              <a:rPr lang="en-US" altLang="zh-CN" sz="2000" dirty="0" err="1"/>
              <a:t>endl;break</a:t>
            </a:r>
            <a:r>
              <a:rPr lang="en-US" altLang="zh-CN" sz="2000" dirty="0"/>
              <a:t>;</a:t>
            </a:r>
            <a:endParaRPr lang="zh-CN" altLang="zh-CN" sz="2000" dirty="0"/>
          </a:p>
          <a:p>
            <a:pPr marL="0" indent="0">
              <a:buNone/>
              <a:defRPr/>
            </a:pPr>
            <a:r>
              <a:rPr lang="en-US" altLang="zh-CN" sz="2000" dirty="0"/>
              <a:t>        case  'B' :</a:t>
            </a:r>
            <a:r>
              <a:rPr lang="en-US" altLang="zh-CN" sz="2000" dirty="0" err="1"/>
              <a:t>cout</a:t>
            </a:r>
            <a:r>
              <a:rPr lang="en-US" altLang="zh-CN" sz="2000" dirty="0"/>
              <a:t>&lt;&lt;"80~89"&lt;&lt; </a:t>
            </a:r>
            <a:r>
              <a:rPr lang="en-US" altLang="zh-CN" sz="2000" dirty="0" err="1"/>
              <a:t>endl;break</a:t>
            </a:r>
            <a:r>
              <a:rPr lang="en-US" altLang="zh-CN" sz="2000" dirty="0"/>
              <a:t>;</a:t>
            </a:r>
            <a:endParaRPr lang="zh-CN" altLang="zh-CN" sz="2000" dirty="0"/>
          </a:p>
          <a:p>
            <a:pPr marL="0" indent="0">
              <a:buNone/>
              <a:defRPr/>
            </a:pPr>
            <a:r>
              <a:rPr lang="en-US" altLang="zh-CN" sz="2000" dirty="0"/>
              <a:t>        case  'C' :</a:t>
            </a:r>
            <a:r>
              <a:rPr lang="en-US" altLang="zh-CN" sz="2000" dirty="0" err="1"/>
              <a:t>cout</a:t>
            </a:r>
            <a:r>
              <a:rPr lang="en-US" altLang="zh-CN" sz="2000" dirty="0"/>
              <a:t>&lt;&lt;"70~79"&lt;&lt; </a:t>
            </a:r>
            <a:r>
              <a:rPr lang="en-US" altLang="zh-CN" sz="2000" dirty="0" err="1"/>
              <a:t>endl;break</a:t>
            </a:r>
            <a:r>
              <a:rPr lang="en-US" altLang="zh-CN" sz="2000" dirty="0"/>
              <a:t>;</a:t>
            </a:r>
            <a:endParaRPr lang="zh-CN" altLang="zh-CN" sz="2000" dirty="0"/>
          </a:p>
          <a:p>
            <a:pPr marL="0" indent="0">
              <a:buNone/>
              <a:defRPr/>
            </a:pPr>
            <a:r>
              <a:rPr lang="en-US" altLang="zh-CN" sz="2000" dirty="0"/>
              <a:t>        case  'D' :</a:t>
            </a:r>
            <a:r>
              <a:rPr lang="en-US" altLang="zh-CN" sz="2000" dirty="0" err="1"/>
              <a:t>cout</a:t>
            </a:r>
            <a:r>
              <a:rPr lang="en-US" altLang="zh-CN" sz="2000" dirty="0"/>
              <a:t>&lt;&lt;"60~69"&lt;&lt; </a:t>
            </a:r>
            <a:r>
              <a:rPr lang="en-US" altLang="zh-CN" sz="2000" dirty="0" err="1"/>
              <a:t>endl;break</a:t>
            </a:r>
            <a:r>
              <a:rPr lang="en-US" altLang="zh-CN" sz="2000" dirty="0"/>
              <a:t>;</a:t>
            </a:r>
            <a:endParaRPr lang="zh-CN" altLang="zh-CN" sz="2000" dirty="0"/>
          </a:p>
          <a:p>
            <a:pPr marL="0" indent="0">
              <a:buNone/>
              <a:defRPr/>
            </a:pPr>
            <a:r>
              <a:rPr lang="en-US" altLang="zh-CN" sz="2000" dirty="0"/>
              <a:t>        case  'E' :</a:t>
            </a:r>
            <a:r>
              <a:rPr lang="en-US" altLang="zh-CN" sz="2000" dirty="0" err="1"/>
              <a:t>cout</a:t>
            </a:r>
            <a:r>
              <a:rPr lang="en-US" altLang="zh-CN" sz="2000" dirty="0"/>
              <a:t>&lt;&lt;"60</a:t>
            </a:r>
            <a:r>
              <a:rPr lang="zh-CN" altLang="zh-CN" sz="2000" dirty="0"/>
              <a:t>分以下</a:t>
            </a:r>
            <a:r>
              <a:rPr lang="en-US" altLang="zh-CN" sz="2000" dirty="0"/>
              <a:t>"&lt;&lt; </a:t>
            </a:r>
            <a:r>
              <a:rPr lang="en-US" altLang="zh-CN" sz="2000" dirty="0" err="1"/>
              <a:t>endl;break</a:t>
            </a:r>
            <a:r>
              <a:rPr lang="en-US" altLang="zh-CN" sz="2000" dirty="0"/>
              <a:t>;</a:t>
            </a:r>
            <a:endParaRPr lang="zh-CN" altLang="zh-CN" sz="2000" dirty="0"/>
          </a:p>
          <a:p>
            <a:pPr marL="0" indent="0">
              <a:buNone/>
              <a:defRPr/>
            </a:pPr>
            <a:r>
              <a:rPr lang="en-US" altLang="zh-CN" sz="2000" dirty="0"/>
              <a:t>        </a:t>
            </a:r>
            <a:r>
              <a:rPr lang="en-US" altLang="zh-CN" sz="2000" dirty="0" err="1"/>
              <a:t>default:cout</a:t>
            </a:r>
            <a:r>
              <a:rPr lang="en-US" altLang="zh-CN" sz="2000" dirty="0"/>
              <a:t>&lt;&lt;"Input error!"&lt;&lt;</a:t>
            </a:r>
            <a:r>
              <a:rPr lang="en-US" altLang="zh-CN" sz="2000" dirty="0" err="1"/>
              <a:t>endl</a:t>
            </a:r>
            <a:r>
              <a:rPr lang="en-US" altLang="zh-CN" sz="2000" dirty="0"/>
              <a:t>;</a:t>
            </a:r>
            <a:endParaRPr lang="zh-CN" altLang="zh-CN" sz="2000" dirty="0"/>
          </a:p>
          <a:p>
            <a:pPr marL="0" indent="0">
              <a:buNone/>
              <a:defRPr/>
            </a:pPr>
            <a:r>
              <a:rPr lang="en-US" altLang="zh-CN" sz="2000" dirty="0"/>
              <a:t>    }</a:t>
            </a:r>
            <a:endParaRPr lang="zh-CN" altLang="zh-CN" sz="2000" dirty="0"/>
          </a:p>
          <a:p>
            <a:pPr marL="0" indent="0">
              <a:buNone/>
              <a:defRPr/>
            </a:pPr>
            <a:r>
              <a:rPr lang="en-US" altLang="zh-CN" sz="2000" dirty="0"/>
              <a:t>    return 0;</a:t>
            </a:r>
            <a:endParaRPr lang="zh-CN" altLang="zh-CN" sz="2000" dirty="0"/>
          </a:p>
          <a:p>
            <a:pPr marL="0" indent="0">
              <a:buNone/>
              <a:defRPr/>
            </a:pPr>
            <a:r>
              <a:rPr lang="en-US" altLang="zh-CN" sz="2000" dirty="0"/>
              <a:t>}</a:t>
            </a:r>
            <a:endParaRPr lang="zh-CN" altLang="zh-CN" sz="2000" dirty="0"/>
          </a:p>
        </p:txBody>
      </p:sp>
      <p:sp>
        <p:nvSpPr>
          <p:cNvPr id="63491" name="Rectangle 3">
            <a:extLst>
              <a:ext uri="{FF2B5EF4-FFF2-40B4-BE49-F238E27FC236}">
                <a16:creationId xmlns:a16="http://schemas.microsoft.com/office/drawing/2014/main" id="{79E0D20A-3BA5-4AD1-973B-A22F780DCADC}"/>
              </a:ext>
            </a:extLst>
          </p:cNvPr>
          <p:cNvSpPr>
            <a:spLocks noChangeArrowheads="1"/>
          </p:cNvSpPr>
          <p:nvPr/>
        </p:nvSpPr>
        <p:spPr bwMode="auto">
          <a:xfrm>
            <a:off x="1524001" y="2272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28" name="Rectangle 4">
            <a:extLst>
              <a:ext uri="{FF2B5EF4-FFF2-40B4-BE49-F238E27FC236}">
                <a16:creationId xmlns:a16="http://schemas.microsoft.com/office/drawing/2014/main" id="{957D867D-57DE-484A-A619-D60A271BCDD7}"/>
              </a:ext>
            </a:extLst>
          </p:cNvPr>
          <p:cNvSpPr>
            <a:spLocks noChangeArrowheads="1"/>
          </p:cNvSpPr>
          <p:nvPr/>
        </p:nvSpPr>
        <p:spPr bwMode="auto">
          <a:xfrm>
            <a:off x="7315200" y="1133476"/>
            <a:ext cx="2590800" cy="1323975"/>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000" dirty="0"/>
              <a:t>运行结果：</a:t>
            </a:r>
            <a:endParaRPr lang="en-US" altLang="zh-CN" sz="2000" dirty="0"/>
          </a:p>
          <a:p>
            <a:pPr eaLnBrk="1" hangingPunct="1">
              <a:defRPr/>
            </a:pPr>
            <a:r>
              <a:rPr lang="zh-CN" altLang="en-US" sz="2000" dirty="0"/>
              <a:t>请输入成绩：</a:t>
            </a:r>
            <a:endParaRPr lang="en-US" altLang="zh-CN" sz="2000" dirty="0"/>
          </a:p>
          <a:p>
            <a:pPr eaLnBrk="1" hangingPunct="1">
              <a:defRPr/>
            </a:pPr>
            <a:r>
              <a:rPr lang="en-US" altLang="zh-CN" sz="2000" dirty="0"/>
              <a:t>B</a:t>
            </a:r>
          </a:p>
          <a:p>
            <a:pPr eaLnBrk="1" hangingPunct="1">
              <a:defRPr/>
            </a:pPr>
            <a:r>
              <a:rPr lang="en-US" altLang="zh-CN" sz="2000" dirty="0"/>
              <a:t>80~89</a:t>
            </a:r>
          </a:p>
        </p:txBody>
      </p:sp>
      <p:sp>
        <p:nvSpPr>
          <p:cNvPr id="6" name="Rectangle 4">
            <a:extLst>
              <a:ext uri="{FF2B5EF4-FFF2-40B4-BE49-F238E27FC236}">
                <a16:creationId xmlns:a16="http://schemas.microsoft.com/office/drawing/2014/main" id="{A172F572-DBC2-4CD6-885E-496354A77F86}"/>
              </a:ext>
            </a:extLst>
          </p:cNvPr>
          <p:cNvSpPr>
            <a:spLocks noChangeArrowheads="1"/>
          </p:cNvSpPr>
          <p:nvPr/>
        </p:nvSpPr>
        <p:spPr bwMode="auto">
          <a:xfrm>
            <a:off x="6340475" y="5800725"/>
            <a:ext cx="3581400" cy="400050"/>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FF0000"/>
                </a:solidFill>
              </a:rPr>
              <a:t>解决方法：加</a:t>
            </a:r>
            <a:r>
              <a:rPr lang="en-US" altLang="zh-CN" sz="2000" b="1">
                <a:solidFill>
                  <a:srgbClr val="FF0000"/>
                </a:solidFill>
              </a:rPr>
              <a:t>break</a:t>
            </a:r>
            <a:r>
              <a:rPr lang="zh-CN" altLang="en-US" sz="2000" b="1">
                <a:solidFill>
                  <a:srgbClr val="FF0000"/>
                </a:solidFill>
              </a:rPr>
              <a:t>语句。</a:t>
            </a:r>
            <a:endParaRPr lang="en-US" altLang="zh-CN" sz="2000" b="1">
              <a:solidFill>
                <a:srgbClr val="FF0000"/>
              </a:solidFill>
            </a:endParaRPr>
          </a:p>
        </p:txBody>
      </p:sp>
      <p:sp>
        <p:nvSpPr>
          <p:cNvPr id="7" name="AutoShape 5">
            <a:hlinkClick r:id="rId2" action="ppaction://hlinksldjump"/>
            <a:extLst>
              <a:ext uri="{FF2B5EF4-FFF2-40B4-BE49-F238E27FC236}">
                <a16:creationId xmlns:a16="http://schemas.microsoft.com/office/drawing/2014/main" id="{C6361F14-7E16-41D4-8DED-BBA46E7F8AE3}"/>
              </a:ext>
            </a:extLst>
          </p:cNvPr>
          <p:cNvSpPr>
            <a:spLocks noChangeArrowheads="1"/>
          </p:cNvSpPr>
          <p:nvPr/>
        </p:nvSpPr>
        <p:spPr bwMode="auto">
          <a:xfrm>
            <a:off x="9677400" y="62484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blinds(horizontal)">
                                      <p:cBhvr>
                                        <p:cTn id="7" dur="500"/>
                                        <p:tgtEl>
                                          <p:spTgt spid="77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53B05E8-2D68-44D4-9817-E87DA94E95B4}"/>
              </a:ext>
            </a:extLst>
          </p:cNvPr>
          <p:cNvSpPr>
            <a:spLocks noGrp="1" noChangeArrowheads="1"/>
          </p:cNvSpPr>
          <p:nvPr>
            <p:ph type="body" idx="1"/>
          </p:nvPr>
        </p:nvSpPr>
        <p:spPr>
          <a:xfrm>
            <a:off x="1981200" y="1447800"/>
            <a:ext cx="8077200" cy="5029200"/>
          </a:xfrm>
        </p:spPr>
        <p:txBody>
          <a:bodyPr>
            <a:normAutofit lnSpcReduction="10000"/>
          </a:bodyPr>
          <a:lstStyle/>
          <a:p>
            <a:pPr eaLnBrk="1" hangingPunct="1">
              <a:lnSpc>
                <a:spcPct val="110000"/>
              </a:lnSpc>
              <a:buClr>
                <a:srgbClr val="0070C0"/>
              </a:buClr>
              <a:buFont typeface="Wingdings" panose="05000000000000000000" pitchFamily="2" charset="2"/>
              <a:buChar char="n"/>
              <a:defRPr/>
            </a:pPr>
            <a:r>
              <a:rPr lang="zh-CN" altLang="en-US" sz="2400" dirty="0"/>
              <a:t>在程序设计中遇到需要重复执行的操作，可以使用循环语句来实现。</a:t>
            </a:r>
            <a:endParaRPr lang="en-US" altLang="zh-CN" sz="2400" dirty="0"/>
          </a:p>
          <a:p>
            <a:pPr eaLnBrk="1" hangingPunct="1">
              <a:lnSpc>
                <a:spcPct val="110000"/>
              </a:lnSpc>
              <a:buClr>
                <a:srgbClr val="0070C0"/>
              </a:buClr>
              <a:buFont typeface="Wingdings" panose="05000000000000000000" pitchFamily="2" charset="2"/>
              <a:buChar char="n"/>
              <a:defRPr/>
            </a:pPr>
            <a:r>
              <a:rPr lang="en-US" altLang="zh-CN" sz="2400" dirty="0"/>
              <a:t>C++</a:t>
            </a:r>
            <a:r>
              <a:rPr lang="zh-CN" altLang="en-US" sz="2400" dirty="0"/>
              <a:t>有</a:t>
            </a:r>
            <a:r>
              <a:rPr lang="en-US" altLang="zh-CN" sz="2400" dirty="0"/>
              <a:t>3</a:t>
            </a:r>
            <a:r>
              <a:rPr lang="zh-CN" altLang="en-US" sz="2400" dirty="0"/>
              <a:t>种循环语句：</a:t>
            </a:r>
            <a:r>
              <a:rPr lang="en-US" altLang="zh-CN" sz="2400" dirty="0"/>
              <a:t>while</a:t>
            </a:r>
            <a:r>
              <a:rPr lang="zh-CN" altLang="en-US" sz="2400" dirty="0"/>
              <a:t>、</a:t>
            </a:r>
            <a:r>
              <a:rPr lang="en-US" altLang="zh-CN" sz="2400" dirty="0"/>
              <a:t>do-while</a:t>
            </a:r>
            <a:r>
              <a:rPr lang="zh-CN" altLang="en-US" sz="2400" dirty="0"/>
              <a:t>和</a:t>
            </a:r>
            <a:r>
              <a:rPr lang="en-US" altLang="zh-CN" sz="2400" dirty="0"/>
              <a:t>for</a:t>
            </a:r>
            <a:r>
              <a:rPr lang="zh-CN" altLang="en-US" sz="2400" dirty="0"/>
              <a:t>循环语句。 </a:t>
            </a:r>
          </a:p>
          <a:p>
            <a:pPr eaLnBrk="1" hangingPunct="1">
              <a:lnSpc>
                <a:spcPct val="110000"/>
              </a:lnSpc>
              <a:buClr>
                <a:srgbClr val="0070C0"/>
              </a:buClr>
              <a:buFont typeface="Wingdings" panose="05000000000000000000" pitchFamily="2" charset="2"/>
              <a:buChar char="n"/>
              <a:defRPr/>
            </a:pPr>
            <a:r>
              <a:rPr lang="en-US" altLang="zh-CN" sz="2400" b="1" dirty="0"/>
              <a:t>1</a:t>
            </a:r>
            <a:r>
              <a:rPr lang="zh-CN" altLang="en-US" sz="2400" b="1" dirty="0"/>
              <a:t>．</a:t>
            </a:r>
            <a:r>
              <a:rPr lang="en-US" altLang="zh-CN" sz="2400" b="1" dirty="0"/>
              <a:t>while</a:t>
            </a:r>
            <a:r>
              <a:rPr lang="zh-CN" altLang="en-US" sz="2400" b="1" dirty="0"/>
              <a:t>循环语句</a:t>
            </a:r>
          </a:p>
          <a:p>
            <a:pPr eaLnBrk="1" hangingPunct="1">
              <a:lnSpc>
                <a:spcPct val="110000"/>
              </a:lnSpc>
              <a:buClr>
                <a:srgbClr val="0070C0"/>
              </a:buClr>
              <a:buFont typeface="Wingdings" panose="05000000000000000000" pitchFamily="2" charset="2"/>
              <a:buChar char="n"/>
              <a:defRPr/>
            </a:pPr>
            <a:r>
              <a:rPr lang="zh-CN" altLang="en-US" sz="2400" dirty="0"/>
              <a:t>语法形式：</a:t>
            </a:r>
          </a:p>
          <a:p>
            <a:pPr eaLnBrk="1" hangingPunct="1">
              <a:lnSpc>
                <a:spcPct val="90000"/>
              </a:lnSpc>
              <a:buFontTx/>
              <a:buNone/>
              <a:defRPr/>
            </a:pPr>
            <a:r>
              <a:rPr lang="zh-CN" altLang="en-US" sz="2400" dirty="0"/>
              <a:t>       </a:t>
            </a:r>
            <a:r>
              <a:rPr lang="en-US" altLang="zh-CN" sz="2400" dirty="0">
                <a:solidFill>
                  <a:srgbClr val="CC3300"/>
                </a:solidFill>
              </a:rPr>
              <a:t>while</a:t>
            </a:r>
            <a:r>
              <a:rPr lang="zh-CN" altLang="en-US" sz="2400" dirty="0">
                <a:solidFill>
                  <a:srgbClr val="CC3300"/>
                </a:solidFill>
              </a:rPr>
              <a:t>（表达式）</a:t>
            </a:r>
          </a:p>
          <a:p>
            <a:pPr eaLnBrk="1" hangingPunct="1">
              <a:lnSpc>
                <a:spcPct val="90000"/>
              </a:lnSpc>
              <a:buFontTx/>
              <a:buNone/>
              <a:defRPr/>
            </a:pPr>
            <a:r>
              <a:rPr lang="zh-CN" altLang="en-US" sz="2400" dirty="0">
                <a:solidFill>
                  <a:srgbClr val="CC3300"/>
                </a:solidFill>
              </a:rPr>
              <a:t>                循环体</a:t>
            </a:r>
            <a:r>
              <a:rPr lang="en-US" altLang="zh-CN" sz="2400" dirty="0">
                <a:solidFill>
                  <a:srgbClr val="CC3300"/>
                </a:solidFill>
              </a:rPr>
              <a:t>;</a:t>
            </a:r>
          </a:p>
          <a:p>
            <a:pPr marL="0" indent="0">
              <a:lnSpc>
                <a:spcPct val="110000"/>
              </a:lnSpc>
              <a:buClr>
                <a:srgbClr val="0070C0"/>
              </a:buClr>
              <a:buNone/>
              <a:defRPr/>
            </a:pPr>
            <a:r>
              <a:rPr lang="zh-CN" altLang="en-US" sz="2400" dirty="0"/>
              <a:t>其中，</a:t>
            </a:r>
            <a:r>
              <a:rPr lang="en-US" altLang="zh-CN" sz="2400" dirty="0"/>
              <a:t>while</a:t>
            </a:r>
            <a:r>
              <a:rPr lang="zh-CN" altLang="en-US" sz="2400" dirty="0"/>
              <a:t>是关键字；</a:t>
            </a:r>
            <a:endParaRPr lang="en-US" altLang="zh-CN" sz="2400" dirty="0"/>
          </a:p>
          <a:p>
            <a:pPr marL="0" indent="0">
              <a:lnSpc>
                <a:spcPct val="110000"/>
              </a:lnSpc>
              <a:buClr>
                <a:srgbClr val="0070C0"/>
              </a:buClr>
              <a:buNone/>
              <a:defRPr/>
            </a:pPr>
            <a:r>
              <a:rPr lang="en-US" altLang="zh-CN" sz="2400" dirty="0"/>
              <a:t>          </a:t>
            </a:r>
            <a:r>
              <a:rPr lang="zh-CN" altLang="en-US" sz="2400" dirty="0"/>
              <a:t>表达式可以是</a:t>
            </a:r>
            <a:r>
              <a:rPr lang="en-US" altLang="zh-CN" sz="2400" dirty="0"/>
              <a:t>C++</a:t>
            </a:r>
            <a:r>
              <a:rPr lang="zh-CN" altLang="en-US" sz="2400" dirty="0"/>
              <a:t>语言中任何合法的表达式，用来判断执行循环体的条件；</a:t>
            </a:r>
            <a:endParaRPr lang="en-US" altLang="zh-CN" sz="2400" dirty="0"/>
          </a:p>
          <a:p>
            <a:pPr marL="0" indent="0">
              <a:lnSpc>
                <a:spcPct val="110000"/>
              </a:lnSpc>
              <a:buClr>
                <a:srgbClr val="0070C0"/>
              </a:buClr>
              <a:buNone/>
              <a:defRPr/>
            </a:pPr>
            <a:r>
              <a:rPr lang="zh-CN" altLang="en-US" sz="2400" dirty="0"/>
              <a:t>          循环体由语句组成，可以是一条语句或多条语句。</a:t>
            </a:r>
          </a:p>
        </p:txBody>
      </p:sp>
      <p:sp>
        <p:nvSpPr>
          <p:cNvPr id="64515" name="Rectangle 3">
            <a:extLst>
              <a:ext uri="{FF2B5EF4-FFF2-40B4-BE49-F238E27FC236}">
                <a16:creationId xmlns:a16="http://schemas.microsoft.com/office/drawing/2014/main" id="{072D1CBC-8046-4379-8D8A-A7DED38B7144}"/>
              </a:ext>
            </a:extLst>
          </p:cNvPr>
          <p:cNvSpPr>
            <a:spLocks noGrp="1" noChangeArrowheads="1"/>
          </p:cNvSpPr>
          <p:nvPr>
            <p:ph type="title"/>
          </p:nvPr>
        </p:nvSpPr>
        <p:spPr>
          <a:xfrm>
            <a:off x="1981200" y="533400"/>
            <a:ext cx="8229600" cy="838200"/>
          </a:xfrm>
        </p:spPr>
        <p:txBody>
          <a:bodyPr/>
          <a:lstStyle/>
          <a:p>
            <a:pPr eaLnBrk="1" hangingPunct="1"/>
            <a:r>
              <a:rPr lang="en-US" altLang="zh-CN" sz="3200" b="1"/>
              <a:t>2.5.3  </a:t>
            </a:r>
            <a:r>
              <a:rPr lang="zh-CN" altLang="en-US" sz="3200" b="1"/>
              <a:t>循环语句</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5BB6C84-7F82-4A28-A098-695366267258}"/>
              </a:ext>
            </a:extLst>
          </p:cNvPr>
          <p:cNvSpPr>
            <a:spLocks noGrp="1" noChangeArrowheads="1"/>
          </p:cNvSpPr>
          <p:nvPr>
            <p:ph type="body" idx="1"/>
          </p:nvPr>
        </p:nvSpPr>
        <p:spPr>
          <a:xfrm>
            <a:off x="2058988" y="1435100"/>
            <a:ext cx="8077200" cy="5029200"/>
          </a:xfrm>
        </p:spPr>
        <p:txBody>
          <a:bodyPr/>
          <a:lstStyle/>
          <a:p>
            <a:pPr eaLnBrk="1" hangingPunct="1">
              <a:lnSpc>
                <a:spcPct val="110000"/>
              </a:lnSpc>
              <a:buClr>
                <a:srgbClr val="0070C0"/>
              </a:buClr>
              <a:buFont typeface="Wingdings" panose="05000000000000000000" pitchFamily="2" charset="2"/>
              <a:buChar char="n"/>
            </a:pPr>
            <a:r>
              <a:rPr lang="zh-CN" altLang="en-US" sz="2400"/>
              <a:t>在程序设计中遇到需要重复执行的操作，可以使用循环语句来实现。</a:t>
            </a:r>
            <a:endParaRPr lang="en-US" altLang="zh-CN" sz="2400"/>
          </a:p>
          <a:p>
            <a:pPr eaLnBrk="1" hangingPunct="1">
              <a:lnSpc>
                <a:spcPct val="110000"/>
              </a:lnSpc>
              <a:buClr>
                <a:srgbClr val="0070C0"/>
              </a:buClr>
              <a:buFont typeface="Wingdings" panose="05000000000000000000" pitchFamily="2" charset="2"/>
              <a:buChar char="n"/>
            </a:pPr>
            <a:r>
              <a:rPr lang="en-US" altLang="zh-CN" sz="2400"/>
              <a:t>C++</a:t>
            </a:r>
            <a:r>
              <a:rPr lang="zh-CN" altLang="en-US" sz="2400"/>
              <a:t>有</a:t>
            </a:r>
            <a:r>
              <a:rPr lang="en-US" altLang="zh-CN" sz="2400"/>
              <a:t>3</a:t>
            </a:r>
            <a:r>
              <a:rPr lang="zh-CN" altLang="en-US" sz="2400"/>
              <a:t>种循环语句：</a:t>
            </a:r>
            <a:r>
              <a:rPr lang="en-US" altLang="zh-CN" sz="2400"/>
              <a:t>while</a:t>
            </a:r>
            <a:r>
              <a:rPr lang="zh-CN" altLang="en-US" sz="2400"/>
              <a:t>、</a:t>
            </a:r>
            <a:r>
              <a:rPr lang="en-US" altLang="zh-CN" sz="2400"/>
              <a:t>do-while</a:t>
            </a:r>
            <a:r>
              <a:rPr lang="zh-CN" altLang="en-US" sz="2400"/>
              <a:t>和</a:t>
            </a:r>
            <a:r>
              <a:rPr lang="en-US" altLang="zh-CN" sz="2400"/>
              <a:t>for</a:t>
            </a:r>
            <a:r>
              <a:rPr lang="zh-CN" altLang="en-US" sz="2400"/>
              <a:t>循环语句。 </a:t>
            </a:r>
          </a:p>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a:t>
            </a:r>
            <a:r>
              <a:rPr lang="en-US" altLang="zh-CN" sz="2400" b="1"/>
              <a:t>while</a:t>
            </a:r>
            <a:r>
              <a:rPr lang="zh-CN" altLang="en-US" sz="2400" b="1"/>
              <a:t>循环语句</a:t>
            </a:r>
          </a:p>
          <a:p>
            <a:pPr eaLnBrk="1" hangingPunct="1">
              <a:lnSpc>
                <a:spcPct val="110000"/>
              </a:lnSpc>
              <a:buClr>
                <a:srgbClr val="0070C0"/>
              </a:buClr>
              <a:buFont typeface="Wingdings" panose="05000000000000000000" pitchFamily="2" charset="2"/>
              <a:buChar char="n"/>
            </a:pPr>
            <a:r>
              <a:rPr lang="zh-CN" altLang="en-US" sz="2400"/>
              <a:t>执行过程：</a:t>
            </a:r>
          </a:p>
        </p:txBody>
      </p:sp>
      <p:sp>
        <p:nvSpPr>
          <p:cNvPr id="65539" name="Rectangle 3">
            <a:extLst>
              <a:ext uri="{FF2B5EF4-FFF2-40B4-BE49-F238E27FC236}">
                <a16:creationId xmlns:a16="http://schemas.microsoft.com/office/drawing/2014/main" id="{03EF24DC-C0B1-43B1-ADA8-43CBDC7A2758}"/>
              </a:ext>
            </a:extLst>
          </p:cNvPr>
          <p:cNvSpPr>
            <a:spLocks noGrp="1" noChangeArrowheads="1"/>
          </p:cNvSpPr>
          <p:nvPr>
            <p:ph type="title"/>
          </p:nvPr>
        </p:nvSpPr>
        <p:spPr>
          <a:xfrm>
            <a:off x="1981200" y="533400"/>
            <a:ext cx="8229600" cy="838200"/>
          </a:xfrm>
        </p:spPr>
        <p:txBody>
          <a:bodyPr/>
          <a:lstStyle/>
          <a:p>
            <a:pPr eaLnBrk="1" hangingPunct="1"/>
            <a:r>
              <a:rPr lang="en-US" altLang="zh-CN" sz="3200" b="1"/>
              <a:t>2.5.3  </a:t>
            </a:r>
            <a:r>
              <a:rPr lang="zh-CN" altLang="en-US" sz="3200" b="1"/>
              <a:t>循环语句</a:t>
            </a:r>
          </a:p>
        </p:txBody>
      </p:sp>
      <p:grpSp>
        <p:nvGrpSpPr>
          <p:cNvPr id="65540" name="Group 3">
            <a:extLst>
              <a:ext uri="{FF2B5EF4-FFF2-40B4-BE49-F238E27FC236}">
                <a16:creationId xmlns:a16="http://schemas.microsoft.com/office/drawing/2014/main" id="{8966B1C8-ECA9-4D8B-81D7-5AF92ECB6CC0}"/>
              </a:ext>
            </a:extLst>
          </p:cNvPr>
          <p:cNvGrpSpPr>
            <a:grpSpLocks noChangeAspect="1"/>
          </p:cNvGrpSpPr>
          <p:nvPr/>
        </p:nvGrpSpPr>
        <p:grpSpPr bwMode="auto">
          <a:xfrm>
            <a:off x="3784600" y="3259139"/>
            <a:ext cx="4114800" cy="2789237"/>
            <a:chOff x="3610" y="2034"/>
            <a:chExt cx="1179" cy="799"/>
          </a:xfrm>
        </p:grpSpPr>
        <p:sp>
          <p:nvSpPr>
            <p:cNvPr id="65541" name="AutoShape 4">
              <a:extLst>
                <a:ext uri="{FF2B5EF4-FFF2-40B4-BE49-F238E27FC236}">
                  <a16:creationId xmlns:a16="http://schemas.microsoft.com/office/drawing/2014/main" id="{D556E467-2E48-4752-A4F1-294730A777A6}"/>
                </a:ext>
              </a:extLst>
            </p:cNvPr>
            <p:cNvSpPr>
              <a:spLocks noChangeAspect="1" noChangeArrowheads="1" noTextEdit="1"/>
            </p:cNvSpPr>
            <p:nvPr/>
          </p:nvSpPr>
          <p:spPr bwMode="auto">
            <a:xfrm>
              <a:off x="3610" y="2034"/>
              <a:ext cx="1179" cy="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2" name="Freeform 5">
              <a:extLst>
                <a:ext uri="{FF2B5EF4-FFF2-40B4-BE49-F238E27FC236}">
                  <a16:creationId xmlns:a16="http://schemas.microsoft.com/office/drawing/2014/main" id="{D154D426-9F33-46CA-A2C5-CD8E9F2BA972}"/>
                </a:ext>
              </a:extLst>
            </p:cNvPr>
            <p:cNvSpPr>
              <a:spLocks/>
            </p:cNvSpPr>
            <p:nvPr/>
          </p:nvSpPr>
          <p:spPr bwMode="auto">
            <a:xfrm>
              <a:off x="3752" y="2266"/>
              <a:ext cx="516" cy="198"/>
            </a:xfrm>
            <a:custGeom>
              <a:avLst/>
              <a:gdLst>
                <a:gd name="T0" fmla="*/ 64 w 1033"/>
                <a:gd name="T1" fmla="*/ 0 h 395"/>
                <a:gd name="T2" fmla="*/ 0 w 1033"/>
                <a:gd name="T3" fmla="*/ 25 h 395"/>
                <a:gd name="T4" fmla="*/ 64 w 1033"/>
                <a:gd name="T5" fmla="*/ 50 h 395"/>
                <a:gd name="T6" fmla="*/ 129 w 1033"/>
                <a:gd name="T7" fmla="*/ 25 h 395"/>
                <a:gd name="T8" fmla="*/ 64 w 1033"/>
                <a:gd name="T9" fmla="*/ 0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395">
                  <a:moveTo>
                    <a:pt x="516" y="0"/>
                  </a:moveTo>
                  <a:lnTo>
                    <a:pt x="0" y="195"/>
                  </a:lnTo>
                  <a:lnTo>
                    <a:pt x="516" y="395"/>
                  </a:lnTo>
                  <a:lnTo>
                    <a:pt x="1033" y="195"/>
                  </a:lnTo>
                  <a:lnTo>
                    <a:pt x="516"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43" name="Rectangle 6">
              <a:extLst>
                <a:ext uri="{FF2B5EF4-FFF2-40B4-BE49-F238E27FC236}">
                  <a16:creationId xmlns:a16="http://schemas.microsoft.com/office/drawing/2014/main" id="{F6134D8C-34C4-4B01-81FC-AD81A5F6B752}"/>
                </a:ext>
              </a:extLst>
            </p:cNvPr>
            <p:cNvSpPr>
              <a:spLocks noChangeArrowheads="1"/>
            </p:cNvSpPr>
            <p:nvPr/>
          </p:nvSpPr>
          <p:spPr bwMode="auto">
            <a:xfrm>
              <a:off x="3898" y="2330"/>
              <a:ext cx="198"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rgbClr val="000000"/>
                  </a:solidFill>
                  <a:latin typeface="宋体" panose="02010600030101010101" pitchFamily="2" charset="-122"/>
                </a:rPr>
                <a:t>表达式</a:t>
              </a:r>
              <a:endParaRPr lang="zh-CN" altLang="en-US" sz="1800"/>
            </a:p>
          </p:txBody>
        </p:sp>
        <p:sp>
          <p:nvSpPr>
            <p:cNvPr id="65544" name="Rectangle 7">
              <a:extLst>
                <a:ext uri="{FF2B5EF4-FFF2-40B4-BE49-F238E27FC236}">
                  <a16:creationId xmlns:a16="http://schemas.microsoft.com/office/drawing/2014/main" id="{A7C56501-BF6A-4C9D-9E5C-99B04CD13043}"/>
                </a:ext>
              </a:extLst>
            </p:cNvPr>
            <p:cNvSpPr>
              <a:spLocks noChangeArrowheads="1"/>
            </p:cNvSpPr>
            <p:nvPr/>
          </p:nvSpPr>
          <p:spPr bwMode="auto">
            <a:xfrm>
              <a:off x="4522" y="2306"/>
              <a:ext cx="25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5545" name="Rectangle 8">
              <a:extLst>
                <a:ext uri="{FF2B5EF4-FFF2-40B4-BE49-F238E27FC236}">
                  <a16:creationId xmlns:a16="http://schemas.microsoft.com/office/drawing/2014/main" id="{82E8C9CA-4025-4190-AC5D-0CF897C1F972}"/>
                </a:ext>
              </a:extLst>
            </p:cNvPr>
            <p:cNvSpPr>
              <a:spLocks noChangeArrowheads="1"/>
            </p:cNvSpPr>
            <p:nvPr/>
          </p:nvSpPr>
          <p:spPr bwMode="auto">
            <a:xfrm>
              <a:off x="4522" y="2306"/>
              <a:ext cx="251" cy="1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5546" name="Rectangle 9">
              <a:extLst>
                <a:ext uri="{FF2B5EF4-FFF2-40B4-BE49-F238E27FC236}">
                  <a16:creationId xmlns:a16="http://schemas.microsoft.com/office/drawing/2014/main" id="{B7BE8CEC-1004-4469-A03D-83C9DECDF5A3}"/>
                </a:ext>
              </a:extLst>
            </p:cNvPr>
            <p:cNvSpPr>
              <a:spLocks noChangeArrowheads="1"/>
            </p:cNvSpPr>
            <p:nvPr/>
          </p:nvSpPr>
          <p:spPr bwMode="auto">
            <a:xfrm>
              <a:off x="4540" y="2334"/>
              <a:ext cx="19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rgbClr val="000000"/>
                  </a:solidFill>
                  <a:latin typeface="宋体" panose="02010600030101010101" pitchFamily="2" charset="-122"/>
                </a:rPr>
                <a:t>循环体</a:t>
              </a:r>
              <a:endParaRPr lang="zh-CN" altLang="en-US" sz="1800"/>
            </a:p>
          </p:txBody>
        </p:sp>
        <p:sp>
          <p:nvSpPr>
            <p:cNvPr id="65547" name="Line 10">
              <a:extLst>
                <a:ext uri="{FF2B5EF4-FFF2-40B4-BE49-F238E27FC236}">
                  <a16:creationId xmlns:a16="http://schemas.microsoft.com/office/drawing/2014/main" id="{2439CCBB-CB3E-42D3-B1BF-87D2E67F0E27}"/>
                </a:ext>
              </a:extLst>
            </p:cNvPr>
            <p:cNvSpPr>
              <a:spLocks noChangeShapeType="1"/>
            </p:cNvSpPr>
            <p:nvPr/>
          </p:nvSpPr>
          <p:spPr bwMode="auto">
            <a:xfrm>
              <a:off x="4660" y="2158"/>
              <a:ext cx="1"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8" name="Rectangle 11">
              <a:extLst>
                <a:ext uri="{FF2B5EF4-FFF2-40B4-BE49-F238E27FC236}">
                  <a16:creationId xmlns:a16="http://schemas.microsoft.com/office/drawing/2014/main" id="{7BC43C50-5139-4389-915B-0FB7550ADE6D}"/>
                </a:ext>
              </a:extLst>
            </p:cNvPr>
            <p:cNvSpPr>
              <a:spLocks noChangeArrowheads="1"/>
            </p:cNvSpPr>
            <p:nvPr/>
          </p:nvSpPr>
          <p:spPr bwMode="auto">
            <a:xfrm>
              <a:off x="4335" y="2273"/>
              <a:ext cx="6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rgbClr val="000000"/>
                  </a:solidFill>
                  <a:latin typeface="宋体" panose="02010600030101010101" pitchFamily="2" charset="-122"/>
                </a:rPr>
                <a:t>真</a:t>
              </a:r>
              <a:endParaRPr lang="zh-CN" altLang="en-US" sz="1800"/>
            </a:p>
          </p:txBody>
        </p:sp>
        <p:sp>
          <p:nvSpPr>
            <p:cNvPr id="65549" name="Rectangle 12">
              <a:extLst>
                <a:ext uri="{FF2B5EF4-FFF2-40B4-BE49-F238E27FC236}">
                  <a16:creationId xmlns:a16="http://schemas.microsoft.com/office/drawing/2014/main" id="{FFA2F12A-FC73-4829-B66F-0635A765CCE7}"/>
                </a:ext>
              </a:extLst>
            </p:cNvPr>
            <p:cNvSpPr>
              <a:spLocks noChangeArrowheads="1"/>
            </p:cNvSpPr>
            <p:nvPr/>
          </p:nvSpPr>
          <p:spPr bwMode="auto">
            <a:xfrm>
              <a:off x="4053" y="2479"/>
              <a:ext cx="6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rgbClr val="000000"/>
                  </a:solidFill>
                  <a:latin typeface="宋体" panose="02010600030101010101" pitchFamily="2" charset="-122"/>
                </a:rPr>
                <a:t>假</a:t>
              </a:r>
              <a:endParaRPr lang="zh-CN" altLang="en-US" sz="1800"/>
            </a:p>
          </p:txBody>
        </p:sp>
        <p:sp>
          <p:nvSpPr>
            <p:cNvPr id="65550" name="Rectangle 13">
              <a:extLst>
                <a:ext uri="{FF2B5EF4-FFF2-40B4-BE49-F238E27FC236}">
                  <a16:creationId xmlns:a16="http://schemas.microsoft.com/office/drawing/2014/main" id="{80296E6A-99CD-416E-84D8-2E6691D2BB68}"/>
                </a:ext>
              </a:extLst>
            </p:cNvPr>
            <p:cNvSpPr>
              <a:spLocks noChangeArrowheads="1"/>
            </p:cNvSpPr>
            <p:nvPr/>
          </p:nvSpPr>
          <p:spPr bwMode="auto">
            <a:xfrm>
              <a:off x="3696" y="2689"/>
              <a:ext cx="10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5551" name="Rectangle 14">
              <a:extLst>
                <a:ext uri="{FF2B5EF4-FFF2-40B4-BE49-F238E27FC236}">
                  <a16:creationId xmlns:a16="http://schemas.microsoft.com/office/drawing/2014/main" id="{2063849C-95B9-4A40-87C8-8D1265147EAC}"/>
                </a:ext>
              </a:extLst>
            </p:cNvPr>
            <p:cNvSpPr>
              <a:spLocks noChangeArrowheads="1"/>
            </p:cNvSpPr>
            <p:nvPr/>
          </p:nvSpPr>
          <p:spPr bwMode="auto">
            <a:xfrm>
              <a:off x="3790" y="2713"/>
              <a:ext cx="6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rgbClr val="000000"/>
                  </a:solidFill>
                  <a:latin typeface="宋体" panose="02010600030101010101" pitchFamily="2" charset="-122"/>
                </a:rPr>
                <a:t>图</a:t>
              </a:r>
              <a:endParaRPr lang="zh-CN" altLang="en-US" sz="1800"/>
            </a:p>
          </p:txBody>
        </p:sp>
        <p:sp>
          <p:nvSpPr>
            <p:cNvPr id="65552" name="Rectangle 15">
              <a:extLst>
                <a:ext uri="{FF2B5EF4-FFF2-40B4-BE49-F238E27FC236}">
                  <a16:creationId xmlns:a16="http://schemas.microsoft.com/office/drawing/2014/main" id="{E911E8FF-469B-4F6F-B4AA-8486B591C58F}"/>
                </a:ext>
              </a:extLst>
            </p:cNvPr>
            <p:cNvSpPr>
              <a:spLocks noChangeArrowheads="1"/>
            </p:cNvSpPr>
            <p:nvPr/>
          </p:nvSpPr>
          <p:spPr bwMode="auto">
            <a:xfrm>
              <a:off x="3880" y="2711"/>
              <a:ext cx="3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000000"/>
                  </a:solidFill>
                  <a:latin typeface="Times New Roman" panose="02020603050405020304" pitchFamily="18" charset="0"/>
                </a:rPr>
                <a:t>2</a:t>
              </a:r>
              <a:endParaRPr lang="en-US" altLang="zh-CN" sz="1800"/>
            </a:p>
          </p:txBody>
        </p:sp>
        <p:sp>
          <p:nvSpPr>
            <p:cNvPr id="65553" name="Rectangle 16">
              <a:extLst>
                <a:ext uri="{FF2B5EF4-FFF2-40B4-BE49-F238E27FC236}">
                  <a16:creationId xmlns:a16="http://schemas.microsoft.com/office/drawing/2014/main" id="{E81BD998-0A6D-4125-A192-D742085D5326}"/>
                </a:ext>
              </a:extLst>
            </p:cNvPr>
            <p:cNvSpPr>
              <a:spLocks noChangeArrowheads="1"/>
            </p:cNvSpPr>
            <p:nvPr/>
          </p:nvSpPr>
          <p:spPr bwMode="auto">
            <a:xfrm>
              <a:off x="3917" y="2711"/>
              <a:ext cx="2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000000"/>
                  </a:solidFill>
                  <a:latin typeface="Times New Roman" panose="02020603050405020304" pitchFamily="18" charset="0"/>
                </a:rPr>
                <a:t>-</a:t>
              </a:r>
              <a:endParaRPr lang="en-US" altLang="zh-CN" sz="1800"/>
            </a:p>
          </p:txBody>
        </p:sp>
        <p:sp>
          <p:nvSpPr>
            <p:cNvPr id="65554" name="Rectangle 17">
              <a:extLst>
                <a:ext uri="{FF2B5EF4-FFF2-40B4-BE49-F238E27FC236}">
                  <a16:creationId xmlns:a16="http://schemas.microsoft.com/office/drawing/2014/main" id="{E221F646-EE89-4AB2-84DF-205BFE0B395D}"/>
                </a:ext>
              </a:extLst>
            </p:cNvPr>
            <p:cNvSpPr>
              <a:spLocks noChangeArrowheads="1"/>
            </p:cNvSpPr>
            <p:nvPr/>
          </p:nvSpPr>
          <p:spPr bwMode="auto">
            <a:xfrm>
              <a:off x="3938" y="2711"/>
              <a:ext cx="21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000000"/>
                  </a:solidFill>
                  <a:latin typeface="Times New Roman" panose="02020603050405020304" pitchFamily="18" charset="0"/>
                </a:rPr>
                <a:t>8  while</a:t>
              </a:r>
              <a:endParaRPr lang="en-US" altLang="zh-CN" sz="1800"/>
            </a:p>
          </p:txBody>
        </p:sp>
        <p:sp>
          <p:nvSpPr>
            <p:cNvPr id="65555" name="Rectangle 18">
              <a:extLst>
                <a:ext uri="{FF2B5EF4-FFF2-40B4-BE49-F238E27FC236}">
                  <a16:creationId xmlns:a16="http://schemas.microsoft.com/office/drawing/2014/main" id="{F530E236-7AB7-4C0B-9322-AD47E0D546BF}"/>
                </a:ext>
              </a:extLst>
            </p:cNvPr>
            <p:cNvSpPr>
              <a:spLocks noChangeArrowheads="1"/>
            </p:cNvSpPr>
            <p:nvPr/>
          </p:nvSpPr>
          <p:spPr bwMode="auto">
            <a:xfrm>
              <a:off x="4227" y="2713"/>
              <a:ext cx="39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rgbClr val="000000"/>
                  </a:solidFill>
                  <a:latin typeface="宋体" panose="02010600030101010101" pitchFamily="2" charset="-122"/>
                </a:rPr>
                <a:t>循环执行过程</a:t>
              </a:r>
              <a:endParaRPr lang="zh-CN" altLang="en-US" sz="1800"/>
            </a:p>
          </p:txBody>
        </p:sp>
        <p:sp>
          <p:nvSpPr>
            <p:cNvPr id="65556" name="Line 19">
              <a:extLst>
                <a:ext uri="{FF2B5EF4-FFF2-40B4-BE49-F238E27FC236}">
                  <a16:creationId xmlns:a16="http://schemas.microsoft.com/office/drawing/2014/main" id="{F9B55BBC-3934-42D7-98A7-D2612437C2A9}"/>
                </a:ext>
              </a:extLst>
            </p:cNvPr>
            <p:cNvSpPr>
              <a:spLocks noChangeShapeType="1"/>
            </p:cNvSpPr>
            <p:nvPr/>
          </p:nvSpPr>
          <p:spPr bwMode="auto">
            <a:xfrm>
              <a:off x="4012" y="2101"/>
              <a:ext cx="1" cy="1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7" name="Freeform 20">
              <a:extLst>
                <a:ext uri="{FF2B5EF4-FFF2-40B4-BE49-F238E27FC236}">
                  <a16:creationId xmlns:a16="http://schemas.microsoft.com/office/drawing/2014/main" id="{2DD106B5-800B-4F96-8797-A557B668AF89}"/>
                </a:ext>
              </a:extLst>
            </p:cNvPr>
            <p:cNvSpPr>
              <a:spLocks/>
            </p:cNvSpPr>
            <p:nvPr/>
          </p:nvSpPr>
          <p:spPr bwMode="auto">
            <a:xfrm>
              <a:off x="3986" y="2222"/>
              <a:ext cx="52" cy="53"/>
            </a:xfrm>
            <a:custGeom>
              <a:avLst/>
              <a:gdLst>
                <a:gd name="T0" fmla="*/ 7 w 103"/>
                <a:gd name="T1" fmla="*/ 14 h 105"/>
                <a:gd name="T2" fmla="*/ 0 w 103"/>
                <a:gd name="T3" fmla="*/ 0 h 105"/>
                <a:gd name="T4" fmla="*/ 1 w 103"/>
                <a:gd name="T5" fmla="*/ 1 h 105"/>
                <a:gd name="T6" fmla="*/ 2 w 103"/>
                <a:gd name="T7" fmla="*/ 1 h 105"/>
                <a:gd name="T8" fmla="*/ 3 w 103"/>
                <a:gd name="T9" fmla="*/ 1 h 105"/>
                <a:gd name="T10" fmla="*/ 4 w 103"/>
                <a:gd name="T11" fmla="*/ 2 h 105"/>
                <a:gd name="T12" fmla="*/ 5 w 103"/>
                <a:gd name="T13" fmla="*/ 2 h 105"/>
                <a:gd name="T14" fmla="*/ 5 w 103"/>
                <a:gd name="T15" fmla="*/ 2 h 105"/>
                <a:gd name="T16" fmla="*/ 6 w 103"/>
                <a:gd name="T17" fmla="*/ 2 h 105"/>
                <a:gd name="T18" fmla="*/ 7 w 103"/>
                <a:gd name="T19" fmla="*/ 2 h 105"/>
                <a:gd name="T20" fmla="*/ 8 w 103"/>
                <a:gd name="T21" fmla="*/ 2 h 105"/>
                <a:gd name="T22" fmla="*/ 9 w 103"/>
                <a:gd name="T23" fmla="*/ 2 h 105"/>
                <a:gd name="T24" fmla="*/ 9 w 103"/>
                <a:gd name="T25" fmla="*/ 2 h 105"/>
                <a:gd name="T26" fmla="*/ 10 w 103"/>
                <a:gd name="T27" fmla="*/ 2 h 105"/>
                <a:gd name="T28" fmla="*/ 11 w 103"/>
                <a:gd name="T29" fmla="*/ 1 h 105"/>
                <a:gd name="T30" fmla="*/ 12 w 103"/>
                <a:gd name="T31" fmla="*/ 1 h 105"/>
                <a:gd name="T32" fmla="*/ 13 w 103"/>
                <a:gd name="T33" fmla="*/ 1 h 105"/>
                <a:gd name="T34" fmla="*/ 13 w 103"/>
                <a:gd name="T35" fmla="*/ 0 h 105"/>
                <a:gd name="T36" fmla="*/ 13 w 103"/>
                <a:gd name="T37" fmla="*/ 0 h 105"/>
                <a:gd name="T38" fmla="*/ 7 w 103"/>
                <a:gd name="T39" fmla="*/ 14 h 105"/>
                <a:gd name="T40" fmla="*/ 7 w 103"/>
                <a:gd name="T41" fmla="*/ 14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3" h="105">
                  <a:moveTo>
                    <a:pt x="52" y="105"/>
                  </a:moveTo>
                  <a:lnTo>
                    <a:pt x="0" y="0"/>
                  </a:lnTo>
                  <a:lnTo>
                    <a:pt x="7" y="3"/>
                  </a:lnTo>
                  <a:lnTo>
                    <a:pt x="13" y="6"/>
                  </a:lnTo>
                  <a:lnTo>
                    <a:pt x="20" y="8"/>
                  </a:lnTo>
                  <a:lnTo>
                    <a:pt x="26" y="10"/>
                  </a:lnTo>
                  <a:lnTo>
                    <a:pt x="33" y="11"/>
                  </a:lnTo>
                  <a:lnTo>
                    <a:pt x="38" y="11"/>
                  </a:lnTo>
                  <a:lnTo>
                    <a:pt x="45" y="13"/>
                  </a:lnTo>
                  <a:lnTo>
                    <a:pt x="52" y="13"/>
                  </a:lnTo>
                  <a:lnTo>
                    <a:pt x="59" y="13"/>
                  </a:lnTo>
                  <a:lnTo>
                    <a:pt x="65" y="11"/>
                  </a:lnTo>
                  <a:lnTo>
                    <a:pt x="72" y="11"/>
                  </a:lnTo>
                  <a:lnTo>
                    <a:pt x="78" y="10"/>
                  </a:lnTo>
                  <a:lnTo>
                    <a:pt x="85" y="8"/>
                  </a:lnTo>
                  <a:lnTo>
                    <a:pt x="92" y="6"/>
                  </a:lnTo>
                  <a:lnTo>
                    <a:pt x="98" y="3"/>
                  </a:lnTo>
                  <a:lnTo>
                    <a:pt x="103" y="0"/>
                  </a:lnTo>
                  <a:lnTo>
                    <a:pt x="52" y="10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558" name="Line 21">
              <a:extLst>
                <a:ext uri="{FF2B5EF4-FFF2-40B4-BE49-F238E27FC236}">
                  <a16:creationId xmlns:a16="http://schemas.microsoft.com/office/drawing/2014/main" id="{0F33926E-B89D-496E-8978-A2D6F313E500}"/>
                </a:ext>
              </a:extLst>
            </p:cNvPr>
            <p:cNvSpPr>
              <a:spLocks noChangeShapeType="1"/>
            </p:cNvSpPr>
            <p:nvPr/>
          </p:nvSpPr>
          <p:spPr bwMode="auto">
            <a:xfrm>
              <a:off x="4009" y="2464"/>
              <a:ext cx="1" cy="1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9" name="Freeform 22">
              <a:extLst>
                <a:ext uri="{FF2B5EF4-FFF2-40B4-BE49-F238E27FC236}">
                  <a16:creationId xmlns:a16="http://schemas.microsoft.com/office/drawing/2014/main" id="{3FD27399-F996-4585-AD17-712D73844632}"/>
                </a:ext>
              </a:extLst>
            </p:cNvPr>
            <p:cNvSpPr>
              <a:spLocks/>
            </p:cNvSpPr>
            <p:nvPr/>
          </p:nvSpPr>
          <p:spPr bwMode="auto">
            <a:xfrm>
              <a:off x="3984" y="2585"/>
              <a:ext cx="52" cy="53"/>
            </a:xfrm>
            <a:custGeom>
              <a:avLst/>
              <a:gdLst>
                <a:gd name="T0" fmla="*/ 7 w 103"/>
                <a:gd name="T1" fmla="*/ 14 h 105"/>
                <a:gd name="T2" fmla="*/ 0 w 103"/>
                <a:gd name="T3" fmla="*/ 0 h 105"/>
                <a:gd name="T4" fmla="*/ 1 w 103"/>
                <a:gd name="T5" fmla="*/ 1 h 105"/>
                <a:gd name="T6" fmla="*/ 2 w 103"/>
                <a:gd name="T7" fmla="*/ 1 h 105"/>
                <a:gd name="T8" fmla="*/ 3 w 103"/>
                <a:gd name="T9" fmla="*/ 2 h 105"/>
                <a:gd name="T10" fmla="*/ 4 w 103"/>
                <a:gd name="T11" fmla="*/ 2 h 105"/>
                <a:gd name="T12" fmla="*/ 4 w 103"/>
                <a:gd name="T13" fmla="*/ 2 h 105"/>
                <a:gd name="T14" fmla="*/ 5 w 103"/>
                <a:gd name="T15" fmla="*/ 2 h 105"/>
                <a:gd name="T16" fmla="*/ 6 w 103"/>
                <a:gd name="T17" fmla="*/ 2 h 105"/>
                <a:gd name="T18" fmla="*/ 7 w 103"/>
                <a:gd name="T19" fmla="*/ 2 h 105"/>
                <a:gd name="T20" fmla="*/ 8 w 103"/>
                <a:gd name="T21" fmla="*/ 2 h 105"/>
                <a:gd name="T22" fmla="*/ 9 w 103"/>
                <a:gd name="T23" fmla="*/ 2 h 105"/>
                <a:gd name="T24" fmla="*/ 9 w 103"/>
                <a:gd name="T25" fmla="*/ 2 h 105"/>
                <a:gd name="T26" fmla="*/ 10 w 103"/>
                <a:gd name="T27" fmla="*/ 2 h 105"/>
                <a:gd name="T28" fmla="*/ 11 w 103"/>
                <a:gd name="T29" fmla="*/ 2 h 105"/>
                <a:gd name="T30" fmla="*/ 12 w 103"/>
                <a:gd name="T31" fmla="*/ 1 h 105"/>
                <a:gd name="T32" fmla="*/ 13 w 103"/>
                <a:gd name="T33" fmla="*/ 1 h 105"/>
                <a:gd name="T34" fmla="*/ 13 w 103"/>
                <a:gd name="T35" fmla="*/ 0 h 105"/>
                <a:gd name="T36" fmla="*/ 13 w 103"/>
                <a:gd name="T37" fmla="*/ 0 h 105"/>
                <a:gd name="T38" fmla="*/ 7 w 103"/>
                <a:gd name="T39" fmla="*/ 14 h 105"/>
                <a:gd name="T40" fmla="*/ 7 w 103"/>
                <a:gd name="T41" fmla="*/ 14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3" h="105">
                  <a:moveTo>
                    <a:pt x="51" y="105"/>
                  </a:moveTo>
                  <a:lnTo>
                    <a:pt x="0" y="0"/>
                  </a:lnTo>
                  <a:lnTo>
                    <a:pt x="5" y="3"/>
                  </a:lnTo>
                  <a:lnTo>
                    <a:pt x="13" y="6"/>
                  </a:lnTo>
                  <a:lnTo>
                    <a:pt x="18" y="9"/>
                  </a:lnTo>
                  <a:lnTo>
                    <a:pt x="25" y="10"/>
                  </a:lnTo>
                  <a:lnTo>
                    <a:pt x="31" y="12"/>
                  </a:lnTo>
                  <a:lnTo>
                    <a:pt x="38" y="12"/>
                  </a:lnTo>
                  <a:lnTo>
                    <a:pt x="45" y="13"/>
                  </a:lnTo>
                  <a:lnTo>
                    <a:pt x="51" y="13"/>
                  </a:lnTo>
                  <a:lnTo>
                    <a:pt x="58" y="13"/>
                  </a:lnTo>
                  <a:lnTo>
                    <a:pt x="65" y="12"/>
                  </a:lnTo>
                  <a:lnTo>
                    <a:pt x="71" y="12"/>
                  </a:lnTo>
                  <a:lnTo>
                    <a:pt x="78" y="10"/>
                  </a:lnTo>
                  <a:lnTo>
                    <a:pt x="85" y="9"/>
                  </a:lnTo>
                  <a:lnTo>
                    <a:pt x="90" y="6"/>
                  </a:lnTo>
                  <a:lnTo>
                    <a:pt x="97" y="3"/>
                  </a:lnTo>
                  <a:lnTo>
                    <a:pt x="103" y="0"/>
                  </a:lnTo>
                  <a:lnTo>
                    <a:pt x="51" y="10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560" name="Line 23">
              <a:extLst>
                <a:ext uri="{FF2B5EF4-FFF2-40B4-BE49-F238E27FC236}">
                  <a16:creationId xmlns:a16="http://schemas.microsoft.com/office/drawing/2014/main" id="{39911B6A-E67F-4D47-ACA1-A5E088999BF4}"/>
                </a:ext>
              </a:extLst>
            </p:cNvPr>
            <p:cNvSpPr>
              <a:spLocks noChangeShapeType="1"/>
            </p:cNvSpPr>
            <p:nvPr/>
          </p:nvSpPr>
          <p:spPr bwMode="auto">
            <a:xfrm flipH="1">
              <a:off x="4051" y="2158"/>
              <a:ext cx="6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1" name="Freeform 24">
              <a:extLst>
                <a:ext uri="{FF2B5EF4-FFF2-40B4-BE49-F238E27FC236}">
                  <a16:creationId xmlns:a16="http://schemas.microsoft.com/office/drawing/2014/main" id="{E36DB899-FFAF-44CE-9CAF-6A7DD520C578}"/>
                </a:ext>
              </a:extLst>
            </p:cNvPr>
            <p:cNvSpPr>
              <a:spLocks/>
            </p:cNvSpPr>
            <p:nvPr/>
          </p:nvSpPr>
          <p:spPr bwMode="auto">
            <a:xfrm>
              <a:off x="4012" y="2132"/>
              <a:ext cx="52" cy="51"/>
            </a:xfrm>
            <a:custGeom>
              <a:avLst/>
              <a:gdLst>
                <a:gd name="T0" fmla="*/ 0 w 104"/>
                <a:gd name="T1" fmla="*/ 6 h 103"/>
                <a:gd name="T2" fmla="*/ 13 w 104"/>
                <a:gd name="T3" fmla="*/ 0 h 103"/>
                <a:gd name="T4" fmla="*/ 13 w 104"/>
                <a:gd name="T5" fmla="*/ 0 h 103"/>
                <a:gd name="T6" fmla="*/ 13 w 104"/>
                <a:gd name="T7" fmla="*/ 1 h 103"/>
                <a:gd name="T8" fmla="*/ 13 w 104"/>
                <a:gd name="T9" fmla="*/ 2 h 103"/>
                <a:gd name="T10" fmla="*/ 12 w 104"/>
                <a:gd name="T11" fmla="*/ 3 h 103"/>
                <a:gd name="T12" fmla="*/ 12 w 104"/>
                <a:gd name="T13" fmla="*/ 3 h 103"/>
                <a:gd name="T14" fmla="*/ 12 w 104"/>
                <a:gd name="T15" fmla="*/ 4 h 103"/>
                <a:gd name="T16" fmla="*/ 12 w 104"/>
                <a:gd name="T17" fmla="*/ 5 h 103"/>
                <a:gd name="T18" fmla="*/ 12 w 104"/>
                <a:gd name="T19" fmla="*/ 6 h 103"/>
                <a:gd name="T20" fmla="*/ 12 w 104"/>
                <a:gd name="T21" fmla="*/ 7 h 103"/>
                <a:gd name="T22" fmla="*/ 12 w 104"/>
                <a:gd name="T23" fmla="*/ 8 h 103"/>
                <a:gd name="T24" fmla="*/ 12 w 104"/>
                <a:gd name="T25" fmla="*/ 9 h 103"/>
                <a:gd name="T26" fmla="*/ 12 w 104"/>
                <a:gd name="T27" fmla="*/ 9 h 103"/>
                <a:gd name="T28" fmla="*/ 13 w 104"/>
                <a:gd name="T29" fmla="*/ 10 h 103"/>
                <a:gd name="T30" fmla="*/ 13 w 104"/>
                <a:gd name="T31" fmla="*/ 11 h 103"/>
                <a:gd name="T32" fmla="*/ 13 w 104"/>
                <a:gd name="T33" fmla="*/ 12 h 103"/>
                <a:gd name="T34" fmla="*/ 13 w 104"/>
                <a:gd name="T35" fmla="*/ 12 h 103"/>
                <a:gd name="T36" fmla="*/ 0 w 104"/>
                <a:gd name="T37" fmla="*/ 6 h 103"/>
                <a:gd name="T38" fmla="*/ 0 w 104"/>
                <a:gd name="T39" fmla="*/ 6 h 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4" h="103">
                  <a:moveTo>
                    <a:pt x="0" y="52"/>
                  </a:moveTo>
                  <a:lnTo>
                    <a:pt x="104" y="0"/>
                  </a:lnTo>
                  <a:lnTo>
                    <a:pt x="101" y="5"/>
                  </a:lnTo>
                  <a:lnTo>
                    <a:pt x="98" y="12"/>
                  </a:lnTo>
                  <a:lnTo>
                    <a:pt x="97" y="18"/>
                  </a:lnTo>
                  <a:lnTo>
                    <a:pt x="95" y="25"/>
                  </a:lnTo>
                  <a:lnTo>
                    <a:pt x="94" y="31"/>
                  </a:lnTo>
                  <a:lnTo>
                    <a:pt x="92" y="38"/>
                  </a:lnTo>
                  <a:lnTo>
                    <a:pt x="91" y="45"/>
                  </a:lnTo>
                  <a:lnTo>
                    <a:pt x="91" y="52"/>
                  </a:lnTo>
                  <a:lnTo>
                    <a:pt x="91" y="58"/>
                  </a:lnTo>
                  <a:lnTo>
                    <a:pt x="92" y="65"/>
                  </a:lnTo>
                  <a:lnTo>
                    <a:pt x="94" y="72"/>
                  </a:lnTo>
                  <a:lnTo>
                    <a:pt x="95" y="77"/>
                  </a:lnTo>
                  <a:lnTo>
                    <a:pt x="97" y="85"/>
                  </a:lnTo>
                  <a:lnTo>
                    <a:pt x="98" y="90"/>
                  </a:lnTo>
                  <a:lnTo>
                    <a:pt x="101" y="97"/>
                  </a:lnTo>
                  <a:lnTo>
                    <a:pt x="104" y="103"/>
                  </a:lnTo>
                  <a:lnTo>
                    <a:pt x="0" y="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562" name="Line 25">
              <a:extLst>
                <a:ext uri="{FF2B5EF4-FFF2-40B4-BE49-F238E27FC236}">
                  <a16:creationId xmlns:a16="http://schemas.microsoft.com/office/drawing/2014/main" id="{40070AEA-5BAD-4FE1-AD52-888C670A69E1}"/>
                </a:ext>
              </a:extLst>
            </p:cNvPr>
            <p:cNvSpPr>
              <a:spLocks noChangeShapeType="1"/>
            </p:cNvSpPr>
            <p:nvPr/>
          </p:nvSpPr>
          <p:spPr bwMode="auto">
            <a:xfrm>
              <a:off x="4268" y="2364"/>
              <a:ext cx="21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3" name="Freeform 26">
              <a:extLst>
                <a:ext uri="{FF2B5EF4-FFF2-40B4-BE49-F238E27FC236}">
                  <a16:creationId xmlns:a16="http://schemas.microsoft.com/office/drawing/2014/main" id="{D9B016A3-11D9-43F3-AC17-7884D1A7F478}"/>
                </a:ext>
              </a:extLst>
            </p:cNvPr>
            <p:cNvSpPr>
              <a:spLocks/>
            </p:cNvSpPr>
            <p:nvPr/>
          </p:nvSpPr>
          <p:spPr bwMode="auto">
            <a:xfrm>
              <a:off x="4470" y="2339"/>
              <a:ext cx="52" cy="51"/>
            </a:xfrm>
            <a:custGeom>
              <a:avLst/>
              <a:gdLst>
                <a:gd name="T0" fmla="*/ 13 w 103"/>
                <a:gd name="T1" fmla="*/ 6 h 104"/>
                <a:gd name="T2" fmla="*/ 0 w 103"/>
                <a:gd name="T3" fmla="*/ 12 h 104"/>
                <a:gd name="T4" fmla="*/ 1 w 103"/>
                <a:gd name="T5" fmla="*/ 12 h 104"/>
                <a:gd name="T6" fmla="*/ 1 w 103"/>
                <a:gd name="T7" fmla="*/ 11 h 104"/>
                <a:gd name="T8" fmla="*/ 1 w 103"/>
                <a:gd name="T9" fmla="*/ 10 h 104"/>
                <a:gd name="T10" fmla="*/ 2 w 103"/>
                <a:gd name="T11" fmla="*/ 9 h 104"/>
                <a:gd name="T12" fmla="*/ 2 w 103"/>
                <a:gd name="T13" fmla="*/ 8 h 104"/>
                <a:gd name="T14" fmla="*/ 2 w 103"/>
                <a:gd name="T15" fmla="*/ 7 h 104"/>
                <a:gd name="T16" fmla="*/ 2 w 103"/>
                <a:gd name="T17" fmla="*/ 7 h 104"/>
                <a:gd name="T18" fmla="*/ 2 w 103"/>
                <a:gd name="T19" fmla="*/ 6 h 104"/>
                <a:gd name="T20" fmla="*/ 2 w 103"/>
                <a:gd name="T21" fmla="*/ 5 h 104"/>
                <a:gd name="T22" fmla="*/ 2 w 103"/>
                <a:gd name="T23" fmla="*/ 4 h 104"/>
                <a:gd name="T24" fmla="*/ 2 w 103"/>
                <a:gd name="T25" fmla="*/ 3 h 104"/>
                <a:gd name="T26" fmla="*/ 2 w 103"/>
                <a:gd name="T27" fmla="*/ 3 h 104"/>
                <a:gd name="T28" fmla="*/ 1 w 103"/>
                <a:gd name="T29" fmla="*/ 2 h 104"/>
                <a:gd name="T30" fmla="*/ 1 w 103"/>
                <a:gd name="T31" fmla="*/ 1 h 104"/>
                <a:gd name="T32" fmla="*/ 1 w 103"/>
                <a:gd name="T33" fmla="*/ 0 h 104"/>
                <a:gd name="T34" fmla="*/ 0 w 103"/>
                <a:gd name="T35" fmla="*/ 0 h 104"/>
                <a:gd name="T36" fmla="*/ 13 w 103"/>
                <a:gd name="T37" fmla="*/ 6 h 104"/>
                <a:gd name="T38" fmla="*/ 13 w 103"/>
                <a:gd name="T39" fmla="*/ 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3" h="104">
                  <a:moveTo>
                    <a:pt x="103" y="51"/>
                  </a:moveTo>
                  <a:lnTo>
                    <a:pt x="0" y="104"/>
                  </a:lnTo>
                  <a:lnTo>
                    <a:pt x="3" y="97"/>
                  </a:lnTo>
                  <a:lnTo>
                    <a:pt x="5" y="91"/>
                  </a:lnTo>
                  <a:lnTo>
                    <a:pt x="7" y="84"/>
                  </a:lnTo>
                  <a:lnTo>
                    <a:pt x="10" y="78"/>
                  </a:lnTo>
                  <a:lnTo>
                    <a:pt x="11" y="71"/>
                  </a:lnTo>
                  <a:lnTo>
                    <a:pt x="11" y="64"/>
                  </a:lnTo>
                  <a:lnTo>
                    <a:pt x="12" y="58"/>
                  </a:lnTo>
                  <a:lnTo>
                    <a:pt x="12" y="51"/>
                  </a:lnTo>
                  <a:lnTo>
                    <a:pt x="12" y="44"/>
                  </a:lnTo>
                  <a:lnTo>
                    <a:pt x="11" y="38"/>
                  </a:lnTo>
                  <a:lnTo>
                    <a:pt x="11" y="31"/>
                  </a:lnTo>
                  <a:lnTo>
                    <a:pt x="10" y="24"/>
                  </a:lnTo>
                  <a:lnTo>
                    <a:pt x="7" y="19"/>
                  </a:lnTo>
                  <a:lnTo>
                    <a:pt x="5" y="12"/>
                  </a:lnTo>
                  <a:lnTo>
                    <a:pt x="3" y="6"/>
                  </a:lnTo>
                  <a:lnTo>
                    <a:pt x="0" y="0"/>
                  </a:lnTo>
                  <a:lnTo>
                    <a:pt x="103" y="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1A20D29-DDA8-4C06-A3D4-8C66AF2F34D3}"/>
              </a:ext>
            </a:extLst>
          </p:cNvPr>
          <p:cNvSpPr>
            <a:spLocks noGrp="1" noChangeArrowheads="1"/>
          </p:cNvSpPr>
          <p:nvPr>
            <p:ph type="body" idx="1"/>
          </p:nvPr>
        </p:nvSpPr>
        <p:spPr>
          <a:xfrm>
            <a:off x="2058988" y="1435100"/>
            <a:ext cx="8077200" cy="5029200"/>
          </a:xfrm>
        </p:spPr>
        <p:txBody>
          <a:bodyPr/>
          <a:lstStyle/>
          <a:p>
            <a:pPr eaLnBrk="1" hangingPunct="1">
              <a:lnSpc>
                <a:spcPct val="110000"/>
              </a:lnSpc>
              <a:buClr>
                <a:srgbClr val="0070C0"/>
              </a:buClr>
              <a:buFont typeface="Wingdings" panose="05000000000000000000" pitchFamily="2" charset="2"/>
              <a:buChar char="n"/>
            </a:pPr>
            <a:r>
              <a:rPr lang="zh-CN" altLang="en-US" sz="2400"/>
              <a:t>在程序设计中遇到需要重复执行的操作，可以使用循环语句来实现。</a:t>
            </a:r>
            <a:endParaRPr lang="en-US" altLang="zh-CN" sz="2400"/>
          </a:p>
          <a:p>
            <a:pPr eaLnBrk="1" hangingPunct="1">
              <a:lnSpc>
                <a:spcPct val="110000"/>
              </a:lnSpc>
              <a:buClr>
                <a:srgbClr val="0070C0"/>
              </a:buClr>
              <a:buFont typeface="Wingdings" panose="05000000000000000000" pitchFamily="2" charset="2"/>
              <a:buChar char="n"/>
            </a:pPr>
            <a:r>
              <a:rPr lang="en-US" altLang="zh-CN" sz="2400"/>
              <a:t>C++</a:t>
            </a:r>
            <a:r>
              <a:rPr lang="zh-CN" altLang="en-US" sz="2400"/>
              <a:t>有</a:t>
            </a:r>
            <a:r>
              <a:rPr lang="en-US" altLang="zh-CN" sz="2400"/>
              <a:t>3</a:t>
            </a:r>
            <a:r>
              <a:rPr lang="zh-CN" altLang="en-US" sz="2400"/>
              <a:t>种循环语句：</a:t>
            </a:r>
            <a:r>
              <a:rPr lang="en-US" altLang="zh-CN" sz="2400"/>
              <a:t>while</a:t>
            </a:r>
            <a:r>
              <a:rPr lang="zh-CN" altLang="en-US" sz="2400"/>
              <a:t>、</a:t>
            </a:r>
            <a:r>
              <a:rPr lang="en-US" altLang="zh-CN" sz="2400"/>
              <a:t>do-while</a:t>
            </a:r>
            <a:r>
              <a:rPr lang="zh-CN" altLang="en-US" sz="2400"/>
              <a:t>和</a:t>
            </a:r>
            <a:r>
              <a:rPr lang="en-US" altLang="zh-CN" sz="2400"/>
              <a:t>for</a:t>
            </a:r>
            <a:r>
              <a:rPr lang="zh-CN" altLang="en-US" sz="2400"/>
              <a:t>循环语句。 </a:t>
            </a:r>
          </a:p>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a:t>
            </a:r>
            <a:r>
              <a:rPr lang="en-US" altLang="zh-CN" sz="2400" b="1"/>
              <a:t>while</a:t>
            </a:r>
            <a:r>
              <a:rPr lang="zh-CN" altLang="en-US" sz="2400" b="1"/>
              <a:t>循环语句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b="1">
                <a:solidFill>
                  <a:srgbClr val="FF0000"/>
                </a:solidFill>
              </a:rPr>
              <a:t>注意：</a:t>
            </a:r>
            <a:endParaRPr lang="en-US" altLang="zh-CN" sz="2400">
              <a:solidFill>
                <a:srgbClr val="FF0000"/>
              </a:solidFill>
            </a:endParaRPr>
          </a:p>
          <a:p>
            <a:pPr eaLnBrk="1" hangingPunct="1">
              <a:lnSpc>
                <a:spcPct val="110000"/>
              </a:lnSpc>
              <a:buClr>
                <a:srgbClr val="0070C0"/>
              </a:buClr>
              <a:buFont typeface="Wingdings" panose="05000000000000000000" pitchFamily="2" charset="2"/>
              <a:buChar char="ü"/>
            </a:pPr>
            <a:r>
              <a:rPr lang="zh-CN" altLang="en-US" sz="2400"/>
              <a:t>如果循环体有多个语句时，要用大括号</a:t>
            </a:r>
            <a:r>
              <a:rPr lang="en-US" altLang="zh-CN" sz="2400"/>
              <a:t>{}</a:t>
            </a:r>
            <a:r>
              <a:rPr lang="zh-CN" altLang="en-US" sz="2400"/>
              <a:t> 括起来。</a:t>
            </a:r>
            <a:endParaRPr lang="en-US" altLang="zh-CN" sz="2400"/>
          </a:p>
          <a:p>
            <a:pPr eaLnBrk="1" hangingPunct="1">
              <a:lnSpc>
                <a:spcPct val="110000"/>
              </a:lnSpc>
              <a:buClr>
                <a:srgbClr val="0070C0"/>
              </a:buClr>
              <a:buFont typeface="Wingdings" panose="05000000000000000000" pitchFamily="2" charset="2"/>
              <a:buChar char="ü"/>
            </a:pPr>
            <a:r>
              <a:rPr lang="zh-CN" altLang="en-US" sz="2400"/>
              <a:t>循环语句要包含循环变量、循环条件和对循环变量有改变使得有限次循环之后能满足循环终止条件而结束循环的三部分组成。 </a:t>
            </a:r>
          </a:p>
          <a:p>
            <a:pPr eaLnBrk="1" hangingPunct="1">
              <a:lnSpc>
                <a:spcPct val="110000"/>
              </a:lnSpc>
              <a:buClr>
                <a:srgbClr val="0070C0"/>
              </a:buClr>
              <a:buFont typeface="Wingdings" panose="05000000000000000000" pitchFamily="2" charset="2"/>
              <a:buChar char="n"/>
            </a:pPr>
            <a:endParaRPr lang="zh-CN" altLang="en-US" sz="2400"/>
          </a:p>
        </p:txBody>
      </p:sp>
      <p:sp>
        <p:nvSpPr>
          <p:cNvPr id="66563" name="Rectangle 3">
            <a:extLst>
              <a:ext uri="{FF2B5EF4-FFF2-40B4-BE49-F238E27FC236}">
                <a16:creationId xmlns:a16="http://schemas.microsoft.com/office/drawing/2014/main" id="{ABDE97E0-D7DF-431A-92B4-750E23845EBD}"/>
              </a:ext>
            </a:extLst>
          </p:cNvPr>
          <p:cNvSpPr>
            <a:spLocks noGrp="1" noChangeArrowheads="1"/>
          </p:cNvSpPr>
          <p:nvPr>
            <p:ph type="title"/>
          </p:nvPr>
        </p:nvSpPr>
        <p:spPr>
          <a:xfrm>
            <a:off x="1981200" y="533400"/>
            <a:ext cx="8229600" cy="838200"/>
          </a:xfrm>
        </p:spPr>
        <p:txBody>
          <a:bodyPr/>
          <a:lstStyle/>
          <a:p>
            <a:pPr eaLnBrk="1" hangingPunct="1"/>
            <a:r>
              <a:rPr lang="en-US" altLang="zh-CN" sz="3200" b="1"/>
              <a:t>2.5.3  </a:t>
            </a:r>
            <a:r>
              <a:rPr lang="zh-CN" altLang="en-US" sz="3200" b="1"/>
              <a:t>循环语句</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B6B2E78-2CE2-433D-9876-C4987B8F6820}"/>
              </a:ext>
            </a:extLst>
          </p:cNvPr>
          <p:cNvSpPr>
            <a:spLocks noGrp="1" noChangeArrowheads="1"/>
          </p:cNvSpPr>
          <p:nvPr>
            <p:ph type="body" sz="half" idx="1"/>
          </p:nvPr>
        </p:nvSpPr>
        <p:spPr>
          <a:xfrm>
            <a:off x="1981200" y="762000"/>
            <a:ext cx="8153400" cy="5715000"/>
          </a:xfrm>
          <a:noFill/>
          <a:ln>
            <a:solidFill>
              <a:schemeClr val="tx1"/>
            </a:solidFill>
          </a:ln>
        </p:spPr>
        <p:txBody>
          <a:bodyPr>
            <a:normAutofit lnSpcReduction="10000"/>
          </a:bodyPr>
          <a:lstStyle/>
          <a:p>
            <a:pPr eaLnBrk="1" hangingPunct="1">
              <a:buFontTx/>
              <a:buNone/>
              <a:defRPr/>
            </a:pPr>
            <a:r>
              <a:rPr lang="en-US" altLang="zh-CN" sz="2400" dirty="0"/>
              <a:t>【</a:t>
            </a:r>
            <a:r>
              <a:rPr lang="zh-CN" altLang="en-US" sz="2400" dirty="0"/>
              <a:t>例</a:t>
            </a:r>
            <a:r>
              <a:rPr lang="en-US" altLang="zh-CN" sz="2400" dirty="0"/>
              <a:t>2.14】</a:t>
            </a:r>
            <a:r>
              <a:rPr lang="zh-CN" altLang="en-US" sz="2400" dirty="0"/>
              <a:t>编程计算</a:t>
            </a:r>
            <a:r>
              <a:rPr lang="en-US" altLang="zh-CN" sz="2400" dirty="0"/>
              <a:t>1~100</a:t>
            </a:r>
            <a:r>
              <a:rPr lang="zh-CN" altLang="en-US" sz="2400" dirty="0"/>
              <a:t>之和。</a:t>
            </a:r>
          </a:p>
          <a:p>
            <a:pPr marL="0" indent="0">
              <a:buNone/>
              <a:defRPr/>
            </a:pPr>
            <a:r>
              <a:rPr lang="en-US" altLang="zh-CN" sz="2400" dirty="0"/>
              <a:t>#include&lt;</a:t>
            </a:r>
            <a:r>
              <a:rPr lang="en-US" altLang="zh-CN" sz="2400" dirty="0" err="1"/>
              <a:t>iostream</a:t>
            </a:r>
            <a:r>
              <a:rPr lang="en-US" altLang="zh-CN" sz="2400" dirty="0"/>
              <a:t>&gt;</a:t>
            </a:r>
            <a:endParaRPr lang="zh-CN" altLang="zh-CN" sz="2400" dirty="0"/>
          </a:p>
          <a:p>
            <a:pPr marL="0" indent="0">
              <a:buNone/>
              <a:defRPr/>
            </a:pPr>
            <a:r>
              <a:rPr lang="en-US" altLang="zh-CN" sz="2400" dirty="0"/>
              <a:t>using namespace </a:t>
            </a:r>
            <a:r>
              <a:rPr lang="en-US" altLang="zh-CN" sz="2400" dirty="0" err="1"/>
              <a:t>std</a:t>
            </a:r>
            <a:r>
              <a:rPr lang="en-US" altLang="zh-CN" sz="2400" dirty="0"/>
              <a:t>; </a:t>
            </a:r>
            <a:endParaRPr lang="zh-CN" altLang="zh-CN" sz="2400" dirty="0"/>
          </a:p>
          <a:p>
            <a:pPr marL="0" indent="0">
              <a:buNone/>
              <a:defRPr/>
            </a:pPr>
            <a:r>
              <a:rPr lang="en-US" altLang="zh-CN" sz="2400" dirty="0" err="1"/>
              <a:t>int</a:t>
            </a:r>
            <a:r>
              <a:rPr lang="en-US" altLang="zh-CN" sz="2400" dirty="0"/>
              <a:t> main() </a:t>
            </a:r>
            <a:endParaRPr lang="zh-CN" altLang="zh-CN" sz="2400" dirty="0"/>
          </a:p>
          <a:p>
            <a:pPr marL="0" indent="0">
              <a:buNone/>
              <a:defRPr/>
            </a:pPr>
            <a:r>
              <a:rPr lang="en-US" altLang="zh-CN" sz="2400" dirty="0"/>
              <a:t>{ </a:t>
            </a:r>
            <a:r>
              <a:rPr lang="zh-CN" altLang="en-US" sz="2400" dirty="0"/>
              <a:t> </a:t>
            </a:r>
            <a:r>
              <a:rPr lang="en-US" altLang="zh-CN" sz="2400" dirty="0"/>
              <a:t> </a:t>
            </a:r>
            <a:r>
              <a:rPr lang="en-US" altLang="zh-CN" sz="2400" dirty="0" err="1"/>
              <a:t>int</a:t>
            </a:r>
            <a:r>
              <a:rPr lang="en-US" altLang="zh-CN" sz="2400" dirty="0"/>
              <a:t> </a:t>
            </a:r>
            <a:r>
              <a:rPr lang="en-US" altLang="zh-CN" sz="2400" dirty="0" err="1"/>
              <a:t>i</a:t>
            </a:r>
            <a:r>
              <a:rPr lang="en-US" altLang="zh-CN" sz="2400" dirty="0"/>
              <a:t>=1,sum=0;</a:t>
            </a:r>
            <a:endParaRPr lang="zh-CN" altLang="zh-CN" sz="2400" dirty="0"/>
          </a:p>
          <a:p>
            <a:pPr marL="0" indent="0">
              <a:buNone/>
              <a:defRPr/>
            </a:pPr>
            <a:r>
              <a:rPr lang="en-US" altLang="zh-CN" sz="2400" dirty="0"/>
              <a:t>    while(</a:t>
            </a:r>
            <a:r>
              <a:rPr lang="en-US" altLang="zh-CN" sz="2400" dirty="0" err="1"/>
              <a:t>i</a:t>
            </a:r>
            <a:r>
              <a:rPr lang="en-US" altLang="zh-CN" sz="2400" dirty="0"/>
              <a:t>&lt;=100)</a:t>
            </a:r>
            <a:endParaRPr lang="zh-CN" altLang="zh-CN" sz="2400" dirty="0"/>
          </a:p>
          <a:p>
            <a:pPr marL="0" indent="0">
              <a:buNone/>
              <a:defRPr/>
            </a:pPr>
            <a:r>
              <a:rPr lang="en-US" altLang="zh-CN" sz="2400" dirty="0"/>
              <a:t>    {</a:t>
            </a:r>
            <a:endParaRPr lang="zh-CN" altLang="zh-CN" sz="2400" dirty="0"/>
          </a:p>
          <a:p>
            <a:pPr marL="0" indent="0">
              <a:buNone/>
              <a:defRPr/>
            </a:pPr>
            <a:r>
              <a:rPr lang="en-US" altLang="zh-CN" sz="2400" dirty="0"/>
              <a:t>           sum+=</a:t>
            </a:r>
            <a:r>
              <a:rPr lang="en-US" altLang="zh-CN" sz="2400" dirty="0" err="1"/>
              <a:t>i</a:t>
            </a:r>
            <a:r>
              <a:rPr lang="en-US" altLang="zh-CN" sz="2400" dirty="0"/>
              <a:t>;</a:t>
            </a:r>
            <a:endParaRPr lang="zh-CN" altLang="zh-CN" sz="2400" dirty="0"/>
          </a:p>
          <a:p>
            <a:pPr marL="0" indent="0">
              <a:buNone/>
              <a:defRPr/>
            </a:pPr>
            <a:r>
              <a:rPr lang="en-US" altLang="zh-CN" sz="2400" dirty="0">
                <a:sym typeface="Wingdings"/>
              </a:rPr>
              <a:t>       </a:t>
            </a:r>
            <a:r>
              <a:rPr lang="en-US" altLang="zh-CN" sz="2400" dirty="0"/>
              <a:t>    </a:t>
            </a:r>
            <a:r>
              <a:rPr lang="en-US" altLang="zh-CN" sz="2400" dirty="0" err="1"/>
              <a:t>i</a:t>
            </a:r>
            <a:r>
              <a:rPr lang="en-US" altLang="zh-CN" sz="2400" dirty="0"/>
              <a:t>++;</a:t>
            </a:r>
            <a:endParaRPr lang="zh-CN" altLang="zh-CN" sz="2400" dirty="0"/>
          </a:p>
          <a:p>
            <a:pPr marL="0" indent="0">
              <a:buNone/>
              <a:defRPr/>
            </a:pPr>
            <a:r>
              <a:rPr lang="en-US" altLang="zh-CN" sz="2400" dirty="0"/>
              <a:t>    }</a:t>
            </a:r>
            <a:endParaRPr lang="zh-CN" altLang="zh-CN" sz="2400" dirty="0"/>
          </a:p>
          <a:p>
            <a:pPr marL="0" indent="0">
              <a:buNone/>
              <a:defRPr/>
            </a:pPr>
            <a:r>
              <a:rPr lang="en-US" altLang="zh-CN" sz="2400" dirty="0"/>
              <a:t>    </a:t>
            </a:r>
            <a:r>
              <a:rPr lang="en-US" altLang="zh-CN" sz="2400" dirty="0" err="1"/>
              <a:t>cout</a:t>
            </a:r>
            <a:r>
              <a:rPr lang="en-US" altLang="zh-CN" sz="2400" dirty="0"/>
              <a:t>&lt;&lt;"sum="&lt;&lt;sum&lt;&lt;</a:t>
            </a:r>
            <a:r>
              <a:rPr lang="en-US" altLang="zh-CN" sz="2400" dirty="0" err="1"/>
              <a:t>endl</a:t>
            </a:r>
            <a:r>
              <a:rPr lang="en-US" altLang="zh-CN" sz="2400" dirty="0"/>
              <a:t>;</a:t>
            </a:r>
            <a:endParaRPr lang="zh-CN" altLang="zh-CN" sz="2400" dirty="0"/>
          </a:p>
          <a:p>
            <a:pPr marL="0" indent="0">
              <a:buNone/>
              <a:defRPr/>
            </a:pPr>
            <a:r>
              <a:rPr lang="en-US" altLang="zh-CN" sz="2400" dirty="0"/>
              <a:t>    return 0;</a:t>
            </a:r>
            <a:endParaRPr lang="zh-CN" altLang="zh-CN" sz="2400" dirty="0"/>
          </a:p>
          <a:p>
            <a:pPr marL="0" indent="0">
              <a:buNone/>
              <a:defRPr/>
            </a:pPr>
            <a:r>
              <a:rPr lang="en-US" altLang="zh-CN" sz="2400" dirty="0"/>
              <a:t>}</a:t>
            </a:r>
            <a:endParaRPr lang="zh-CN" altLang="zh-CN" sz="2400" dirty="0"/>
          </a:p>
        </p:txBody>
      </p:sp>
      <p:sp>
        <p:nvSpPr>
          <p:cNvPr id="3" name="Rectangle 4">
            <a:extLst>
              <a:ext uri="{FF2B5EF4-FFF2-40B4-BE49-F238E27FC236}">
                <a16:creationId xmlns:a16="http://schemas.microsoft.com/office/drawing/2014/main" id="{5F2AA686-2259-45BF-9F57-25949F378F84}"/>
              </a:ext>
            </a:extLst>
          </p:cNvPr>
          <p:cNvSpPr>
            <a:spLocks noChangeArrowheads="1"/>
          </p:cNvSpPr>
          <p:nvPr/>
        </p:nvSpPr>
        <p:spPr bwMode="auto">
          <a:xfrm>
            <a:off x="7315200" y="1133476"/>
            <a:ext cx="2590800" cy="708025"/>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000" dirty="0"/>
              <a:t>运行结果：</a:t>
            </a:r>
            <a:endParaRPr lang="en-US" altLang="zh-CN" sz="2000" dirty="0"/>
          </a:p>
          <a:p>
            <a:pPr eaLnBrk="1" hangingPunct="1">
              <a:defRPr/>
            </a:pPr>
            <a:r>
              <a:rPr lang="en-US" altLang="zh-CN" sz="2000" dirty="0"/>
              <a:t>sum = 5050</a:t>
            </a:r>
            <a:endParaRPr lang="zh-CN" altLang="zh-CN"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33B466C-9E80-49DD-BF06-C44358CFFCEC}"/>
              </a:ext>
            </a:extLst>
          </p:cNvPr>
          <p:cNvSpPr>
            <a:spLocks noGrp="1" noChangeArrowheads="1"/>
          </p:cNvSpPr>
          <p:nvPr>
            <p:ph type="body" idx="1"/>
          </p:nvPr>
        </p:nvSpPr>
        <p:spPr>
          <a:xfrm>
            <a:off x="2058988" y="1435100"/>
            <a:ext cx="8077200" cy="5029200"/>
          </a:xfrm>
        </p:spPr>
        <p:txBody>
          <a:bodyPr>
            <a:normAutofit lnSpcReduction="10000"/>
          </a:bodyPr>
          <a:lstStyle/>
          <a:p>
            <a:pPr eaLnBrk="1" hangingPunct="1">
              <a:lnSpc>
                <a:spcPct val="110000"/>
              </a:lnSpc>
              <a:buClr>
                <a:srgbClr val="0070C0"/>
              </a:buClr>
              <a:buFont typeface="Wingdings" panose="05000000000000000000" pitchFamily="2" charset="2"/>
              <a:buChar char="n"/>
            </a:pPr>
            <a:r>
              <a:rPr lang="en-US" altLang="zh-CN" sz="2400" b="1"/>
              <a:t>2</a:t>
            </a:r>
            <a:r>
              <a:rPr lang="zh-CN" altLang="en-US" sz="2400" b="1"/>
              <a:t>．</a:t>
            </a:r>
            <a:r>
              <a:rPr lang="en-US" altLang="zh-CN" sz="2400" b="1"/>
              <a:t>do-while</a:t>
            </a:r>
            <a:r>
              <a:rPr lang="zh-CN" altLang="en-US" sz="2400" b="1"/>
              <a:t>循环语句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a:t>语法形式：</a:t>
            </a:r>
          </a:p>
          <a:p>
            <a:pPr eaLnBrk="1" hangingPunct="1">
              <a:lnSpc>
                <a:spcPct val="90000"/>
              </a:lnSpc>
              <a:buFontTx/>
              <a:buNone/>
            </a:pPr>
            <a:r>
              <a:rPr lang="zh-CN" altLang="en-US" sz="2400">
                <a:solidFill>
                  <a:srgbClr val="FF0000"/>
                </a:solidFill>
              </a:rPr>
              <a:t>           </a:t>
            </a:r>
            <a:r>
              <a:rPr lang="en-US" altLang="zh-CN" sz="2400">
                <a:solidFill>
                  <a:srgbClr val="FF0000"/>
                </a:solidFill>
              </a:rPr>
              <a:t>do</a:t>
            </a:r>
          </a:p>
          <a:p>
            <a:pPr eaLnBrk="1" hangingPunct="1">
              <a:lnSpc>
                <a:spcPct val="90000"/>
              </a:lnSpc>
              <a:buFontTx/>
              <a:buNone/>
            </a:pPr>
            <a:r>
              <a:rPr lang="en-US" altLang="zh-CN" sz="2400">
                <a:solidFill>
                  <a:srgbClr val="FF0000"/>
                </a:solidFill>
              </a:rPr>
              <a:t>           {      ……    //</a:t>
            </a:r>
            <a:r>
              <a:rPr lang="zh-CN" altLang="en-US" sz="2400">
                <a:solidFill>
                  <a:srgbClr val="FF0000"/>
                </a:solidFill>
              </a:rPr>
              <a:t>循环体部分  </a:t>
            </a:r>
            <a:r>
              <a:rPr lang="en-US" altLang="zh-CN" sz="2400">
                <a:solidFill>
                  <a:srgbClr val="FF0000"/>
                </a:solidFill>
              </a:rPr>
              <a:t>}</a:t>
            </a:r>
            <a:endParaRPr lang="zh-CN" altLang="en-US" sz="2400">
              <a:solidFill>
                <a:srgbClr val="FF0000"/>
              </a:solidFill>
            </a:endParaRPr>
          </a:p>
          <a:p>
            <a:pPr eaLnBrk="1" hangingPunct="1">
              <a:lnSpc>
                <a:spcPct val="90000"/>
              </a:lnSpc>
              <a:buFontTx/>
              <a:buNone/>
            </a:pPr>
            <a:r>
              <a:rPr lang="zh-CN" altLang="en-US" sz="2400">
                <a:solidFill>
                  <a:srgbClr val="FF0000"/>
                </a:solidFill>
              </a:rPr>
              <a:t>           </a:t>
            </a:r>
            <a:r>
              <a:rPr lang="en-US" altLang="zh-CN" sz="2400">
                <a:solidFill>
                  <a:srgbClr val="FF0000"/>
                </a:solidFill>
              </a:rPr>
              <a:t>while(</a:t>
            </a:r>
            <a:r>
              <a:rPr lang="zh-CN" altLang="en-US" sz="2400">
                <a:solidFill>
                  <a:srgbClr val="FF0000"/>
                </a:solidFill>
              </a:rPr>
              <a:t>表达式</a:t>
            </a:r>
            <a:r>
              <a:rPr lang="en-US" altLang="zh-CN" sz="2400">
                <a:solidFill>
                  <a:srgbClr val="FF0000"/>
                </a:solidFill>
              </a:rPr>
              <a:t>)</a:t>
            </a:r>
            <a:r>
              <a:rPr lang="zh-CN" altLang="en-US" sz="2400">
                <a:solidFill>
                  <a:srgbClr val="FF0000"/>
                </a:solidFill>
              </a:rPr>
              <a:t>；</a:t>
            </a:r>
          </a:p>
          <a:p>
            <a:pPr eaLnBrk="1" hangingPunct="1">
              <a:lnSpc>
                <a:spcPct val="110000"/>
              </a:lnSpc>
              <a:buClr>
                <a:srgbClr val="0070C0"/>
              </a:buClr>
              <a:buFont typeface="Wingdings" panose="05000000000000000000" pitchFamily="2" charset="2"/>
              <a:buChar char="n"/>
            </a:pPr>
            <a:r>
              <a:rPr lang="zh-CN" altLang="en-US" sz="2400"/>
              <a:t>与</a:t>
            </a:r>
            <a:r>
              <a:rPr lang="en-US" altLang="zh-CN" sz="2400"/>
              <a:t>while</a:t>
            </a:r>
            <a:r>
              <a:rPr lang="zh-CN" altLang="en-US" sz="2400"/>
              <a:t>循环语句的区别：</a:t>
            </a:r>
            <a:endParaRPr lang="en-US" altLang="zh-CN" sz="2400"/>
          </a:p>
          <a:p>
            <a:pPr eaLnBrk="1" hangingPunct="1">
              <a:lnSpc>
                <a:spcPct val="110000"/>
              </a:lnSpc>
              <a:buClr>
                <a:srgbClr val="0070C0"/>
              </a:buClr>
              <a:buFont typeface="Wingdings" panose="05000000000000000000" pitchFamily="2" charset="2"/>
              <a:buChar char="n"/>
            </a:pPr>
            <a:r>
              <a:rPr lang="en-US" altLang="zh-CN" sz="2400"/>
              <a:t>do-while</a:t>
            </a:r>
            <a:r>
              <a:rPr lang="zh-CN" altLang="en-US" sz="2400"/>
              <a:t>语句先执行循环体，后求表达式的值；</a:t>
            </a:r>
            <a:r>
              <a:rPr lang="en-US" altLang="zh-CN" sz="2400"/>
              <a:t>while</a:t>
            </a:r>
            <a:r>
              <a:rPr lang="zh-CN" altLang="en-US" sz="2400"/>
              <a:t>语句先求表达式的值，后执行循环体。</a:t>
            </a:r>
            <a:endParaRPr lang="en-US" altLang="zh-CN" sz="2400"/>
          </a:p>
          <a:p>
            <a:pPr eaLnBrk="1" hangingPunct="1">
              <a:lnSpc>
                <a:spcPct val="110000"/>
              </a:lnSpc>
              <a:buClr>
                <a:srgbClr val="0070C0"/>
              </a:buClr>
              <a:buFont typeface="Wingdings" panose="05000000000000000000" pitchFamily="2" charset="2"/>
              <a:buChar char="n"/>
            </a:pPr>
            <a:r>
              <a:rPr lang="en-US" altLang="zh-CN" sz="2400"/>
              <a:t>do-while</a:t>
            </a:r>
            <a:r>
              <a:rPr lang="zh-CN" altLang="en-US" sz="2400"/>
              <a:t>语句的循环体至少执行一次。</a:t>
            </a:r>
            <a:r>
              <a:rPr lang="en-US" altLang="zh-CN" sz="2400"/>
              <a:t>While</a:t>
            </a:r>
            <a:r>
              <a:rPr lang="zh-CN" altLang="en-US" sz="2400"/>
              <a:t>语句有可能一次都不执行循环体。</a:t>
            </a:r>
          </a:p>
          <a:p>
            <a:pPr eaLnBrk="1" hangingPunct="1">
              <a:lnSpc>
                <a:spcPct val="110000"/>
              </a:lnSpc>
              <a:buClr>
                <a:srgbClr val="0070C0"/>
              </a:buClr>
              <a:buFont typeface="Wingdings" panose="05000000000000000000" pitchFamily="2" charset="2"/>
              <a:buChar char="n"/>
            </a:pPr>
            <a:r>
              <a:rPr lang="zh-CN" altLang="en-US" sz="2400">
                <a:solidFill>
                  <a:srgbClr val="FF0000"/>
                </a:solidFill>
              </a:rPr>
              <a:t>注意：</a:t>
            </a:r>
            <a:r>
              <a:rPr lang="en-US" altLang="zh-CN" sz="2400"/>
              <a:t>do-while</a:t>
            </a:r>
            <a:r>
              <a:rPr lang="zh-CN" altLang="en-US" sz="2400"/>
              <a:t>循环语句最后的分号不可缺少。 </a:t>
            </a:r>
          </a:p>
          <a:p>
            <a:pPr eaLnBrk="1" hangingPunct="1">
              <a:lnSpc>
                <a:spcPct val="110000"/>
              </a:lnSpc>
              <a:buClr>
                <a:srgbClr val="0070C0"/>
              </a:buClr>
              <a:buFont typeface="Wingdings" panose="05000000000000000000" pitchFamily="2" charset="2"/>
              <a:buChar char="n"/>
            </a:pPr>
            <a:endParaRPr lang="en-US" altLang="zh-CN" sz="2400"/>
          </a:p>
          <a:p>
            <a:pPr eaLnBrk="1" hangingPunct="1">
              <a:lnSpc>
                <a:spcPct val="110000"/>
              </a:lnSpc>
              <a:buClr>
                <a:srgbClr val="0070C0"/>
              </a:buClr>
              <a:buFont typeface="Wingdings" panose="05000000000000000000" pitchFamily="2" charset="2"/>
              <a:buChar char="n"/>
            </a:pPr>
            <a:endParaRPr lang="zh-CN" altLang="en-US" sz="2400"/>
          </a:p>
        </p:txBody>
      </p:sp>
      <p:sp>
        <p:nvSpPr>
          <p:cNvPr id="68611" name="Rectangle 3">
            <a:extLst>
              <a:ext uri="{FF2B5EF4-FFF2-40B4-BE49-F238E27FC236}">
                <a16:creationId xmlns:a16="http://schemas.microsoft.com/office/drawing/2014/main" id="{DBC786CE-AE8E-43D6-BBE9-F5BE08881AB3}"/>
              </a:ext>
            </a:extLst>
          </p:cNvPr>
          <p:cNvSpPr>
            <a:spLocks noGrp="1" noChangeArrowheads="1"/>
          </p:cNvSpPr>
          <p:nvPr>
            <p:ph type="title"/>
          </p:nvPr>
        </p:nvSpPr>
        <p:spPr>
          <a:xfrm>
            <a:off x="1981200" y="533400"/>
            <a:ext cx="8229600" cy="838200"/>
          </a:xfrm>
        </p:spPr>
        <p:txBody>
          <a:bodyPr/>
          <a:lstStyle/>
          <a:p>
            <a:pPr eaLnBrk="1" hangingPunct="1"/>
            <a:r>
              <a:rPr lang="en-US" altLang="zh-CN" sz="3200" b="1"/>
              <a:t>2.5.3  </a:t>
            </a:r>
            <a:r>
              <a:rPr lang="zh-CN" altLang="en-US" sz="3200" b="1"/>
              <a:t>循环语句</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2FB00F8-6B79-4289-B4CB-50B95B9E9728}"/>
              </a:ext>
            </a:extLst>
          </p:cNvPr>
          <p:cNvSpPr>
            <a:spLocks noGrp="1" noChangeArrowheads="1"/>
          </p:cNvSpPr>
          <p:nvPr>
            <p:ph type="body" sz="half" idx="1"/>
          </p:nvPr>
        </p:nvSpPr>
        <p:spPr>
          <a:xfrm>
            <a:off x="2057400" y="762000"/>
            <a:ext cx="8077200" cy="5715000"/>
          </a:xfrm>
          <a:noFill/>
          <a:ln>
            <a:solidFill>
              <a:schemeClr val="tx1"/>
            </a:solidFill>
          </a:ln>
        </p:spPr>
        <p:txBody>
          <a:bodyPr>
            <a:normAutofit lnSpcReduction="10000"/>
          </a:bodyPr>
          <a:lstStyle/>
          <a:p>
            <a:pPr eaLnBrk="1" hangingPunct="1">
              <a:lnSpc>
                <a:spcPct val="90000"/>
              </a:lnSpc>
              <a:buFontTx/>
              <a:buNone/>
              <a:defRPr/>
            </a:pPr>
            <a:r>
              <a:rPr lang="en-US" altLang="zh-CN" sz="2400" dirty="0"/>
              <a:t>【</a:t>
            </a:r>
            <a:r>
              <a:rPr lang="zh-CN" altLang="en-US" sz="2400" dirty="0"/>
              <a:t>例</a:t>
            </a:r>
            <a:r>
              <a:rPr lang="en-US" altLang="zh-CN" sz="2400" dirty="0"/>
              <a:t>2.15】</a:t>
            </a:r>
            <a:r>
              <a:rPr lang="zh-CN" altLang="en-US" sz="2400" dirty="0"/>
              <a:t>利用</a:t>
            </a:r>
            <a:r>
              <a:rPr lang="en-US" altLang="zh-CN" sz="2400" dirty="0"/>
              <a:t>do-while</a:t>
            </a:r>
            <a:r>
              <a:rPr lang="zh-CN" altLang="en-US" sz="2400" dirty="0"/>
              <a:t>循环语句改写例</a:t>
            </a:r>
            <a:r>
              <a:rPr lang="en-US" altLang="zh-CN" sz="2400" dirty="0"/>
              <a:t>2.14</a:t>
            </a:r>
            <a:r>
              <a:rPr lang="zh-CN" altLang="en-US" sz="2400" dirty="0"/>
              <a:t>。</a:t>
            </a:r>
          </a:p>
          <a:p>
            <a:pPr marL="0" indent="0">
              <a:buNone/>
              <a:defRPr/>
            </a:pPr>
            <a:r>
              <a:rPr lang="en-US" altLang="zh-CN" sz="2400" dirty="0"/>
              <a:t>#include&lt;</a:t>
            </a:r>
            <a:r>
              <a:rPr lang="en-US" altLang="zh-CN" sz="2400" dirty="0" err="1"/>
              <a:t>iostream</a:t>
            </a:r>
            <a:r>
              <a:rPr lang="en-US" altLang="zh-CN" sz="2400" dirty="0"/>
              <a:t>&gt; </a:t>
            </a:r>
            <a:endParaRPr lang="zh-CN" altLang="zh-CN" sz="2400" dirty="0"/>
          </a:p>
          <a:p>
            <a:pPr marL="0" indent="0">
              <a:buNone/>
              <a:defRPr/>
            </a:pPr>
            <a:r>
              <a:rPr lang="en-US" altLang="zh-CN" sz="2400" dirty="0"/>
              <a:t>using namespace </a:t>
            </a:r>
            <a:r>
              <a:rPr lang="en-US" altLang="zh-CN" sz="2400" dirty="0" err="1"/>
              <a:t>std</a:t>
            </a:r>
            <a:r>
              <a:rPr lang="en-US" altLang="zh-CN" sz="2400" dirty="0"/>
              <a:t>;</a:t>
            </a:r>
            <a:endParaRPr lang="zh-CN" altLang="zh-CN" sz="2400" dirty="0"/>
          </a:p>
          <a:p>
            <a:pPr marL="0" indent="0">
              <a:buNone/>
              <a:defRPr/>
            </a:pPr>
            <a:r>
              <a:rPr lang="en-US" altLang="zh-CN" sz="2400" dirty="0" err="1"/>
              <a:t>int</a:t>
            </a:r>
            <a:r>
              <a:rPr lang="en-US" altLang="zh-CN" sz="2400" dirty="0"/>
              <a:t> main() </a:t>
            </a:r>
            <a:endParaRPr lang="zh-CN" altLang="zh-CN" sz="2400" dirty="0"/>
          </a:p>
          <a:p>
            <a:pPr marL="0" indent="0">
              <a:buNone/>
              <a:defRPr/>
            </a:pPr>
            <a:r>
              <a:rPr lang="en-US" altLang="zh-CN" sz="2400" dirty="0"/>
              <a:t>{      </a:t>
            </a:r>
            <a:r>
              <a:rPr lang="en-US" altLang="zh-CN" sz="2400" dirty="0" err="1"/>
              <a:t>int</a:t>
            </a:r>
            <a:r>
              <a:rPr lang="en-US" altLang="zh-CN" sz="2400" dirty="0"/>
              <a:t> </a:t>
            </a:r>
            <a:r>
              <a:rPr lang="en-US" altLang="zh-CN" sz="2400" dirty="0" err="1"/>
              <a:t>i</a:t>
            </a:r>
            <a:r>
              <a:rPr lang="en-US" altLang="zh-CN" sz="2400" dirty="0"/>
              <a:t>=1,sum=0;</a:t>
            </a:r>
            <a:endParaRPr lang="zh-CN" altLang="zh-CN" sz="2400" dirty="0"/>
          </a:p>
          <a:p>
            <a:pPr marL="0" indent="0">
              <a:buNone/>
              <a:defRPr/>
            </a:pPr>
            <a:r>
              <a:rPr lang="en-US" altLang="zh-CN" sz="2400" dirty="0"/>
              <a:t>        do</a:t>
            </a:r>
            <a:endParaRPr lang="zh-CN" altLang="zh-CN" sz="2400" dirty="0"/>
          </a:p>
          <a:p>
            <a:pPr marL="0" indent="0">
              <a:buNone/>
              <a:defRPr/>
            </a:pPr>
            <a:r>
              <a:rPr lang="en-US" altLang="zh-CN" sz="2400" dirty="0"/>
              <a:t>        {</a:t>
            </a:r>
            <a:endParaRPr lang="zh-CN" altLang="zh-CN" sz="2400" dirty="0"/>
          </a:p>
          <a:p>
            <a:pPr marL="0" indent="0">
              <a:buNone/>
              <a:defRPr/>
            </a:pPr>
            <a:r>
              <a:rPr lang="en-US" altLang="zh-CN" sz="2400" dirty="0"/>
              <a:t>              sum+=</a:t>
            </a:r>
            <a:r>
              <a:rPr lang="en-US" altLang="zh-CN" sz="2400" dirty="0" err="1"/>
              <a:t>i</a:t>
            </a:r>
            <a:r>
              <a:rPr lang="en-US" altLang="zh-CN" sz="2400" dirty="0"/>
              <a:t>;     </a:t>
            </a:r>
            <a:r>
              <a:rPr lang="en-US" altLang="zh-CN" sz="2400" dirty="0" err="1"/>
              <a:t>i</a:t>
            </a:r>
            <a:r>
              <a:rPr lang="en-US" altLang="zh-CN" sz="2400" dirty="0"/>
              <a:t>++;</a:t>
            </a:r>
            <a:endParaRPr lang="zh-CN" altLang="zh-CN" sz="2400" dirty="0"/>
          </a:p>
          <a:p>
            <a:pPr marL="0" indent="0">
              <a:buNone/>
              <a:defRPr/>
            </a:pPr>
            <a:r>
              <a:rPr lang="en-US" altLang="zh-CN" sz="2400" dirty="0"/>
              <a:t>        }</a:t>
            </a:r>
            <a:endParaRPr lang="zh-CN" altLang="zh-CN" sz="2400" dirty="0"/>
          </a:p>
          <a:p>
            <a:pPr marL="0" indent="0">
              <a:buNone/>
              <a:defRPr/>
            </a:pPr>
            <a:r>
              <a:rPr lang="en-US" altLang="zh-CN" sz="2400" dirty="0"/>
              <a:t>        while(</a:t>
            </a:r>
            <a:r>
              <a:rPr lang="en-US" altLang="zh-CN" sz="2400" dirty="0" err="1"/>
              <a:t>i</a:t>
            </a:r>
            <a:r>
              <a:rPr lang="en-US" altLang="zh-CN" sz="2400" dirty="0"/>
              <a:t>&lt;=100);</a:t>
            </a:r>
            <a:endParaRPr lang="zh-CN" altLang="zh-CN" sz="2400" dirty="0"/>
          </a:p>
          <a:p>
            <a:pPr marL="0" indent="0">
              <a:buNone/>
              <a:defRPr/>
            </a:pPr>
            <a:r>
              <a:rPr lang="en-US" altLang="zh-CN" sz="2400" dirty="0"/>
              <a:t>        </a:t>
            </a:r>
            <a:r>
              <a:rPr lang="en-US" altLang="zh-CN" sz="2400" dirty="0" err="1"/>
              <a:t>cout</a:t>
            </a:r>
            <a:r>
              <a:rPr lang="en-US" altLang="zh-CN" sz="2400" dirty="0"/>
              <a:t>&lt;&lt;"sum="&lt;&lt;sum&lt;&lt;</a:t>
            </a:r>
            <a:r>
              <a:rPr lang="en-US" altLang="zh-CN" sz="2400" dirty="0" err="1"/>
              <a:t>endl</a:t>
            </a:r>
            <a:r>
              <a:rPr lang="en-US" altLang="zh-CN" sz="2400" dirty="0"/>
              <a:t>;</a:t>
            </a:r>
            <a:endParaRPr lang="zh-CN" altLang="zh-CN" sz="2400" dirty="0"/>
          </a:p>
          <a:p>
            <a:pPr marL="0" indent="0">
              <a:buNone/>
              <a:defRPr/>
            </a:pPr>
            <a:r>
              <a:rPr lang="en-US" altLang="zh-CN" sz="2400" dirty="0"/>
              <a:t>        return 0;</a:t>
            </a:r>
            <a:endParaRPr lang="zh-CN" altLang="zh-CN" sz="2400" dirty="0"/>
          </a:p>
          <a:p>
            <a:pPr marL="0" indent="0">
              <a:buNone/>
              <a:defRPr/>
            </a:pPr>
            <a:r>
              <a:rPr lang="en-US" altLang="zh-CN" sz="2400" dirty="0"/>
              <a:t>}</a:t>
            </a:r>
            <a:endParaRPr lang="zh-CN" altLang="zh-CN" sz="2400" dirty="0"/>
          </a:p>
        </p:txBody>
      </p:sp>
      <p:sp>
        <p:nvSpPr>
          <p:cNvPr id="3" name="Rectangle 4">
            <a:extLst>
              <a:ext uri="{FF2B5EF4-FFF2-40B4-BE49-F238E27FC236}">
                <a16:creationId xmlns:a16="http://schemas.microsoft.com/office/drawing/2014/main" id="{1C4F463C-C6FE-4809-9B96-07BFAE71B39C}"/>
              </a:ext>
            </a:extLst>
          </p:cNvPr>
          <p:cNvSpPr>
            <a:spLocks noChangeArrowheads="1"/>
          </p:cNvSpPr>
          <p:nvPr/>
        </p:nvSpPr>
        <p:spPr bwMode="auto">
          <a:xfrm>
            <a:off x="7315200" y="1430339"/>
            <a:ext cx="2590800" cy="708025"/>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000" dirty="0"/>
              <a:t>运行结果：</a:t>
            </a:r>
            <a:endParaRPr lang="en-US" altLang="zh-CN" sz="2000" dirty="0"/>
          </a:p>
          <a:p>
            <a:pPr eaLnBrk="1" hangingPunct="1">
              <a:defRPr/>
            </a:pPr>
            <a:r>
              <a:rPr lang="en-US" altLang="zh-CN" sz="2000" dirty="0"/>
              <a:t>sum = 5050</a:t>
            </a:r>
            <a:endParaRPr lang="zh-CN" altLang="zh-CN"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0D779EF-2106-40EA-AC6E-BA8588883A15}"/>
              </a:ext>
            </a:extLst>
          </p:cNvPr>
          <p:cNvSpPr>
            <a:spLocks noGrp="1" noChangeArrowheads="1"/>
          </p:cNvSpPr>
          <p:nvPr>
            <p:ph type="body" idx="1"/>
          </p:nvPr>
        </p:nvSpPr>
        <p:spPr>
          <a:xfrm>
            <a:off x="2058988" y="1435100"/>
            <a:ext cx="8077200" cy="5029200"/>
          </a:xfrm>
        </p:spPr>
        <p:txBody>
          <a:bodyPr/>
          <a:lstStyle/>
          <a:p>
            <a:pPr eaLnBrk="1" hangingPunct="1">
              <a:lnSpc>
                <a:spcPct val="110000"/>
              </a:lnSpc>
              <a:buClr>
                <a:srgbClr val="0070C0"/>
              </a:buClr>
              <a:buFont typeface="Wingdings" panose="05000000000000000000" pitchFamily="2" charset="2"/>
              <a:buChar char="n"/>
            </a:pPr>
            <a:r>
              <a:rPr lang="en-US" altLang="zh-CN" sz="2400" b="1"/>
              <a:t>3</a:t>
            </a:r>
            <a:r>
              <a:rPr lang="zh-CN" altLang="en-US" sz="2400" b="1"/>
              <a:t>．</a:t>
            </a:r>
            <a:r>
              <a:rPr lang="en-US" altLang="zh-CN" sz="2400" b="1"/>
              <a:t>for</a:t>
            </a:r>
            <a:r>
              <a:rPr lang="zh-CN" altLang="en-US" sz="2400" b="1"/>
              <a:t>循环语句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a:t>语法形式：</a:t>
            </a:r>
          </a:p>
          <a:p>
            <a:pPr eaLnBrk="1" hangingPunct="1">
              <a:buFontTx/>
              <a:buNone/>
            </a:pPr>
            <a:r>
              <a:rPr lang="zh-CN" altLang="en-US" sz="2400"/>
              <a:t>         </a:t>
            </a:r>
            <a:r>
              <a:rPr lang="en-US" altLang="zh-CN" sz="2400">
                <a:solidFill>
                  <a:srgbClr val="CC3300"/>
                </a:solidFill>
              </a:rPr>
              <a:t>for(</a:t>
            </a:r>
            <a:r>
              <a:rPr lang="zh-CN" altLang="en-US" sz="2400">
                <a:solidFill>
                  <a:srgbClr val="CC3300"/>
                </a:solidFill>
              </a:rPr>
              <a:t>表达式</a:t>
            </a:r>
            <a:r>
              <a:rPr lang="en-US" altLang="zh-CN" sz="2400">
                <a:solidFill>
                  <a:srgbClr val="CC3300"/>
                </a:solidFill>
              </a:rPr>
              <a:t>1</a:t>
            </a:r>
            <a:r>
              <a:rPr lang="zh-CN" altLang="en-US" sz="2400">
                <a:solidFill>
                  <a:srgbClr val="CC3300"/>
                </a:solidFill>
              </a:rPr>
              <a:t>；表达式</a:t>
            </a:r>
            <a:r>
              <a:rPr lang="en-US" altLang="zh-CN" sz="2400">
                <a:solidFill>
                  <a:srgbClr val="CC3300"/>
                </a:solidFill>
              </a:rPr>
              <a:t>2</a:t>
            </a:r>
            <a:r>
              <a:rPr lang="zh-CN" altLang="en-US" sz="2400">
                <a:solidFill>
                  <a:srgbClr val="CC3300"/>
                </a:solidFill>
              </a:rPr>
              <a:t>；表达式</a:t>
            </a:r>
            <a:r>
              <a:rPr lang="en-US" altLang="zh-CN" sz="2400">
                <a:solidFill>
                  <a:srgbClr val="CC3300"/>
                </a:solidFill>
              </a:rPr>
              <a:t>3)</a:t>
            </a:r>
          </a:p>
          <a:p>
            <a:pPr eaLnBrk="1" hangingPunct="1">
              <a:buFontTx/>
              <a:buNone/>
            </a:pPr>
            <a:r>
              <a:rPr lang="en-US" altLang="zh-CN" sz="2400">
                <a:solidFill>
                  <a:srgbClr val="CC3300"/>
                </a:solidFill>
              </a:rPr>
              <a:t>	                </a:t>
            </a:r>
            <a:r>
              <a:rPr lang="zh-CN" altLang="en-US" sz="2400">
                <a:solidFill>
                  <a:srgbClr val="CC3300"/>
                </a:solidFill>
              </a:rPr>
              <a:t>循环体；</a:t>
            </a:r>
          </a:p>
          <a:p>
            <a:pPr eaLnBrk="1" hangingPunct="1">
              <a:lnSpc>
                <a:spcPct val="110000"/>
              </a:lnSpc>
              <a:buClr>
                <a:srgbClr val="0070C0"/>
              </a:buClr>
              <a:buFont typeface="Wingdings" panose="05000000000000000000" pitchFamily="2" charset="2"/>
              <a:buChar char="n"/>
            </a:pPr>
            <a:r>
              <a:rPr lang="zh-CN" altLang="en-US" sz="2400"/>
              <a:t> 其中，表达式</a:t>
            </a:r>
            <a:r>
              <a:rPr lang="en-US" altLang="zh-CN" sz="2400"/>
              <a:t>1</a:t>
            </a:r>
            <a:r>
              <a:rPr lang="zh-CN" altLang="en-US" sz="2400"/>
              <a:t>通常用来给循环变量赋初值；表达式</a:t>
            </a:r>
            <a:r>
              <a:rPr lang="en-US" altLang="zh-CN" sz="2400"/>
              <a:t>2</a:t>
            </a:r>
            <a:r>
              <a:rPr lang="zh-CN" altLang="en-US" sz="2400"/>
              <a:t>用来设置循环条件；表达式</a:t>
            </a:r>
            <a:r>
              <a:rPr lang="en-US" altLang="zh-CN" sz="2400"/>
              <a:t>3</a:t>
            </a:r>
            <a:r>
              <a:rPr lang="zh-CN" altLang="en-US" sz="2400"/>
              <a:t>用来修改循环变量的值。</a:t>
            </a:r>
            <a:endParaRPr lang="en-US" altLang="zh-CN" sz="2400"/>
          </a:p>
          <a:p>
            <a:pPr eaLnBrk="1" hangingPunct="1">
              <a:lnSpc>
                <a:spcPct val="110000"/>
              </a:lnSpc>
              <a:buClr>
                <a:srgbClr val="0070C0"/>
              </a:buClr>
              <a:buFont typeface="Wingdings" panose="05000000000000000000" pitchFamily="2" charset="2"/>
              <a:buChar char="n"/>
            </a:pPr>
            <a:r>
              <a:rPr lang="zh-CN" altLang="en-US" sz="2400"/>
              <a:t>执行过程：</a:t>
            </a:r>
            <a:endParaRPr lang="en-US" altLang="zh-CN" sz="2400"/>
          </a:p>
          <a:p>
            <a:pPr eaLnBrk="1" hangingPunct="1">
              <a:lnSpc>
                <a:spcPct val="110000"/>
              </a:lnSpc>
              <a:buClr>
                <a:srgbClr val="0070C0"/>
              </a:buClr>
              <a:buFont typeface="Wingdings" panose="05000000000000000000" pitchFamily="2" charset="2"/>
              <a:buChar char="n"/>
            </a:pPr>
            <a:endParaRPr lang="zh-CN" altLang="en-US" sz="2400"/>
          </a:p>
        </p:txBody>
      </p:sp>
      <p:sp>
        <p:nvSpPr>
          <p:cNvPr id="70659" name="Rectangle 3">
            <a:extLst>
              <a:ext uri="{FF2B5EF4-FFF2-40B4-BE49-F238E27FC236}">
                <a16:creationId xmlns:a16="http://schemas.microsoft.com/office/drawing/2014/main" id="{6B309AFA-B714-4836-AEBA-A6F26D78BA9F}"/>
              </a:ext>
            </a:extLst>
          </p:cNvPr>
          <p:cNvSpPr>
            <a:spLocks noGrp="1" noChangeArrowheads="1"/>
          </p:cNvSpPr>
          <p:nvPr>
            <p:ph type="title"/>
          </p:nvPr>
        </p:nvSpPr>
        <p:spPr>
          <a:xfrm>
            <a:off x="1981200" y="533400"/>
            <a:ext cx="8229600" cy="838200"/>
          </a:xfrm>
        </p:spPr>
        <p:txBody>
          <a:bodyPr/>
          <a:lstStyle/>
          <a:p>
            <a:pPr eaLnBrk="1" hangingPunct="1"/>
            <a:r>
              <a:rPr lang="en-US" altLang="zh-CN" sz="3200" b="1"/>
              <a:t>2.5.3  </a:t>
            </a:r>
            <a:r>
              <a:rPr lang="zh-CN" altLang="en-US" sz="3200" b="1"/>
              <a:t>循环语句</a:t>
            </a:r>
          </a:p>
        </p:txBody>
      </p:sp>
      <p:graphicFrame>
        <p:nvGraphicFramePr>
          <p:cNvPr id="70660" name="对象 1">
            <a:extLst>
              <a:ext uri="{FF2B5EF4-FFF2-40B4-BE49-F238E27FC236}">
                <a16:creationId xmlns:a16="http://schemas.microsoft.com/office/drawing/2014/main" id="{759C4A65-FFBC-415D-89F2-B8BA43FA96A2}"/>
              </a:ext>
            </a:extLst>
          </p:cNvPr>
          <p:cNvGraphicFramePr>
            <a:graphicFrameLocks noChangeAspect="1"/>
          </p:cNvGraphicFramePr>
          <p:nvPr/>
        </p:nvGraphicFramePr>
        <p:xfrm>
          <a:off x="4191000" y="4038601"/>
          <a:ext cx="4148138" cy="2492375"/>
        </p:xfrm>
        <a:graphic>
          <a:graphicData uri="http://schemas.openxmlformats.org/presentationml/2006/ole">
            <mc:AlternateContent xmlns:mc="http://schemas.openxmlformats.org/markup-compatibility/2006">
              <mc:Choice xmlns:v="urn:schemas-microsoft-com:vml" Requires="v">
                <p:oleObj spid="_x0000_s4098" r:id="rId3" imgW="2243633" imgH="1347216" progId="Visio.Drawing.11">
                  <p:embed/>
                </p:oleObj>
              </mc:Choice>
              <mc:Fallback>
                <p:oleObj r:id="rId3" imgW="2243633" imgH="1347216" progId="Visio.Drawing.11">
                  <p:embed/>
                  <p:pic>
                    <p:nvPicPr>
                      <p:cNvPr id="70660" name="对象 1">
                        <a:extLst>
                          <a:ext uri="{FF2B5EF4-FFF2-40B4-BE49-F238E27FC236}">
                            <a16:creationId xmlns:a16="http://schemas.microsoft.com/office/drawing/2014/main" id="{759C4A65-FFBC-415D-89F2-B8BA43FA9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038601"/>
                        <a:ext cx="4148138" cy="249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EB550AD-ED53-4468-91CE-2F119A9234BD}"/>
              </a:ext>
            </a:extLst>
          </p:cNvPr>
          <p:cNvSpPr>
            <a:spLocks noGrp="1" noChangeArrowheads="1"/>
          </p:cNvSpPr>
          <p:nvPr>
            <p:ph type="body" idx="1"/>
          </p:nvPr>
        </p:nvSpPr>
        <p:spPr>
          <a:xfrm>
            <a:off x="1905000" y="1447800"/>
            <a:ext cx="8305800" cy="4800600"/>
          </a:xfrm>
        </p:spPr>
        <p:txBody>
          <a:bodyPr/>
          <a:lstStyle/>
          <a:p>
            <a:pPr>
              <a:lnSpc>
                <a:spcPts val="3420"/>
              </a:lnSpc>
              <a:buClr>
                <a:srgbClr val="0070C0"/>
              </a:buClr>
              <a:buFont typeface="Wingdings" panose="05000000000000000000" pitchFamily="2" charset="2"/>
              <a:buChar char="n"/>
              <a:defRPr/>
            </a:pPr>
            <a:r>
              <a:rPr lang="zh-CN" altLang="en-US" sz="2600" dirty="0"/>
              <a:t>分隔符又称标点符号，是用来分隔单词或程序正文的。</a:t>
            </a:r>
            <a:endParaRPr lang="en-US" altLang="zh-CN" sz="2600" dirty="0"/>
          </a:p>
          <a:p>
            <a:pPr>
              <a:lnSpc>
                <a:spcPts val="3420"/>
              </a:lnSpc>
              <a:buClr>
                <a:srgbClr val="0070C0"/>
              </a:buClr>
              <a:buFont typeface="Wingdings" panose="05000000000000000000" pitchFamily="2" charset="2"/>
              <a:buChar char="n"/>
              <a:defRPr/>
            </a:pPr>
            <a:r>
              <a:rPr lang="en-US" altLang="zh-CN" sz="2600" dirty="0"/>
              <a:t>C++</a:t>
            </a:r>
            <a:r>
              <a:rPr lang="zh-CN" altLang="en-US" sz="2600" dirty="0"/>
              <a:t>语言中，常用分隔符：</a:t>
            </a:r>
          </a:p>
          <a:p>
            <a:pPr eaLnBrk="1" hangingPunct="1">
              <a:lnSpc>
                <a:spcPct val="110000"/>
              </a:lnSpc>
              <a:buFontTx/>
              <a:buNone/>
              <a:defRPr/>
            </a:pPr>
            <a:r>
              <a:rPr lang="zh-CN" altLang="en-US" sz="2400" dirty="0"/>
              <a:t>⑴空格符：常用来作为单词与单词之间的分隔符。</a:t>
            </a:r>
          </a:p>
          <a:p>
            <a:pPr eaLnBrk="1" hangingPunct="1">
              <a:lnSpc>
                <a:spcPct val="110000"/>
              </a:lnSpc>
              <a:buFontTx/>
              <a:buNone/>
              <a:defRPr/>
            </a:pPr>
            <a:r>
              <a:rPr lang="zh-CN" altLang="en-US" sz="2400" dirty="0"/>
              <a:t>⑵逗号：用来作为多个变量之间的分隔符，或用来作为函数多个参数之间的分隔符。</a:t>
            </a:r>
          </a:p>
          <a:p>
            <a:pPr eaLnBrk="1" hangingPunct="1">
              <a:lnSpc>
                <a:spcPct val="110000"/>
              </a:lnSpc>
              <a:buFontTx/>
              <a:buNone/>
              <a:defRPr/>
            </a:pPr>
            <a:r>
              <a:rPr lang="zh-CN" altLang="en-US" sz="2400" dirty="0"/>
              <a:t>⑶分号：用来作为</a:t>
            </a:r>
            <a:r>
              <a:rPr lang="en-US" altLang="zh-CN" sz="2400" dirty="0"/>
              <a:t>for</a:t>
            </a:r>
            <a:r>
              <a:rPr lang="zh-CN" altLang="en-US" sz="2400" dirty="0"/>
              <a:t>循环语句中</a:t>
            </a:r>
            <a:r>
              <a:rPr lang="en-US" altLang="zh-CN" sz="2400" dirty="0"/>
              <a:t>for</a:t>
            </a:r>
            <a:r>
              <a:rPr lang="zh-CN" altLang="en-US" sz="2400" dirty="0"/>
              <a:t>关键字后面括号中三个表达式的分隔符，或用作语句结束的标志。</a:t>
            </a:r>
          </a:p>
          <a:p>
            <a:pPr eaLnBrk="1" hangingPunct="1">
              <a:lnSpc>
                <a:spcPct val="110000"/>
              </a:lnSpc>
              <a:buFontTx/>
              <a:buNone/>
              <a:defRPr/>
            </a:pPr>
            <a:r>
              <a:rPr lang="zh-CN" altLang="en-US" sz="2400" dirty="0"/>
              <a:t>⑷冒号：用来作为语句标号与语句之间的分隔符，或</a:t>
            </a:r>
            <a:r>
              <a:rPr lang="en-US" altLang="zh-CN" sz="2400" dirty="0"/>
              <a:t>switch</a:t>
            </a:r>
            <a:r>
              <a:rPr lang="zh-CN" altLang="en-US" sz="2400" dirty="0"/>
              <a:t>语句中关键字</a:t>
            </a:r>
            <a:r>
              <a:rPr lang="en-US" altLang="zh-CN" sz="2400" dirty="0"/>
              <a:t>case&lt;</a:t>
            </a:r>
            <a:r>
              <a:rPr lang="zh-CN" altLang="en-US" sz="2400" dirty="0"/>
              <a:t>整型常量</a:t>
            </a:r>
            <a:r>
              <a:rPr lang="en-US" altLang="zh-CN" sz="2400" dirty="0"/>
              <a:t>&gt;</a:t>
            </a:r>
            <a:r>
              <a:rPr lang="zh-CN" altLang="en-US" sz="2400" dirty="0"/>
              <a:t>与语句序列之间的分隔符。</a:t>
            </a:r>
          </a:p>
        </p:txBody>
      </p:sp>
      <p:sp>
        <p:nvSpPr>
          <p:cNvPr id="7171" name="Rectangle 3">
            <a:extLst>
              <a:ext uri="{FF2B5EF4-FFF2-40B4-BE49-F238E27FC236}">
                <a16:creationId xmlns:a16="http://schemas.microsoft.com/office/drawing/2014/main" id="{9DA67FCE-1A77-4123-BF70-9C0CFDF9DA75}"/>
              </a:ext>
            </a:extLst>
          </p:cNvPr>
          <p:cNvSpPr>
            <a:spLocks noGrp="1" noChangeArrowheads="1"/>
          </p:cNvSpPr>
          <p:nvPr>
            <p:ph type="title"/>
          </p:nvPr>
        </p:nvSpPr>
        <p:spPr>
          <a:xfrm>
            <a:off x="1981200" y="533400"/>
            <a:ext cx="8229600" cy="914400"/>
          </a:xfrm>
        </p:spPr>
        <p:txBody>
          <a:bodyPr/>
          <a:lstStyle/>
          <a:p>
            <a:pPr eaLnBrk="1" hangingPunct="1"/>
            <a:r>
              <a:rPr lang="en-US" altLang="zh-CN" sz="3200" b="1"/>
              <a:t>2.1.4  </a:t>
            </a:r>
            <a:r>
              <a:rPr lang="zh-CN" altLang="en-US" sz="3200" b="1"/>
              <a:t>分隔符</a:t>
            </a:r>
          </a:p>
        </p:txBody>
      </p:sp>
      <p:sp>
        <p:nvSpPr>
          <p:cNvPr id="24580" name="AutoShape 4">
            <a:hlinkClick r:id="rId2" action="ppaction://hlinksldjump"/>
            <a:extLst>
              <a:ext uri="{FF2B5EF4-FFF2-40B4-BE49-F238E27FC236}">
                <a16:creationId xmlns:a16="http://schemas.microsoft.com/office/drawing/2014/main" id="{02A3BC4E-8960-47AC-8401-0D772E168361}"/>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D2EB46D-77A8-490E-9288-2670C96955FA}"/>
              </a:ext>
            </a:extLst>
          </p:cNvPr>
          <p:cNvSpPr>
            <a:spLocks noGrp="1" noChangeArrowheads="1"/>
          </p:cNvSpPr>
          <p:nvPr>
            <p:ph type="body" sz="half" idx="1"/>
          </p:nvPr>
        </p:nvSpPr>
        <p:spPr>
          <a:xfrm>
            <a:off x="1905000" y="762000"/>
            <a:ext cx="8305800" cy="5105400"/>
          </a:xfrm>
          <a:noFill/>
          <a:ln>
            <a:solidFill>
              <a:schemeClr val="tx1"/>
            </a:solidFill>
            <a:miter lim="800000"/>
            <a:headEnd/>
            <a:tailEnd/>
          </a:ln>
        </p:spPr>
        <p:txBody>
          <a:bodyPr/>
          <a:lstStyle/>
          <a:p>
            <a:pPr marL="0" indent="0">
              <a:buNone/>
            </a:pPr>
            <a:r>
              <a:rPr lang="zh-CN" altLang="zh-CN" sz="2400" dirty="0"/>
              <a:t>【例</a:t>
            </a:r>
            <a:r>
              <a:rPr lang="en-US" altLang="zh-CN" sz="2400" dirty="0"/>
              <a:t>2.16</a:t>
            </a:r>
            <a:r>
              <a:rPr lang="zh-CN" altLang="zh-CN" sz="2400" dirty="0"/>
              <a:t>】利用</a:t>
            </a:r>
            <a:r>
              <a:rPr lang="en-US" altLang="zh-CN" sz="2400" dirty="0"/>
              <a:t>for</a:t>
            </a:r>
            <a:r>
              <a:rPr lang="zh-CN" altLang="zh-CN" sz="2400" dirty="0"/>
              <a:t>循环语句改写例</a:t>
            </a:r>
            <a:r>
              <a:rPr lang="en-US" altLang="zh-CN" sz="2400" dirty="0"/>
              <a:t>2.14</a:t>
            </a:r>
            <a:r>
              <a:rPr lang="zh-CN" altLang="zh-CN" sz="2400" dirty="0"/>
              <a:t>。</a:t>
            </a:r>
          </a:p>
          <a:p>
            <a:pPr marL="0" indent="0">
              <a:buNone/>
            </a:pPr>
            <a:r>
              <a:rPr lang="en-US" altLang="zh-CN" sz="2400" dirty="0"/>
              <a:t>#include&lt;iostream&gt; </a:t>
            </a:r>
            <a:endParaRPr lang="zh-CN" altLang="zh-CN" sz="2400" dirty="0"/>
          </a:p>
          <a:p>
            <a:pPr marL="0" indent="0">
              <a:buNone/>
            </a:pPr>
            <a:r>
              <a:rPr lang="en-US" altLang="zh-CN" sz="2400" dirty="0"/>
              <a:t>using namespace std;</a:t>
            </a:r>
            <a:endParaRPr lang="zh-CN" altLang="zh-CN" sz="2400" dirty="0"/>
          </a:p>
          <a:p>
            <a:pPr marL="0" indent="0">
              <a:buNone/>
            </a:pPr>
            <a:r>
              <a:rPr lang="en-US" altLang="zh-CN" sz="2400" dirty="0"/>
              <a:t>int main() </a:t>
            </a:r>
            <a:endParaRPr lang="zh-CN" altLang="zh-CN" sz="2400" dirty="0"/>
          </a:p>
          <a:p>
            <a:pPr marL="0" indent="0">
              <a:buNone/>
            </a:pPr>
            <a:r>
              <a:rPr lang="en-US" altLang="zh-CN" sz="2400" dirty="0"/>
              <a:t>{ </a:t>
            </a:r>
            <a:endParaRPr lang="zh-CN" altLang="zh-CN" sz="2400" dirty="0"/>
          </a:p>
          <a:p>
            <a:pPr marL="0" indent="0">
              <a:buNone/>
            </a:pPr>
            <a:r>
              <a:rPr lang="en-US" altLang="zh-CN" sz="2400" dirty="0"/>
              <a:t>    int </a:t>
            </a:r>
            <a:r>
              <a:rPr lang="en-US" altLang="zh-CN" sz="2400" dirty="0" err="1"/>
              <a:t>i,sum</a:t>
            </a:r>
            <a:r>
              <a:rPr lang="en-US" altLang="zh-CN" sz="2400" dirty="0"/>
              <a:t>=0;</a:t>
            </a:r>
            <a:endParaRPr lang="zh-CN" altLang="zh-CN" sz="2400" dirty="0"/>
          </a:p>
          <a:p>
            <a:pPr marL="0" indent="0">
              <a:buNone/>
            </a:pPr>
            <a:r>
              <a:rPr lang="en-US" altLang="zh-CN" sz="2400" dirty="0"/>
              <a:t>    for(</a:t>
            </a:r>
            <a:r>
              <a:rPr lang="en-US" altLang="zh-CN" sz="2400" dirty="0" err="1"/>
              <a:t>i</a:t>
            </a:r>
            <a:r>
              <a:rPr lang="en-US" altLang="zh-CN" sz="2400" dirty="0"/>
              <a:t>=1; </a:t>
            </a:r>
            <a:r>
              <a:rPr lang="en-US" altLang="zh-CN" sz="2400" dirty="0" err="1"/>
              <a:t>i</a:t>
            </a:r>
            <a:r>
              <a:rPr lang="en-US" altLang="zh-CN" sz="2400" dirty="0"/>
              <a:t>&lt;=100; </a:t>
            </a:r>
            <a:r>
              <a:rPr lang="en-US" altLang="zh-CN" sz="2400" dirty="0" err="1"/>
              <a:t>i</a:t>
            </a:r>
            <a:r>
              <a:rPr lang="en-US" altLang="zh-CN" sz="2400" dirty="0"/>
              <a:t>++)</a:t>
            </a:r>
            <a:endParaRPr lang="zh-CN" altLang="zh-CN" sz="2400" dirty="0"/>
          </a:p>
          <a:p>
            <a:pPr marL="0" indent="0">
              <a:buNone/>
            </a:pPr>
            <a:r>
              <a:rPr lang="en-US" altLang="zh-CN" sz="2400" dirty="0"/>
              <a:t>        sum+=</a:t>
            </a:r>
            <a:r>
              <a:rPr lang="en-US" altLang="zh-CN" sz="2400" dirty="0" err="1"/>
              <a:t>i</a:t>
            </a:r>
            <a:r>
              <a:rPr lang="en-US" altLang="zh-CN" sz="2400" dirty="0"/>
              <a:t>;</a:t>
            </a:r>
            <a:endParaRPr lang="zh-CN" altLang="zh-CN" sz="2400" dirty="0"/>
          </a:p>
          <a:p>
            <a:pPr marL="0" indent="0">
              <a:buNone/>
            </a:pPr>
            <a:r>
              <a:rPr lang="en-US" altLang="zh-CN" sz="2400" dirty="0"/>
              <a:t>    </a:t>
            </a:r>
            <a:r>
              <a:rPr lang="en-US" altLang="zh-CN" sz="2400" dirty="0" err="1"/>
              <a:t>cout</a:t>
            </a:r>
            <a:r>
              <a:rPr lang="en-US" altLang="zh-CN" sz="2400" dirty="0"/>
              <a:t>&lt;&lt;"sum="&lt;&lt;sum&lt;&lt;</a:t>
            </a:r>
            <a:r>
              <a:rPr lang="en-US" altLang="zh-CN" sz="2400" dirty="0" err="1"/>
              <a:t>endl</a:t>
            </a:r>
            <a:r>
              <a:rPr lang="en-US" altLang="zh-CN" sz="2400" dirty="0"/>
              <a:t>;</a:t>
            </a:r>
            <a:endParaRPr lang="zh-CN" altLang="zh-CN" sz="2400" dirty="0"/>
          </a:p>
          <a:p>
            <a:pPr marL="0" indent="0">
              <a:buNone/>
            </a:pPr>
            <a:r>
              <a:rPr lang="en-US" altLang="zh-CN" sz="2400" dirty="0"/>
              <a:t>    return 0;</a:t>
            </a:r>
            <a:endParaRPr lang="zh-CN" altLang="zh-CN" sz="2400" dirty="0"/>
          </a:p>
          <a:p>
            <a:pPr marL="0" indent="0">
              <a:buNone/>
            </a:pPr>
            <a:r>
              <a:rPr lang="en-US" altLang="zh-CN" sz="2400" dirty="0"/>
              <a:t>}</a:t>
            </a:r>
            <a:endParaRPr lang="zh-CN" altLang="zh-CN" sz="2400" dirty="0"/>
          </a:p>
        </p:txBody>
      </p:sp>
      <p:sp>
        <p:nvSpPr>
          <p:cNvPr id="71683" name="Rectangle 3">
            <a:extLst>
              <a:ext uri="{FF2B5EF4-FFF2-40B4-BE49-F238E27FC236}">
                <a16:creationId xmlns:a16="http://schemas.microsoft.com/office/drawing/2014/main" id="{0E119E8F-048F-44B2-B76D-EB163F8BE68A}"/>
              </a:ext>
            </a:extLst>
          </p:cNvPr>
          <p:cNvSpPr>
            <a:spLocks noChangeArrowheads="1"/>
          </p:cNvSpPr>
          <p:nvPr/>
        </p:nvSpPr>
        <p:spPr bwMode="auto">
          <a:xfrm>
            <a:off x="1524001" y="24966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095" name="Rectangle 7">
            <a:extLst>
              <a:ext uri="{FF2B5EF4-FFF2-40B4-BE49-F238E27FC236}">
                <a16:creationId xmlns:a16="http://schemas.microsoft.com/office/drawing/2014/main" id="{56925F34-E9DE-48B4-850A-25E4B5C324AA}"/>
              </a:ext>
            </a:extLst>
          </p:cNvPr>
          <p:cNvSpPr>
            <a:spLocks noChangeArrowheads="1"/>
          </p:cNvSpPr>
          <p:nvPr/>
        </p:nvSpPr>
        <p:spPr bwMode="auto">
          <a:xfrm>
            <a:off x="7772400" y="1079501"/>
            <a:ext cx="2198688" cy="701675"/>
          </a:xfrm>
          <a:prstGeom prst="rect">
            <a:avLst/>
          </a:prstGeom>
          <a:solidFill>
            <a:schemeClr val="accent5"/>
          </a:solidFill>
          <a:ln>
            <a:solidFill>
              <a:schemeClr val="tx1"/>
            </a:solidFill>
          </a:ln>
          <a:effec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defRPr/>
            </a:pPr>
            <a:r>
              <a:rPr lang="zh-CN" altLang="en-US" sz="1800" dirty="0"/>
              <a:t>运行结果：</a:t>
            </a:r>
          </a:p>
          <a:p>
            <a:pPr eaLnBrk="1" hangingPunct="1">
              <a:defRPr/>
            </a:pPr>
            <a:r>
              <a:rPr lang="en-US" altLang="zh-CN" sz="1800" dirty="0"/>
              <a:t>sum = 5050</a:t>
            </a:r>
            <a:endParaRPr lang="zh-CN" altLang="zh-CN"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blinds(horizontal)">
                                      <p:cBhvr>
                                        <p:cTn id="7"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77EE9E5-D077-434B-B7C9-DCBDEEE71228}"/>
              </a:ext>
            </a:extLst>
          </p:cNvPr>
          <p:cNvSpPr>
            <a:spLocks noGrp="1" noChangeArrowheads="1"/>
          </p:cNvSpPr>
          <p:nvPr>
            <p:ph type="body" idx="1"/>
          </p:nvPr>
        </p:nvSpPr>
        <p:spPr>
          <a:xfrm>
            <a:off x="2058988" y="1435100"/>
            <a:ext cx="8077200" cy="5029200"/>
          </a:xfrm>
        </p:spPr>
        <p:txBody>
          <a:bodyPr>
            <a:normAutofit lnSpcReduction="10000"/>
          </a:bodyPr>
          <a:lstStyle/>
          <a:p>
            <a:pPr eaLnBrk="1" hangingPunct="1">
              <a:lnSpc>
                <a:spcPct val="110000"/>
              </a:lnSpc>
              <a:buClr>
                <a:srgbClr val="0070C0"/>
              </a:buClr>
              <a:buFont typeface="Wingdings" panose="05000000000000000000" pitchFamily="2" charset="2"/>
              <a:buChar char="n"/>
            </a:pPr>
            <a:r>
              <a:rPr lang="en-US" altLang="zh-CN" sz="2400" b="1"/>
              <a:t>3</a:t>
            </a:r>
            <a:r>
              <a:rPr lang="zh-CN" altLang="en-US" sz="2400" b="1"/>
              <a:t>．</a:t>
            </a:r>
            <a:r>
              <a:rPr lang="en-US" altLang="zh-CN" sz="2400" b="1"/>
              <a:t>for</a:t>
            </a:r>
            <a:r>
              <a:rPr lang="zh-CN" altLang="en-US" sz="2400" b="1"/>
              <a:t>循环语句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a:solidFill>
                  <a:srgbClr val="FF0000"/>
                </a:solidFill>
              </a:rPr>
              <a:t>注意：</a:t>
            </a:r>
            <a:endParaRPr lang="en-US" altLang="zh-CN" sz="2400">
              <a:solidFill>
                <a:srgbClr val="FF0000"/>
              </a:solidFill>
            </a:endParaRPr>
          </a:p>
          <a:p>
            <a:pPr eaLnBrk="1" hangingPunct="1">
              <a:lnSpc>
                <a:spcPct val="110000"/>
              </a:lnSpc>
              <a:buClr>
                <a:srgbClr val="0070C0"/>
              </a:buClr>
              <a:buFont typeface="Wingdings" panose="05000000000000000000" pitchFamily="2" charset="2"/>
              <a:buChar char="ü"/>
            </a:pPr>
            <a:r>
              <a:rPr lang="en-US" altLang="zh-CN" sz="2400"/>
              <a:t>for</a:t>
            </a:r>
            <a:r>
              <a:rPr lang="zh-CN" altLang="en-US" sz="2400"/>
              <a:t>语句中的</a:t>
            </a:r>
            <a:r>
              <a:rPr lang="en-US" altLang="zh-CN" sz="2400"/>
              <a:t>3</a:t>
            </a:r>
            <a:r>
              <a:rPr lang="zh-CN" altLang="en-US" sz="2400"/>
              <a:t>个表达式可以没有。但必须注意每个表达式后的分号不能省略。这时在循环体内必须有其他控制循环执行的语句，否则会形成死循环。</a:t>
            </a:r>
            <a:endParaRPr lang="en-US" altLang="zh-CN" sz="2400"/>
          </a:p>
          <a:p>
            <a:pPr eaLnBrk="1" hangingPunct="1">
              <a:lnSpc>
                <a:spcPct val="110000"/>
              </a:lnSpc>
              <a:buClr>
                <a:srgbClr val="0070C0"/>
              </a:buClr>
              <a:buFont typeface="Wingdings" panose="05000000000000000000" pitchFamily="2" charset="2"/>
              <a:buChar char="ü"/>
            </a:pPr>
            <a:r>
              <a:rPr lang="zh-CN" altLang="en-US" sz="2400"/>
              <a:t>表达式</a:t>
            </a:r>
            <a:r>
              <a:rPr lang="en-US" altLang="zh-CN" sz="2400"/>
              <a:t>1</a:t>
            </a:r>
            <a:r>
              <a:rPr lang="zh-CN" altLang="en-US" sz="2400"/>
              <a:t>如果没有或不是用来给循环变量赋初值，则应在</a:t>
            </a:r>
            <a:r>
              <a:rPr lang="en-US" altLang="zh-CN" sz="2400"/>
              <a:t>for</a:t>
            </a:r>
            <a:r>
              <a:rPr lang="zh-CN" altLang="en-US" sz="2400"/>
              <a:t>语句前给循环变量赋初值。</a:t>
            </a:r>
            <a:endParaRPr lang="en-US" altLang="zh-CN" sz="2400"/>
          </a:p>
          <a:p>
            <a:pPr eaLnBrk="1" hangingPunct="1">
              <a:lnSpc>
                <a:spcPct val="110000"/>
              </a:lnSpc>
              <a:buClr>
                <a:srgbClr val="0070C0"/>
              </a:buClr>
              <a:buFont typeface="Wingdings" panose="05000000000000000000" pitchFamily="2" charset="2"/>
              <a:buChar char="ü"/>
            </a:pPr>
            <a:r>
              <a:rPr lang="zh-CN" altLang="en-US" sz="2400"/>
              <a:t>表达式</a:t>
            </a:r>
            <a:r>
              <a:rPr lang="en-US" altLang="zh-CN" sz="2400"/>
              <a:t>2</a:t>
            </a:r>
            <a:r>
              <a:rPr lang="zh-CN" altLang="en-US" sz="2400"/>
              <a:t>如果没有，则在</a:t>
            </a:r>
            <a:r>
              <a:rPr lang="en-US" altLang="zh-CN" sz="2400"/>
              <a:t>for</a:t>
            </a:r>
            <a:r>
              <a:rPr lang="zh-CN" altLang="en-US" sz="2400"/>
              <a:t>语句循环体内应有其他控制循环执行的语句，否则会形成死循环。</a:t>
            </a:r>
            <a:endParaRPr lang="en-US" altLang="zh-CN" sz="2400"/>
          </a:p>
          <a:p>
            <a:pPr eaLnBrk="1" hangingPunct="1">
              <a:lnSpc>
                <a:spcPct val="110000"/>
              </a:lnSpc>
              <a:buClr>
                <a:srgbClr val="0070C0"/>
              </a:buClr>
              <a:buFont typeface="Wingdings" panose="05000000000000000000" pitchFamily="2" charset="2"/>
              <a:buChar char="ü"/>
            </a:pPr>
            <a:r>
              <a:rPr lang="zh-CN" altLang="en-US" sz="2400"/>
              <a:t>表达式</a:t>
            </a:r>
            <a:r>
              <a:rPr lang="en-US" altLang="zh-CN" sz="2400"/>
              <a:t>3</a:t>
            </a:r>
            <a:r>
              <a:rPr lang="zh-CN" altLang="en-US" sz="2400"/>
              <a:t>如果没有或不是用来修改循环变量的值，则应在</a:t>
            </a:r>
            <a:r>
              <a:rPr lang="en-US" altLang="zh-CN" sz="2400"/>
              <a:t>for</a:t>
            </a:r>
            <a:r>
              <a:rPr lang="zh-CN" altLang="en-US" sz="2400"/>
              <a:t>语句循环体内设置相应的语句。 </a:t>
            </a:r>
          </a:p>
          <a:p>
            <a:pPr eaLnBrk="1" hangingPunct="1">
              <a:lnSpc>
                <a:spcPct val="110000"/>
              </a:lnSpc>
              <a:buClr>
                <a:srgbClr val="0070C0"/>
              </a:buClr>
              <a:buFont typeface="Wingdings" panose="05000000000000000000" pitchFamily="2" charset="2"/>
              <a:buChar char="n"/>
            </a:pPr>
            <a:endParaRPr lang="zh-CN" altLang="en-US" sz="2400"/>
          </a:p>
        </p:txBody>
      </p:sp>
      <p:sp>
        <p:nvSpPr>
          <p:cNvPr id="72707" name="Rectangle 3">
            <a:extLst>
              <a:ext uri="{FF2B5EF4-FFF2-40B4-BE49-F238E27FC236}">
                <a16:creationId xmlns:a16="http://schemas.microsoft.com/office/drawing/2014/main" id="{95E3396C-D40E-4D62-BF1F-D91723F402C2}"/>
              </a:ext>
            </a:extLst>
          </p:cNvPr>
          <p:cNvSpPr>
            <a:spLocks noGrp="1" noChangeArrowheads="1"/>
          </p:cNvSpPr>
          <p:nvPr>
            <p:ph type="title"/>
          </p:nvPr>
        </p:nvSpPr>
        <p:spPr>
          <a:xfrm>
            <a:off x="1981200" y="533400"/>
            <a:ext cx="8229600" cy="838200"/>
          </a:xfrm>
        </p:spPr>
        <p:txBody>
          <a:bodyPr/>
          <a:lstStyle/>
          <a:p>
            <a:pPr eaLnBrk="1" hangingPunct="1"/>
            <a:r>
              <a:rPr lang="en-US" altLang="zh-CN" sz="3200" b="1"/>
              <a:t>2.5.3  </a:t>
            </a:r>
            <a:r>
              <a:rPr lang="zh-CN" altLang="en-US" sz="3200" b="1"/>
              <a:t>循环语句</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00DFF44-276F-427D-95AE-16BF51DAB7AE}"/>
              </a:ext>
            </a:extLst>
          </p:cNvPr>
          <p:cNvSpPr>
            <a:spLocks noGrp="1" noChangeArrowheads="1"/>
          </p:cNvSpPr>
          <p:nvPr>
            <p:ph type="body" sz="half" idx="1"/>
          </p:nvPr>
        </p:nvSpPr>
        <p:spPr>
          <a:xfrm>
            <a:off x="1905000" y="609600"/>
            <a:ext cx="8305800" cy="6000750"/>
          </a:xfrm>
          <a:noFill/>
          <a:ln>
            <a:solidFill>
              <a:schemeClr val="tx1"/>
            </a:solidFill>
            <a:miter lim="800000"/>
            <a:headEnd/>
            <a:tailEnd/>
          </a:ln>
        </p:spPr>
        <p:txBody>
          <a:bodyPr>
            <a:normAutofit fontScale="92500" lnSpcReduction="10000"/>
          </a:bodyPr>
          <a:lstStyle/>
          <a:p>
            <a:pPr marL="0" indent="0">
              <a:buNone/>
            </a:pPr>
            <a:r>
              <a:rPr lang="zh-CN" altLang="zh-CN" sz="1800" b="1"/>
              <a:t>【例</a:t>
            </a:r>
            <a:r>
              <a:rPr lang="en-US" altLang="zh-CN" sz="1800" b="1"/>
              <a:t>2.17</a:t>
            </a:r>
            <a:r>
              <a:rPr lang="zh-CN" altLang="zh-CN" sz="1800" b="1"/>
              <a:t>】输出</a:t>
            </a:r>
            <a:r>
              <a:rPr lang="en-US" altLang="zh-CN" sz="1800" b="1"/>
              <a:t>100~200</a:t>
            </a:r>
            <a:r>
              <a:rPr lang="zh-CN" altLang="zh-CN" sz="1800" b="1"/>
              <a:t>以内的所有素数。</a:t>
            </a:r>
          </a:p>
          <a:p>
            <a:pPr marL="0" indent="0">
              <a:buNone/>
            </a:pPr>
            <a:r>
              <a:rPr lang="en-US" altLang="zh-CN" sz="1800"/>
              <a:t>#include &lt;iostream&gt; </a:t>
            </a:r>
            <a:endParaRPr lang="zh-CN" altLang="zh-CN" sz="1800"/>
          </a:p>
          <a:p>
            <a:pPr marL="0" indent="0">
              <a:buNone/>
            </a:pPr>
            <a:r>
              <a:rPr lang="en-US" altLang="zh-CN" sz="1800"/>
              <a:t>#include &lt;iomanip&gt; </a:t>
            </a:r>
            <a:endParaRPr lang="zh-CN" altLang="zh-CN" sz="1800"/>
          </a:p>
          <a:p>
            <a:pPr marL="0" indent="0">
              <a:buNone/>
            </a:pPr>
            <a:r>
              <a:rPr lang="en-US" altLang="zh-CN" sz="1800"/>
              <a:t>#include &lt;cmath&gt;</a:t>
            </a:r>
            <a:endParaRPr lang="zh-CN" altLang="zh-CN" sz="1800"/>
          </a:p>
          <a:p>
            <a:pPr marL="0" indent="0">
              <a:buNone/>
            </a:pPr>
            <a:r>
              <a:rPr lang="en-US" altLang="zh-CN" sz="1800"/>
              <a:t>using namespace std;</a:t>
            </a:r>
            <a:endParaRPr lang="zh-CN" altLang="zh-CN" sz="1800"/>
          </a:p>
          <a:p>
            <a:pPr marL="0" indent="0">
              <a:buNone/>
            </a:pPr>
            <a:r>
              <a:rPr lang="en-US" altLang="zh-CN" sz="1800"/>
              <a:t>int main() </a:t>
            </a:r>
            <a:endParaRPr lang="zh-CN" altLang="zh-CN" sz="1800"/>
          </a:p>
          <a:p>
            <a:pPr marL="0" indent="0">
              <a:buNone/>
            </a:pPr>
            <a:r>
              <a:rPr lang="en-US" altLang="zh-CN" sz="1800"/>
              <a:t>{       int i,j,t=0;</a:t>
            </a:r>
            <a:endParaRPr lang="zh-CN" altLang="zh-CN" sz="1800"/>
          </a:p>
          <a:p>
            <a:pPr marL="0" indent="0">
              <a:buNone/>
            </a:pPr>
            <a:r>
              <a:rPr lang="en-US" altLang="zh-CN" sz="1800"/>
              <a:t>        for(i=100;i&lt;200;i++)</a:t>
            </a:r>
            <a:endParaRPr lang="zh-CN" altLang="zh-CN" sz="1800"/>
          </a:p>
          <a:p>
            <a:pPr marL="0" indent="0">
              <a:buNone/>
            </a:pPr>
            <a:r>
              <a:rPr lang="en-US" altLang="zh-CN" sz="1800"/>
              <a:t>        {        int k=(int)sqrt(i);</a:t>
            </a:r>
            <a:endParaRPr lang="zh-CN" altLang="zh-CN" sz="1800"/>
          </a:p>
          <a:p>
            <a:pPr marL="0" indent="0">
              <a:buNone/>
            </a:pPr>
            <a:r>
              <a:rPr lang="en-US" altLang="zh-CN" sz="1800"/>
              <a:t>	   for(j=2;j&lt;=k;j++)</a:t>
            </a:r>
            <a:endParaRPr lang="zh-CN" altLang="zh-CN" sz="1800"/>
          </a:p>
          <a:p>
            <a:pPr marL="0" indent="0">
              <a:buNone/>
            </a:pPr>
            <a:r>
              <a:rPr lang="en-US" altLang="zh-CN" sz="1800"/>
              <a:t>		if(i%j==0)    break;</a:t>
            </a:r>
            <a:endParaRPr lang="zh-CN" altLang="zh-CN" sz="1800"/>
          </a:p>
          <a:p>
            <a:pPr marL="0" indent="0">
              <a:buNone/>
            </a:pPr>
            <a:r>
              <a:rPr lang="en-US" altLang="zh-CN" sz="1800"/>
              <a:t>		if(j&gt;k)     {</a:t>
            </a:r>
            <a:endParaRPr lang="zh-CN" altLang="zh-CN" sz="1800"/>
          </a:p>
          <a:p>
            <a:pPr marL="0" indent="0">
              <a:buNone/>
            </a:pPr>
            <a:r>
              <a:rPr lang="en-US" altLang="zh-CN" sz="1800"/>
              <a:t>			      cout&lt;&lt;setw(4)&lt;&lt;i;</a:t>
            </a:r>
            <a:endParaRPr lang="zh-CN" altLang="zh-CN" sz="1800"/>
          </a:p>
          <a:p>
            <a:pPr marL="0" indent="0">
              <a:buNone/>
            </a:pPr>
            <a:r>
              <a:rPr lang="en-US" altLang="zh-CN" sz="1800"/>
              <a:t>		                    if(++t%8==0)cout&lt;&lt;endl;</a:t>
            </a:r>
            <a:endParaRPr lang="zh-CN" altLang="zh-CN" sz="1800"/>
          </a:p>
          <a:p>
            <a:pPr marL="0" indent="0">
              <a:buNone/>
            </a:pPr>
            <a:r>
              <a:rPr lang="en-US" altLang="zh-CN" sz="1800"/>
              <a:t>			}</a:t>
            </a:r>
            <a:endParaRPr lang="zh-CN" altLang="zh-CN" sz="1800"/>
          </a:p>
          <a:p>
            <a:pPr marL="0" indent="0">
              <a:buNone/>
            </a:pPr>
            <a:r>
              <a:rPr lang="en-US" altLang="zh-CN" sz="1800"/>
              <a:t>        }</a:t>
            </a:r>
            <a:endParaRPr lang="zh-CN" altLang="zh-CN" sz="1800"/>
          </a:p>
          <a:p>
            <a:pPr marL="0" indent="0">
              <a:buNone/>
            </a:pPr>
            <a:r>
              <a:rPr lang="en-US" altLang="zh-CN" sz="1800"/>
              <a:t>        cout&lt;&lt;endl;      return 0;</a:t>
            </a:r>
            <a:endParaRPr lang="zh-CN" altLang="zh-CN" sz="1800"/>
          </a:p>
          <a:p>
            <a:pPr marL="0" indent="0">
              <a:buNone/>
            </a:pPr>
            <a:r>
              <a:rPr lang="en-US" altLang="zh-CN" sz="1800"/>
              <a:t>}</a:t>
            </a:r>
            <a:endParaRPr lang="zh-CN" altLang="zh-CN" sz="1800"/>
          </a:p>
        </p:txBody>
      </p:sp>
      <p:sp>
        <p:nvSpPr>
          <p:cNvPr id="73731" name="Rectangle 3">
            <a:extLst>
              <a:ext uri="{FF2B5EF4-FFF2-40B4-BE49-F238E27FC236}">
                <a16:creationId xmlns:a16="http://schemas.microsoft.com/office/drawing/2014/main" id="{E88DA80A-A925-48FD-B726-594A9D5AF726}"/>
              </a:ext>
            </a:extLst>
          </p:cNvPr>
          <p:cNvSpPr>
            <a:spLocks noChangeArrowheads="1"/>
          </p:cNvSpPr>
          <p:nvPr/>
        </p:nvSpPr>
        <p:spPr bwMode="auto">
          <a:xfrm>
            <a:off x="1524001" y="24966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095" name="Rectangle 7">
            <a:extLst>
              <a:ext uri="{FF2B5EF4-FFF2-40B4-BE49-F238E27FC236}">
                <a16:creationId xmlns:a16="http://schemas.microsoft.com/office/drawing/2014/main" id="{A75DB950-EF69-465E-8767-20AFDC10CA43}"/>
              </a:ext>
            </a:extLst>
          </p:cNvPr>
          <p:cNvSpPr>
            <a:spLocks noChangeArrowheads="1"/>
          </p:cNvSpPr>
          <p:nvPr/>
        </p:nvSpPr>
        <p:spPr bwMode="auto">
          <a:xfrm>
            <a:off x="6084888" y="1143000"/>
            <a:ext cx="3886200" cy="1366838"/>
          </a:xfrm>
          <a:prstGeom prst="rect">
            <a:avLst/>
          </a:prstGeom>
          <a:solidFill>
            <a:schemeClr val="accent5"/>
          </a:solidFill>
          <a:ln>
            <a:solidFill>
              <a:schemeClr val="tx1"/>
            </a:solidFill>
          </a:ln>
          <a:effec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defRPr/>
            </a:pPr>
            <a:r>
              <a:rPr lang="zh-CN" altLang="en-US" sz="1800" dirty="0"/>
              <a:t>运行结果：</a:t>
            </a:r>
          </a:p>
          <a:p>
            <a:pPr>
              <a:buFontTx/>
              <a:buNone/>
              <a:defRPr/>
            </a:pPr>
            <a:r>
              <a:rPr lang="en-US" altLang="zh-CN" sz="1800" dirty="0"/>
              <a:t>101 103 107 109 113 127 131 137</a:t>
            </a:r>
            <a:endParaRPr lang="zh-CN" altLang="zh-CN" sz="1800" dirty="0"/>
          </a:p>
          <a:p>
            <a:pPr>
              <a:buFontTx/>
              <a:buNone/>
              <a:defRPr/>
            </a:pPr>
            <a:r>
              <a:rPr lang="en-US" altLang="zh-CN" sz="1800" dirty="0"/>
              <a:t>139 149 151 157 163 167 173 179</a:t>
            </a:r>
            <a:endParaRPr lang="zh-CN" altLang="zh-CN" sz="1800" dirty="0"/>
          </a:p>
          <a:p>
            <a:pPr>
              <a:buFontTx/>
              <a:buNone/>
              <a:defRPr/>
            </a:pPr>
            <a:r>
              <a:rPr lang="en-US" altLang="zh-CN" sz="1800" dirty="0"/>
              <a:t>181 191 193 197 199</a:t>
            </a:r>
            <a:endParaRPr lang="zh-CN" altLang="zh-CN" sz="1800" dirty="0"/>
          </a:p>
        </p:txBody>
      </p:sp>
      <p:sp>
        <p:nvSpPr>
          <p:cNvPr id="89096" name="AutoShape 8">
            <a:hlinkClick r:id="rId2" action="ppaction://hlinksldjump"/>
            <a:extLst>
              <a:ext uri="{FF2B5EF4-FFF2-40B4-BE49-F238E27FC236}">
                <a16:creationId xmlns:a16="http://schemas.microsoft.com/office/drawing/2014/main" id="{3F019E40-A801-44A0-A98E-CE00901749A6}"/>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blinds(horizontal)">
                                      <p:cBhvr>
                                        <p:cTn id="7"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B4BA2AE-A44A-42D9-B1FC-A7F0E83286CD}"/>
              </a:ext>
            </a:extLst>
          </p:cNvPr>
          <p:cNvSpPr>
            <a:spLocks noGrp="1" noChangeArrowheads="1"/>
          </p:cNvSpPr>
          <p:nvPr>
            <p:ph type="body" idx="1"/>
          </p:nvPr>
        </p:nvSpPr>
        <p:spPr>
          <a:xfrm>
            <a:off x="2057400" y="1447800"/>
            <a:ext cx="8305800" cy="5029200"/>
          </a:xfrm>
        </p:spPr>
        <p:txBody>
          <a:bodyPr/>
          <a:lstStyle/>
          <a:p>
            <a:pPr eaLnBrk="1" hangingPunct="1">
              <a:lnSpc>
                <a:spcPct val="110000"/>
              </a:lnSpc>
              <a:buClr>
                <a:srgbClr val="0070C0"/>
              </a:buClr>
              <a:buFont typeface="Wingdings" panose="05000000000000000000" pitchFamily="2" charset="2"/>
              <a:buChar char="n"/>
            </a:pPr>
            <a:r>
              <a:rPr lang="zh-CN" altLang="en-US" sz="2400"/>
              <a:t>转移语句作用：</a:t>
            </a:r>
            <a:r>
              <a:rPr lang="zh-CN" altLang="zh-CN" sz="2400"/>
              <a:t>主要用于改变程序中语句的执行顺序，使程序从某一语句有目的地转移到另一语句继续执行。</a:t>
            </a:r>
            <a:endParaRPr lang="en-US" altLang="zh-CN" sz="2400"/>
          </a:p>
          <a:p>
            <a:pPr eaLnBrk="1" hangingPunct="1">
              <a:lnSpc>
                <a:spcPct val="110000"/>
              </a:lnSpc>
              <a:buClr>
                <a:srgbClr val="0070C0"/>
              </a:buClr>
              <a:buFont typeface="Wingdings" panose="05000000000000000000" pitchFamily="2" charset="2"/>
              <a:buChar char="n"/>
            </a:pPr>
            <a:r>
              <a:rPr lang="en-US" altLang="zh-CN" sz="2400"/>
              <a:t> C++</a:t>
            </a:r>
            <a:r>
              <a:rPr lang="zh-CN" altLang="en-US" sz="2400"/>
              <a:t>提供了</a:t>
            </a:r>
            <a:r>
              <a:rPr lang="en-US" altLang="zh-CN" sz="2400"/>
              <a:t>goto</a:t>
            </a:r>
            <a:r>
              <a:rPr lang="zh-CN" altLang="en-US" sz="2400"/>
              <a:t>语句、</a:t>
            </a:r>
            <a:r>
              <a:rPr lang="en-US" altLang="zh-CN" sz="2400"/>
              <a:t>break</a:t>
            </a:r>
            <a:r>
              <a:rPr lang="zh-CN" altLang="en-US" sz="2400"/>
              <a:t>语句和</a:t>
            </a:r>
            <a:r>
              <a:rPr lang="en-US" altLang="zh-CN" sz="2400"/>
              <a:t>continue</a:t>
            </a:r>
            <a:r>
              <a:rPr lang="zh-CN" altLang="en-US" sz="2400"/>
              <a:t>语句等转移语句。</a:t>
            </a:r>
          </a:p>
          <a:p>
            <a:pPr eaLnBrk="1" hangingPunct="1">
              <a:lnSpc>
                <a:spcPct val="110000"/>
              </a:lnSpc>
              <a:buClr>
                <a:srgbClr val="0070C0"/>
              </a:buClr>
              <a:buFont typeface="Wingdings" panose="05000000000000000000" pitchFamily="2" charset="2"/>
              <a:buChar char="n"/>
            </a:pPr>
            <a:r>
              <a:rPr lang="en-US" altLang="zh-CN" sz="2400" b="1"/>
              <a:t>1</a:t>
            </a:r>
            <a:r>
              <a:rPr lang="zh-CN" altLang="en-US" sz="2400" b="1"/>
              <a:t>．</a:t>
            </a:r>
            <a:r>
              <a:rPr lang="en-US" altLang="zh-CN" sz="2400" b="1"/>
              <a:t>goto</a:t>
            </a:r>
            <a:r>
              <a:rPr lang="zh-CN" altLang="en-US" sz="2400" b="1"/>
              <a:t>语句</a:t>
            </a:r>
            <a:endParaRPr lang="en-US" altLang="zh-CN" sz="2400" b="1"/>
          </a:p>
          <a:p>
            <a:pPr eaLnBrk="1" hangingPunct="1">
              <a:lnSpc>
                <a:spcPct val="110000"/>
              </a:lnSpc>
              <a:buClr>
                <a:srgbClr val="0070C0"/>
              </a:buClr>
              <a:buFont typeface="Wingdings" panose="05000000000000000000" pitchFamily="2" charset="2"/>
              <a:buChar char="n"/>
            </a:pPr>
            <a:r>
              <a:rPr lang="zh-CN" altLang="en-US" sz="2400"/>
              <a:t>语法格式为：       </a:t>
            </a:r>
            <a:r>
              <a:rPr lang="en-US" altLang="zh-CN" sz="2400">
                <a:solidFill>
                  <a:srgbClr val="FF0000"/>
                </a:solidFill>
              </a:rPr>
              <a:t>goto </a:t>
            </a:r>
            <a:r>
              <a:rPr lang="zh-CN" altLang="en-US" sz="2400">
                <a:solidFill>
                  <a:srgbClr val="FF0000"/>
                </a:solidFill>
              </a:rPr>
              <a:t>语句标号；</a:t>
            </a:r>
          </a:p>
          <a:p>
            <a:pPr eaLnBrk="1" hangingPunct="1">
              <a:lnSpc>
                <a:spcPct val="110000"/>
              </a:lnSpc>
              <a:buClr>
                <a:srgbClr val="0070C0"/>
              </a:buClr>
              <a:buFont typeface="Wingdings" panose="05000000000000000000" pitchFamily="2" charset="2"/>
              <a:buChar char="n"/>
            </a:pPr>
            <a:r>
              <a:rPr lang="zh-CN" altLang="en-US" sz="2400"/>
              <a:t>作用：使程序转移到语句标号所标示的语句处继续执行。语句标号是一种用来标识语句的符号。</a:t>
            </a:r>
          </a:p>
          <a:p>
            <a:pPr eaLnBrk="1" hangingPunct="1">
              <a:lnSpc>
                <a:spcPct val="110000"/>
              </a:lnSpc>
              <a:buClr>
                <a:srgbClr val="0070C0"/>
              </a:buClr>
              <a:buFont typeface="Wingdings" panose="05000000000000000000" pitchFamily="2" charset="2"/>
              <a:buChar char="n"/>
            </a:pPr>
            <a:r>
              <a:rPr lang="zh-CN" altLang="en-US" sz="2400"/>
              <a:t> </a:t>
            </a:r>
            <a:r>
              <a:rPr lang="en-US" altLang="zh-CN" sz="2400"/>
              <a:t>C++</a:t>
            </a:r>
            <a:r>
              <a:rPr lang="zh-CN" altLang="en-US" sz="2400"/>
              <a:t>中，</a:t>
            </a:r>
            <a:r>
              <a:rPr lang="en-US" altLang="zh-CN" sz="2400"/>
              <a:t>goto</a:t>
            </a:r>
            <a:r>
              <a:rPr lang="zh-CN" altLang="en-US" sz="2400"/>
              <a:t>语句的使用被限制在一个函数体内。在同一函数中，语句标号应该是唯一的。</a:t>
            </a:r>
          </a:p>
          <a:p>
            <a:pPr eaLnBrk="1" hangingPunct="1">
              <a:lnSpc>
                <a:spcPct val="110000"/>
              </a:lnSpc>
              <a:buClr>
                <a:srgbClr val="0070C0"/>
              </a:buClr>
              <a:buFont typeface="Wingdings" panose="05000000000000000000" pitchFamily="2" charset="2"/>
              <a:buChar char="n"/>
            </a:pPr>
            <a:r>
              <a:rPr lang="zh-CN" altLang="en-US" sz="2400">
                <a:solidFill>
                  <a:srgbClr val="FF0000"/>
                </a:solidFill>
              </a:rPr>
              <a:t>注意：</a:t>
            </a:r>
            <a:r>
              <a:rPr lang="zh-CN" altLang="en-US" sz="2400"/>
              <a:t>由于</a:t>
            </a:r>
            <a:r>
              <a:rPr lang="en-US" altLang="zh-CN" sz="2400"/>
              <a:t>goto</a:t>
            </a:r>
            <a:r>
              <a:rPr lang="zh-CN" altLang="en-US" sz="2400"/>
              <a:t>语句破坏程序结构，提倡不使用。</a:t>
            </a:r>
          </a:p>
        </p:txBody>
      </p:sp>
      <p:sp>
        <p:nvSpPr>
          <p:cNvPr id="74755" name="Rectangle 3">
            <a:extLst>
              <a:ext uri="{FF2B5EF4-FFF2-40B4-BE49-F238E27FC236}">
                <a16:creationId xmlns:a16="http://schemas.microsoft.com/office/drawing/2014/main" id="{7C8DD188-E3CA-454F-9320-E52B42FC0F47}"/>
              </a:ext>
            </a:extLst>
          </p:cNvPr>
          <p:cNvSpPr>
            <a:spLocks noGrp="1" noChangeArrowheads="1"/>
          </p:cNvSpPr>
          <p:nvPr>
            <p:ph type="title"/>
          </p:nvPr>
        </p:nvSpPr>
        <p:spPr>
          <a:xfrm>
            <a:off x="1981200" y="533400"/>
            <a:ext cx="8229600" cy="838200"/>
          </a:xfrm>
        </p:spPr>
        <p:txBody>
          <a:bodyPr/>
          <a:lstStyle/>
          <a:p>
            <a:pPr eaLnBrk="1" hangingPunct="1"/>
            <a:r>
              <a:rPr lang="en-US" altLang="zh-CN" sz="3200" b="1"/>
              <a:t>2.5.4  </a:t>
            </a:r>
            <a:r>
              <a:rPr lang="zh-CN" altLang="en-US" sz="3200" b="1"/>
              <a:t>转移语句</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E2ADFB3-03BD-4724-BC36-751A0475DA18}"/>
              </a:ext>
            </a:extLst>
          </p:cNvPr>
          <p:cNvSpPr>
            <a:spLocks noGrp="1" noChangeArrowheads="1"/>
          </p:cNvSpPr>
          <p:nvPr>
            <p:ph type="body" idx="1"/>
          </p:nvPr>
        </p:nvSpPr>
        <p:spPr>
          <a:xfrm>
            <a:off x="2057400" y="1447800"/>
            <a:ext cx="8305800" cy="5029200"/>
          </a:xfrm>
        </p:spPr>
        <p:txBody>
          <a:bodyPr>
            <a:normAutofit lnSpcReduction="10000"/>
          </a:bodyPr>
          <a:lstStyle/>
          <a:p>
            <a:pPr eaLnBrk="1" hangingPunct="1">
              <a:lnSpc>
                <a:spcPct val="110000"/>
              </a:lnSpc>
              <a:buClr>
                <a:srgbClr val="0070C0"/>
              </a:buClr>
              <a:buFont typeface="Wingdings" panose="05000000000000000000" pitchFamily="2" charset="2"/>
              <a:buChar char="n"/>
              <a:defRPr/>
            </a:pPr>
            <a:r>
              <a:rPr lang="en-US" altLang="zh-CN" sz="2400" b="1" dirty="0"/>
              <a:t>2</a:t>
            </a:r>
            <a:r>
              <a:rPr lang="zh-CN" altLang="en-US" sz="2400" b="1" dirty="0"/>
              <a:t>．</a:t>
            </a:r>
            <a:r>
              <a:rPr lang="en-US" altLang="zh-CN" sz="2400" b="1" dirty="0"/>
              <a:t>break</a:t>
            </a:r>
            <a:r>
              <a:rPr lang="zh-CN" altLang="en-US" sz="2400" b="1" dirty="0"/>
              <a:t>语句</a:t>
            </a:r>
            <a:endParaRPr lang="en-US" altLang="zh-CN" sz="2400" b="1" dirty="0"/>
          </a:p>
          <a:p>
            <a:pPr eaLnBrk="1" hangingPunct="1">
              <a:lnSpc>
                <a:spcPct val="110000"/>
              </a:lnSpc>
              <a:buClr>
                <a:srgbClr val="0070C0"/>
              </a:buClr>
              <a:buFont typeface="Wingdings" panose="05000000000000000000" pitchFamily="2" charset="2"/>
              <a:buChar char="n"/>
              <a:defRPr/>
            </a:pPr>
            <a:r>
              <a:rPr lang="zh-CN" altLang="en-US" sz="2400" dirty="0"/>
              <a:t>语法形式：    </a:t>
            </a:r>
            <a:r>
              <a:rPr lang="en-US" altLang="zh-CN" sz="2400" dirty="0">
                <a:solidFill>
                  <a:srgbClr val="CC3300"/>
                </a:solidFill>
              </a:rPr>
              <a:t>break</a:t>
            </a:r>
            <a:r>
              <a:rPr lang="zh-CN" altLang="en-US" sz="2400" dirty="0">
                <a:solidFill>
                  <a:srgbClr val="CC3300"/>
                </a:solidFill>
              </a:rPr>
              <a:t>；</a:t>
            </a:r>
            <a:endParaRPr lang="en-US" altLang="zh-CN" sz="2400" dirty="0">
              <a:solidFill>
                <a:srgbClr val="CC3300"/>
              </a:solidFill>
            </a:endParaRPr>
          </a:p>
          <a:p>
            <a:pPr eaLnBrk="1" hangingPunct="1">
              <a:lnSpc>
                <a:spcPct val="110000"/>
              </a:lnSpc>
              <a:buClr>
                <a:srgbClr val="0070C0"/>
              </a:buClr>
              <a:buFont typeface="Wingdings" panose="05000000000000000000" pitchFamily="2" charset="2"/>
              <a:buChar char="n"/>
              <a:defRPr/>
            </a:pPr>
            <a:r>
              <a:rPr lang="zh-CN" altLang="en-US" sz="2400" dirty="0"/>
              <a:t>适用场合：</a:t>
            </a:r>
            <a:endParaRPr lang="en-US" altLang="zh-CN" sz="2400" dirty="0"/>
          </a:p>
          <a:p>
            <a:pPr eaLnBrk="1" hangingPunct="1">
              <a:lnSpc>
                <a:spcPct val="110000"/>
              </a:lnSpc>
              <a:buClr>
                <a:srgbClr val="0070C0"/>
              </a:buClr>
              <a:buFont typeface="Wingdings" panose="05000000000000000000" pitchFamily="2" charset="2"/>
              <a:buChar char="ü"/>
              <a:defRPr/>
            </a:pPr>
            <a:r>
              <a:rPr lang="zh-CN" altLang="en-US" sz="2400" dirty="0"/>
              <a:t>用在</a:t>
            </a:r>
            <a:r>
              <a:rPr lang="en-US" altLang="zh-CN" sz="2400" dirty="0"/>
              <a:t>switch</a:t>
            </a:r>
            <a:r>
              <a:rPr lang="zh-CN" altLang="en-US" sz="2400" dirty="0"/>
              <a:t>语句中，用来退出</a:t>
            </a:r>
            <a:r>
              <a:rPr lang="en-US" altLang="zh-CN" sz="2400" dirty="0"/>
              <a:t>switch</a:t>
            </a:r>
            <a:r>
              <a:rPr lang="zh-CN" altLang="en-US" sz="2400" dirty="0"/>
              <a:t>语句。</a:t>
            </a:r>
            <a:endParaRPr lang="en-US" altLang="zh-CN" sz="2400" dirty="0"/>
          </a:p>
          <a:p>
            <a:pPr eaLnBrk="1" hangingPunct="1">
              <a:lnSpc>
                <a:spcPct val="110000"/>
              </a:lnSpc>
              <a:buClr>
                <a:srgbClr val="0070C0"/>
              </a:buClr>
              <a:buFont typeface="Wingdings" panose="05000000000000000000" pitchFamily="2" charset="2"/>
              <a:buChar char="ü"/>
              <a:defRPr/>
            </a:pPr>
            <a:r>
              <a:rPr lang="zh-CN" altLang="en-US" sz="2400" dirty="0"/>
              <a:t>用在循环语句的循环体中，用来退出循环语句。。</a:t>
            </a:r>
          </a:p>
          <a:p>
            <a:pPr eaLnBrk="1" hangingPunct="1">
              <a:lnSpc>
                <a:spcPct val="110000"/>
              </a:lnSpc>
              <a:buClr>
                <a:srgbClr val="0070C0"/>
              </a:buClr>
              <a:buFont typeface="Wingdings" panose="05000000000000000000" pitchFamily="2" charset="2"/>
              <a:buChar char="n"/>
              <a:defRPr/>
            </a:pPr>
            <a:r>
              <a:rPr lang="en-US" altLang="zh-CN" sz="2400" b="1" dirty="0"/>
              <a:t>3</a:t>
            </a:r>
            <a:r>
              <a:rPr lang="zh-CN" altLang="en-US" sz="2400" b="1" dirty="0"/>
              <a:t>．</a:t>
            </a:r>
            <a:r>
              <a:rPr lang="en-US" altLang="zh-CN" sz="2400" b="1" dirty="0"/>
              <a:t>continue</a:t>
            </a:r>
            <a:r>
              <a:rPr lang="zh-CN" altLang="en-US" sz="2400" b="1" dirty="0"/>
              <a:t>语句</a:t>
            </a:r>
          </a:p>
          <a:p>
            <a:pPr eaLnBrk="1" hangingPunct="1">
              <a:lnSpc>
                <a:spcPct val="110000"/>
              </a:lnSpc>
              <a:buClr>
                <a:srgbClr val="0070C0"/>
              </a:buClr>
              <a:buFont typeface="Wingdings" panose="05000000000000000000" pitchFamily="2" charset="2"/>
              <a:buChar char="n"/>
              <a:defRPr/>
            </a:pPr>
            <a:r>
              <a:rPr lang="zh-CN" altLang="en-US" sz="2400" dirty="0"/>
              <a:t>语法格式为：    </a:t>
            </a:r>
            <a:r>
              <a:rPr lang="en-US" altLang="zh-CN" sz="2400" dirty="0">
                <a:solidFill>
                  <a:srgbClr val="FF0000"/>
                </a:solidFill>
              </a:rPr>
              <a:t>continue</a:t>
            </a:r>
            <a:r>
              <a:rPr lang="zh-CN" altLang="en-US" sz="2400" dirty="0">
                <a:solidFill>
                  <a:srgbClr val="FF0000"/>
                </a:solidFill>
              </a:rPr>
              <a:t>；</a:t>
            </a:r>
          </a:p>
          <a:p>
            <a:pPr eaLnBrk="1" hangingPunct="1">
              <a:lnSpc>
                <a:spcPct val="110000"/>
              </a:lnSpc>
              <a:buClr>
                <a:srgbClr val="0070C0"/>
              </a:buClr>
              <a:buFont typeface="Wingdings" panose="05000000000000000000" pitchFamily="2" charset="2"/>
              <a:buChar char="n"/>
              <a:defRPr/>
            </a:pPr>
            <a:r>
              <a:rPr lang="zh-CN" altLang="en-US" sz="2400" dirty="0"/>
              <a:t>适用场合：</a:t>
            </a:r>
            <a:endParaRPr lang="en-US" altLang="zh-CN" sz="2400" dirty="0"/>
          </a:p>
          <a:p>
            <a:pPr marL="0" indent="0">
              <a:lnSpc>
                <a:spcPct val="110000"/>
              </a:lnSpc>
              <a:buClr>
                <a:srgbClr val="0070C0"/>
              </a:buClr>
              <a:buNone/>
              <a:defRPr/>
            </a:pPr>
            <a:r>
              <a:rPr lang="en-US" altLang="zh-CN" sz="2400" dirty="0"/>
              <a:t>       </a:t>
            </a:r>
            <a:r>
              <a:rPr lang="zh-CN" altLang="en-US" sz="2400" dirty="0"/>
              <a:t>只能用在循环语句的循环体内。在循环执行过程中，遇到</a:t>
            </a:r>
            <a:r>
              <a:rPr lang="en-US" altLang="zh-CN" sz="2400" dirty="0"/>
              <a:t>continue</a:t>
            </a:r>
            <a:r>
              <a:rPr lang="zh-CN" altLang="en-US" sz="2400" dirty="0"/>
              <a:t>语句，程序将结束本次循环，接着开始下一次循环。</a:t>
            </a:r>
          </a:p>
          <a:p>
            <a:pPr eaLnBrk="1" hangingPunct="1">
              <a:lnSpc>
                <a:spcPct val="110000"/>
              </a:lnSpc>
              <a:buClr>
                <a:srgbClr val="0070C0"/>
              </a:buClr>
              <a:buFont typeface="Wingdings" panose="05000000000000000000" pitchFamily="2" charset="2"/>
              <a:buChar char="n"/>
              <a:defRPr/>
            </a:pPr>
            <a:endParaRPr lang="zh-CN" altLang="en-US" sz="2400" dirty="0"/>
          </a:p>
        </p:txBody>
      </p:sp>
      <p:sp>
        <p:nvSpPr>
          <p:cNvPr id="75779" name="Rectangle 3">
            <a:extLst>
              <a:ext uri="{FF2B5EF4-FFF2-40B4-BE49-F238E27FC236}">
                <a16:creationId xmlns:a16="http://schemas.microsoft.com/office/drawing/2014/main" id="{E782FC09-41EA-48FE-BC47-AE72C99F51E0}"/>
              </a:ext>
            </a:extLst>
          </p:cNvPr>
          <p:cNvSpPr>
            <a:spLocks noGrp="1" noChangeArrowheads="1"/>
          </p:cNvSpPr>
          <p:nvPr>
            <p:ph type="title"/>
          </p:nvPr>
        </p:nvSpPr>
        <p:spPr>
          <a:xfrm>
            <a:off x="1981200" y="533400"/>
            <a:ext cx="8229600" cy="838200"/>
          </a:xfrm>
        </p:spPr>
        <p:txBody>
          <a:bodyPr/>
          <a:lstStyle/>
          <a:p>
            <a:pPr eaLnBrk="1" hangingPunct="1"/>
            <a:r>
              <a:rPr lang="en-US" altLang="zh-CN" sz="3200" b="1"/>
              <a:t>2.5.4  </a:t>
            </a:r>
            <a:r>
              <a:rPr lang="zh-CN" altLang="en-US" sz="3200" b="1"/>
              <a:t>转移语句</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76FE5D3-BFE1-4B16-A31E-4F9F1B17CB42}"/>
              </a:ext>
            </a:extLst>
          </p:cNvPr>
          <p:cNvSpPr>
            <a:spLocks noGrp="1" noChangeArrowheads="1"/>
          </p:cNvSpPr>
          <p:nvPr>
            <p:ph type="body" idx="1"/>
          </p:nvPr>
        </p:nvSpPr>
        <p:spPr>
          <a:xfrm>
            <a:off x="1981200" y="762000"/>
            <a:ext cx="8077200" cy="5867400"/>
          </a:xfrm>
          <a:noFill/>
          <a:ln>
            <a:solidFill>
              <a:schemeClr val="tx1"/>
            </a:solidFill>
          </a:ln>
        </p:spPr>
        <p:txBody>
          <a:bodyPr>
            <a:normAutofit lnSpcReduction="10000"/>
          </a:bodyPr>
          <a:lstStyle/>
          <a:p>
            <a:pPr eaLnBrk="1" hangingPunct="1">
              <a:lnSpc>
                <a:spcPct val="80000"/>
              </a:lnSpc>
              <a:buFontTx/>
              <a:buNone/>
              <a:defRPr/>
            </a:pPr>
            <a:r>
              <a:rPr lang="en-US" altLang="zh-CN" sz="2000" dirty="0"/>
              <a:t>【</a:t>
            </a:r>
            <a:r>
              <a:rPr lang="zh-CN" altLang="en-US" sz="2000" dirty="0"/>
              <a:t>例</a:t>
            </a:r>
            <a:r>
              <a:rPr lang="en-US" altLang="zh-CN" sz="2000" dirty="0"/>
              <a:t>2.18】</a:t>
            </a:r>
            <a:r>
              <a:rPr lang="zh-CN" altLang="en-US" sz="2000" dirty="0"/>
              <a:t>从键盘上输入</a:t>
            </a:r>
            <a:r>
              <a:rPr lang="en-US" altLang="zh-CN" sz="2000" dirty="0"/>
              <a:t>10</a:t>
            </a:r>
            <a:r>
              <a:rPr lang="zh-CN" altLang="en-US" sz="2000" dirty="0"/>
              <a:t>个整数，若是正整数则求和，若是负整数则</a:t>
            </a:r>
          </a:p>
          <a:p>
            <a:pPr eaLnBrk="1" hangingPunct="1">
              <a:lnSpc>
                <a:spcPct val="80000"/>
              </a:lnSpc>
              <a:buFontTx/>
              <a:buNone/>
              <a:defRPr/>
            </a:pPr>
            <a:r>
              <a:rPr lang="zh-CN" altLang="en-US" sz="2000" dirty="0"/>
              <a:t>不进行计算，继续输入数据，若输入</a:t>
            </a:r>
            <a:r>
              <a:rPr lang="en-US" altLang="zh-CN" sz="2000" dirty="0"/>
              <a:t>0</a:t>
            </a:r>
            <a:r>
              <a:rPr lang="zh-CN" altLang="en-US" sz="2000" dirty="0"/>
              <a:t>则终止程序。</a:t>
            </a:r>
          </a:p>
          <a:p>
            <a:pPr marL="0" indent="0">
              <a:buNone/>
              <a:defRPr/>
            </a:pPr>
            <a:r>
              <a:rPr lang="en-US" altLang="zh-CN" sz="2000" dirty="0"/>
              <a:t>#include&lt;</a:t>
            </a:r>
            <a:r>
              <a:rPr lang="en-US" altLang="zh-CN" sz="2000" dirty="0" err="1"/>
              <a:t>iostream</a:t>
            </a:r>
            <a:r>
              <a:rPr lang="en-US" altLang="zh-CN" sz="2000" dirty="0"/>
              <a:t>&gt; </a:t>
            </a:r>
            <a:endParaRPr lang="zh-CN" altLang="zh-CN" sz="2000" dirty="0"/>
          </a:p>
          <a:p>
            <a:pPr marL="0" indent="0">
              <a:buNone/>
              <a:defRPr/>
            </a:pPr>
            <a:r>
              <a:rPr lang="en-US" altLang="zh-CN" sz="2000" dirty="0"/>
              <a:t>using namespace </a:t>
            </a:r>
            <a:r>
              <a:rPr lang="en-US" altLang="zh-CN" sz="2000" dirty="0" err="1"/>
              <a:t>std</a:t>
            </a:r>
            <a:r>
              <a:rPr lang="en-US" altLang="zh-CN" sz="2000" dirty="0"/>
              <a:t>;</a:t>
            </a:r>
            <a:endParaRPr lang="zh-CN" altLang="zh-CN" sz="2000" dirty="0"/>
          </a:p>
          <a:p>
            <a:pPr marL="0" indent="0">
              <a:buNone/>
              <a:defRPr/>
            </a:pPr>
            <a:r>
              <a:rPr lang="en-US" altLang="zh-CN" sz="2000" dirty="0" err="1"/>
              <a:t>int</a:t>
            </a:r>
            <a:r>
              <a:rPr lang="en-US" altLang="zh-CN" sz="2000" dirty="0"/>
              <a:t> main() </a:t>
            </a:r>
            <a:endParaRPr lang="zh-CN" altLang="zh-CN" sz="2000" dirty="0"/>
          </a:p>
          <a:p>
            <a:pPr marL="0" indent="0">
              <a:buNone/>
              <a:defRPr/>
            </a:pPr>
            <a:r>
              <a:rPr lang="en-US" altLang="zh-CN" sz="2000" dirty="0"/>
              <a:t>{   </a:t>
            </a:r>
            <a:r>
              <a:rPr lang="en-US" altLang="zh-CN" sz="2000" dirty="0" err="1"/>
              <a:t>int</a:t>
            </a:r>
            <a:r>
              <a:rPr lang="en-US" altLang="zh-CN" sz="2000" dirty="0"/>
              <a:t> </a:t>
            </a:r>
            <a:r>
              <a:rPr lang="en-US" altLang="zh-CN" sz="2000" dirty="0" err="1"/>
              <a:t>num,sum</a:t>
            </a:r>
            <a:r>
              <a:rPr lang="en-US" altLang="zh-CN" sz="2000" dirty="0"/>
              <a:t>=0;</a:t>
            </a:r>
            <a:endParaRPr lang="zh-CN" altLang="zh-CN" sz="2000" dirty="0"/>
          </a:p>
          <a:p>
            <a:pPr marL="0" indent="0">
              <a:buNone/>
              <a:defRPr/>
            </a:pPr>
            <a:r>
              <a:rPr lang="en-US" altLang="zh-CN" sz="2000" dirty="0"/>
              <a:t>    </a:t>
            </a:r>
            <a:r>
              <a:rPr lang="en-US" altLang="zh-CN" sz="2000" dirty="0" err="1"/>
              <a:t>cout</a:t>
            </a:r>
            <a:r>
              <a:rPr lang="en-US" altLang="zh-CN" sz="2000" dirty="0"/>
              <a:t>&lt;&lt;"Please input number:"&lt;&lt;</a:t>
            </a:r>
            <a:r>
              <a:rPr lang="en-US" altLang="zh-CN" sz="2000" dirty="0" err="1"/>
              <a:t>endl</a:t>
            </a:r>
            <a:r>
              <a:rPr lang="en-US" altLang="zh-CN" sz="2000" dirty="0"/>
              <a:t>;</a:t>
            </a:r>
            <a:endParaRPr lang="zh-CN" altLang="zh-CN" sz="2000" dirty="0"/>
          </a:p>
          <a:p>
            <a:pPr marL="0" indent="0">
              <a:buNone/>
              <a:defRPr/>
            </a:pPr>
            <a:r>
              <a:rPr lang="en-US" altLang="zh-CN" sz="2000" dirty="0"/>
              <a:t>    for(</a:t>
            </a:r>
            <a:r>
              <a:rPr lang="en-US" altLang="zh-CN" sz="2000" dirty="0" err="1"/>
              <a:t>int</a:t>
            </a:r>
            <a:r>
              <a:rPr lang="en-US" altLang="zh-CN" sz="2000" dirty="0"/>
              <a:t> </a:t>
            </a:r>
            <a:r>
              <a:rPr lang="en-US" altLang="zh-CN" sz="2000" dirty="0" err="1"/>
              <a:t>i</a:t>
            </a:r>
            <a:r>
              <a:rPr lang="en-US" altLang="zh-CN" sz="2000" dirty="0"/>
              <a:t>=0; </a:t>
            </a:r>
            <a:r>
              <a:rPr lang="en-US" altLang="zh-CN" sz="2000" dirty="0" err="1"/>
              <a:t>i</a:t>
            </a:r>
            <a:r>
              <a:rPr lang="en-US" altLang="zh-CN" sz="2000" dirty="0"/>
              <a:t>&lt;=9;i++)</a:t>
            </a:r>
            <a:endParaRPr lang="zh-CN" altLang="zh-CN" sz="2000" dirty="0"/>
          </a:p>
          <a:p>
            <a:pPr marL="0" indent="0">
              <a:buNone/>
              <a:defRPr/>
            </a:pPr>
            <a:r>
              <a:rPr lang="en-US" altLang="zh-CN" sz="2000" dirty="0"/>
              <a:t>    {   </a:t>
            </a:r>
            <a:r>
              <a:rPr lang="en-US" altLang="zh-CN" sz="2000" dirty="0" err="1"/>
              <a:t>cin</a:t>
            </a:r>
            <a:r>
              <a:rPr lang="en-US" altLang="zh-CN" sz="2000" dirty="0"/>
              <a:t>&gt;&gt;</a:t>
            </a:r>
            <a:r>
              <a:rPr lang="en-US" altLang="zh-CN" sz="2000" dirty="0" err="1"/>
              <a:t>num</a:t>
            </a:r>
            <a:r>
              <a:rPr lang="en-US" altLang="zh-CN" sz="2000" dirty="0"/>
              <a:t>;</a:t>
            </a:r>
            <a:endParaRPr lang="zh-CN" altLang="zh-CN" sz="2000" dirty="0"/>
          </a:p>
          <a:p>
            <a:pPr marL="0" indent="0">
              <a:buNone/>
              <a:defRPr/>
            </a:pPr>
            <a:r>
              <a:rPr lang="en-US" altLang="zh-CN" sz="2000" dirty="0"/>
              <a:t>        if(</a:t>
            </a:r>
            <a:r>
              <a:rPr lang="en-US" altLang="zh-CN" sz="2000" dirty="0" err="1"/>
              <a:t>num</a:t>
            </a:r>
            <a:r>
              <a:rPr lang="en-US" altLang="zh-CN" sz="2000" dirty="0"/>
              <a:t>= =0) break;</a:t>
            </a:r>
            <a:endParaRPr lang="zh-CN" altLang="zh-CN" sz="2000" dirty="0"/>
          </a:p>
          <a:p>
            <a:pPr marL="0" indent="0">
              <a:buNone/>
              <a:defRPr/>
            </a:pPr>
            <a:r>
              <a:rPr lang="en-US" altLang="zh-CN" sz="2000" dirty="0"/>
              <a:t>        if(</a:t>
            </a:r>
            <a:r>
              <a:rPr lang="en-US" altLang="zh-CN" sz="2000" dirty="0" err="1"/>
              <a:t>num</a:t>
            </a:r>
            <a:r>
              <a:rPr lang="en-US" altLang="zh-CN" sz="2000" dirty="0"/>
              <a:t>&lt;0) continue;</a:t>
            </a:r>
            <a:endParaRPr lang="zh-CN" altLang="zh-CN" sz="2000" dirty="0"/>
          </a:p>
          <a:p>
            <a:pPr marL="0" indent="0">
              <a:buNone/>
              <a:defRPr/>
            </a:pPr>
            <a:r>
              <a:rPr lang="en-US" altLang="zh-CN" sz="2000" dirty="0"/>
              <a:t>        sum+=</a:t>
            </a:r>
            <a:r>
              <a:rPr lang="en-US" altLang="zh-CN" sz="2000" dirty="0" err="1"/>
              <a:t>num</a:t>
            </a:r>
            <a:r>
              <a:rPr lang="en-US" altLang="zh-CN" sz="2000" dirty="0"/>
              <a:t>;</a:t>
            </a:r>
            <a:endParaRPr lang="zh-CN" altLang="zh-CN" sz="2000" dirty="0"/>
          </a:p>
          <a:p>
            <a:pPr marL="0" indent="0">
              <a:buNone/>
              <a:defRPr/>
            </a:pPr>
            <a:r>
              <a:rPr lang="en-US" altLang="zh-CN" sz="2000" dirty="0"/>
              <a:t>    }</a:t>
            </a:r>
            <a:endParaRPr lang="zh-CN" altLang="zh-CN" sz="2000" dirty="0"/>
          </a:p>
          <a:p>
            <a:pPr marL="0" indent="0">
              <a:buNone/>
              <a:defRPr/>
            </a:pPr>
            <a:r>
              <a:rPr lang="en-US" altLang="zh-CN" sz="2000" dirty="0"/>
              <a:t>    </a:t>
            </a:r>
            <a:r>
              <a:rPr lang="en-US" altLang="zh-CN" sz="2000" dirty="0" err="1"/>
              <a:t>cout</a:t>
            </a:r>
            <a:r>
              <a:rPr lang="en-US" altLang="zh-CN" sz="2000" dirty="0"/>
              <a:t>&lt;&lt;"sum="&lt;&lt;sum&lt;&lt;</a:t>
            </a:r>
            <a:r>
              <a:rPr lang="en-US" altLang="zh-CN" sz="2000" dirty="0" err="1"/>
              <a:t>endl</a:t>
            </a:r>
            <a:r>
              <a:rPr lang="en-US" altLang="zh-CN" sz="2000" dirty="0"/>
              <a:t>;</a:t>
            </a:r>
            <a:endParaRPr lang="zh-CN" altLang="zh-CN" sz="2000" dirty="0"/>
          </a:p>
          <a:p>
            <a:pPr marL="0" indent="0">
              <a:buNone/>
              <a:defRPr/>
            </a:pPr>
            <a:r>
              <a:rPr lang="en-US" altLang="zh-CN" sz="2000" dirty="0"/>
              <a:t>    return 0;</a:t>
            </a:r>
            <a:endParaRPr lang="zh-CN" altLang="zh-CN" sz="2000" dirty="0"/>
          </a:p>
          <a:p>
            <a:pPr marL="0" indent="0">
              <a:buNone/>
              <a:defRPr/>
            </a:pPr>
            <a:r>
              <a:rPr lang="en-US" altLang="zh-CN" sz="2000" dirty="0"/>
              <a:t>}</a:t>
            </a:r>
            <a:endParaRPr lang="zh-CN" altLang="zh-CN" sz="2000" dirty="0"/>
          </a:p>
        </p:txBody>
      </p:sp>
      <p:sp>
        <p:nvSpPr>
          <p:cNvPr id="90117" name="AutoShape 5">
            <a:hlinkClick r:id="rId2" action="ppaction://hlinksldjump"/>
            <a:extLst>
              <a:ext uri="{FF2B5EF4-FFF2-40B4-BE49-F238E27FC236}">
                <a16:creationId xmlns:a16="http://schemas.microsoft.com/office/drawing/2014/main" id="{1F4B5FFF-DBF1-45A8-990C-0773CB647239}"/>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2889C8A-CE5F-4E97-B39D-5EDC9462C057}"/>
              </a:ext>
            </a:extLst>
          </p:cNvPr>
          <p:cNvSpPr>
            <a:spLocks noGrp="1" noChangeArrowheads="1"/>
          </p:cNvSpPr>
          <p:nvPr>
            <p:ph type="body" idx="1"/>
          </p:nvPr>
        </p:nvSpPr>
        <p:spPr>
          <a:xfrm>
            <a:off x="2438400" y="2057400"/>
            <a:ext cx="7620000" cy="3886200"/>
          </a:xfrm>
        </p:spPr>
        <p:txBody>
          <a:bodyPr/>
          <a:lstStyle/>
          <a:p>
            <a:pPr eaLnBrk="1" hangingPunct="1">
              <a:buFontTx/>
              <a:buNone/>
            </a:pPr>
            <a:r>
              <a:rPr lang="en-US" altLang="zh-CN">
                <a:hlinkClick r:id="rId2" action="ppaction://hlinksldjump"/>
              </a:rPr>
              <a:t>2.6.1  </a:t>
            </a:r>
            <a:r>
              <a:rPr lang="zh-CN" altLang="en-US">
                <a:hlinkClick r:id="rId2" action="ppaction://hlinksldjump"/>
              </a:rPr>
              <a:t>实战目标 </a:t>
            </a:r>
            <a:endParaRPr lang="zh-CN" altLang="en-US"/>
          </a:p>
          <a:p>
            <a:pPr eaLnBrk="1" hangingPunct="1">
              <a:buFontTx/>
              <a:buNone/>
            </a:pPr>
            <a:r>
              <a:rPr lang="en-US" altLang="zh-CN">
                <a:hlinkClick r:id="rId3" action="ppaction://hlinksldjump"/>
              </a:rPr>
              <a:t>2.6.2  </a:t>
            </a:r>
            <a:r>
              <a:rPr lang="zh-CN" altLang="en-US">
                <a:hlinkClick r:id="rId3" action="ppaction://hlinksldjump"/>
              </a:rPr>
              <a:t>功能描述 </a:t>
            </a:r>
            <a:endParaRPr lang="zh-CN" altLang="en-US"/>
          </a:p>
          <a:p>
            <a:pPr eaLnBrk="1" hangingPunct="1">
              <a:buFontTx/>
              <a:buNone/>
            </a:pPr>
            <a:r>
              <a:rPr lang="en-US" altLang="zh-CN">
                <a:hlinkClick r:id="" action="ppaction://hlinkshowjump?jump=firstslide"/>
              </a:rPr>
              <a:t>2.6.3  </a:t>
            </a:r>
            <a:r>
              <a:rPr lang="zh-CN" altLang="en-US">
                <a:hlinkClick r:id="" action="ppaction://hlinkshowjump?jump=firstslide"/>
              </a:rPr>
              <a:t>案例实现 </a:t>
            </a:r>
            <a:endParaRPr lang="zh-CN" altLang="en-US"/>
          </a:p>
          <a:p>
            <a:pPr eaLnBrk="1" hangingPunct="1">
              <a:buFontTx/>
              <a:buNone/>
            </a:pPr>
            <a:endParaRPr lang="en-US" altLang="zh-CN"/>
          </a:p>
        </p:txBody>
      </p:sp>
      <p:sp>
        <p:nvSpPr>
          <p:cNvPr id="77827" name="Rectangle 3">
            <a:extLst>
              <a:ext uri="{FF2B5EF4-FFF2-40B4-BE49-F238E27FC236}">
                <a16:creationId xmlns:a16="http://schemas.microsoft.com/office/drawing/2014/main" id="{E9DE3C20-FB14-475C-A15B-E2B91F96F4CA}"/>
              </a:ext>
            </a:extLst>
          </p:cNvPr>
          <p:cNvSpPr>
            <a:spLocks noGrp="1" noChangeArrowheads="1"/>
          </p:cNvSpPr>
          <p:nvPr>
            <p:ph type="title"/>
          </p:nvPr>
        </p:nvSpPr>
        <p:spPr>
          <a:xfrm>
            <a:off x="1981200" y="53340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4000" b="1"/>
              <a:t>2.6  </a:t>
            </a:r>
            <a:r>
              <a:rPr lang="zh-CN" altLang="en-US" sz="4000" b="1"/>
              <a:t>案例实战</a:t>
            </a:r>
          </a:p>
        </p:txBody>
      </p:sp>
      <p:sp>
        <p:nvSpPr>
          <p:cNvPr id="19460" name="AutoShape 4">
            <a:hlinkClick r:id="rId4" action="ppaction://hlinksldjump"/>
            <a:extLst>
              <a:ext uri="{FF2B5EF4-FFF2-40B4-BE49-F238E27FC236}">
                <a16:creationId xmlns:a16="http://schemas.microsoft.com/office/drawing/2014/main" id="{351D36CE-6D88-41B5-BACF-C662310FB845}"/>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4ECB4B8-B9F8-4E6A-AA86-077053B52DF0}"/>
              </a:ext>
            </a:extLst>
          </p:cNvPr>
          <p:cNvSpPr>
            <a:spLocks noGrp="1" noChangeArrowheads="1"/>
          </p:cNvSpPr>
          <p:nvPr>
            <p:ph type="body" idx="1"/>
          </p:nvPr>
        </p:nvSpPr>
        <p:spPr>
          <a:xfrm>
            <a:off x="2057400" y="1981200"/>
            <a:ext cx="8305800" cy="4495800"/>
          </a:xfrm>
        </p:spPr>
        <p:txBody>
          <a:bodyPr/>
          <a:lstStyle/>
          <a:p>
            <a:pPr eaLnBrk="1" hangingPunct="1">
              <a:lnSpc>
                <a:spcPct val="110000"/>
              </a:lnSpc>
              <a:buClr>
                <a:srgbClr val="0070C0"/>
              </a:buClr>
              <a:buFont typeface="Wingdings" panose="05000000000000000000" pitchFamily="2" charset="2"/>
              <a:buChar char="n"/>
              <a:defRPr/>
            </a:pPr>
            <a:r>
              <a:rPr lang="zh-CN" altLang="en-US" b="1" dirty="0">
                <a:latin typeface="黑体" panose="02010609060101010101" pitchFamily="49" charset="-122"/>
                <a:ea typeface="黑体" panose="02010609060101010101" pitchFamily="49" charset="-122"/>
              </a:rPr>
              <a:t>目标</a:t>
            </a:r>
            <a:endParaRPr lang="en-US" altLang="zh-CN" b="1" dirty="0">
              <a:latin typeface="黑体" panose="02010609060101010101" pitchFamily="49" charset="-122"/>
              <a:ea typeface="黑体" panose="02010609060101010101" pitchFamily="49" charset="-122"/>
            </a:endParaRPr>
          </a:p>
          <a:p>
            <a:pPr marL="0" indent="0">
              <a:buNone/>
              <a:defRPr/>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）理解</a:t>
            </a:r>
            <a:r>
              <a:rPr lang="en-US" altLang="zh-CN" dirty="0">
                <a:latin typeface="黑体" panose="02010609060101010101" pitchFamily="49" charset="-122"/>
                <a:ea typeface="黑体" panose="02010609060101010101" pitchFamily="49" charset="-122"/>
              </a:rPr>
              <a:t>C++</a:t>
            </a:r>
            <a:r>
              <a:rPr lang="zh-CN" altLang="zh-CN" dirty="0">
                <a:latin typeface="黑体" panose="02010609060101010101" pitchFamily="49" charset="-122"/>
                <a:ea typeface="黑体" panose="02010609060101010101" pitchFamily="49" charset="-122"/>
              </a:rPr>
              <a:t>程序的顺序、选择和循环</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种结构。</a:t>
            </a:r>
          </a:p>
          <a:p>
            <a:pPr marL="0" indent="0">
              <a:buNone/>
              <a:defRPr/>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）熟练掌握常用选择语句和循环语句的使用。</a:t>
            </a:r>
          </a:p>
          <a:p>
            <a:pPr marL="0" indent="0">
              <a:buNone/>
              <a:defRPr/>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）根据需求编写相应的程序，解决实际问题。</a:t>
            </a:r>
          </a:p>
        </p:txBody>
      </p:sp>
      <p:sp>
        <p:nvSpPr>
          <p:cNvPr id="78851" name="Rectangle 3">
            <a:extLst>
              <a:ext uri="{FF2B5EF4-FFF2-40B4-BE49-F238E27FC236}">
                <a16:creationId xmlns:a16="http://schemas.microsoft.com/office/drawing/2014/main" id="{ACCB86D2-1341-4C3D-AC98-F546E890F466}"/>
              </a:ext>
            </a:extLst>
          </p:cNvPr>
          <p:cNvSpPr>
            <a:spLocks noGrp="1" noChangeArrowheads="1"/>
          </p:cNvSpPr>
          <p:nvPr>
            <p:ph type="title"/>
          </p:nvPr>
        </p:nvSpPr>
        <p:spPr>
          <a:xfrm>
            <a:off x="1981200" y="533400"/>
            <a:ext cx="8229600" cy="838200"/>
          </a:xfrm>
        </p:spPr>
        <p:txBody>
          <a:bodyPr/>
          <a:lstStyle/>
          <a:p>
            <a:pPr eaLnBrk="1" hangingPunct="1"/>
            <a:r>
              <a:rPr lang="en-US" altLang="zh-CN" sz="3200" b="1"/>
              <a:t>2.6.1  </a:t>
            </a:r>
            <a:r>
              <a:rPr lang="zh-CN" altLang="en-US" sz="3200" b="1"/>
              <a:t>实战目标</a:t>
            </a:r>
          </a:p>
        </p:txBody>
      </p:sp>
      <p:sp>
        <p:nvSpPr>
          <p:cNvPr id="4" name="AutoShape 5">
            <a:hlinkClick r:id="rId2" action="ppaction://hlinksldjump"/>
            <a:extLst>
              <a:ext uri="{FF2B5EF4-FFF2-40B4-BE49-F238E27FC236}">
                <a16:creationId xmlns:a16="http://schemas.microsoft.com/office/drawing/2014/main" id="{65FA1263-C067-41D9-A6B4-8AAD6C69E788}"/>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D9E34E8-E7EC-4DFB-B134-3F0CE64CFE11}"/>
              </a:ext>
            </a:extLst>
          </p:cNvPr>
          <p:cNvSpPr>
            <a:spLocks noGrp="1" noChangeArrowheads="1"/>
          </p:cNvSpPr>
          <p:nvPr>
            <p:ph type="body" idx="1"/>
          </p:nvPr>
        </p:nvSpPr>
        <p:spPr>
          <a:xfrm>
            <a:off x="2057400" y="1447800"/>
            <a:ext cx="8305800" cy="5029200"/>
          </a:xfrm>
        </p:spPr>
        <p:txBody>
          <a:bodyPr/>
          <a:lstStyle/>
          <a:p>
            <a:pPr eaLnBrk="1" hangingPunct="1">
              <a:lnSpc>
                <a:spcPct val="110000"/>
              </a:lnSpc>
              <a:buClr>
                <a:srgbClr val="0070C0"/>
              </a:buClr>
              <a:buFont typeface="Wingdings" panose="05000000000000000000" pitchFamily="2" charset="2"/>
              <a:buChar char="n"/>
            </a:pPr>
            <a:r>
              <a:rPr lang="zh-CN" altLang="en-US" sz="2400"/>
              <a:t>案例名称：</a:t>
            </a:r>
            <a:r>
              <a:rPr lang="zh-CN" altLang="zh-CN" sz="2400"/>
              <a:t>团购订单信息管理系统</a:t>
            </a:r>
            <a:endParaRPr lang="en-US" altLang="zh-CN" sz="2400">
              <a:solidFill>
                <a:srgbClr val="CC3300"/>
              </a:solidFill>
            </a:endParaRPr>
          </a:p>
          <a:p>
            <a:pPr eaLnBrk="1" hangingPunct="1">
              <a:lnSpc>
                <a:spcPct val="110000"/>
              </a:lnSpc>
              <a:buClr>
                <a:srgbClr val="0070C0"/>
              </a:buClr>
              <a:buFont typeface="Wingdings" panose="05000000000000000000" pitchFamily="2" charset="2"/>
              <a:buChar char="n"/>
            </a:pPr>
            <a:r>
              <a:rPr lang="zh-CN" altLang="en-US" sz="2400"/>
              <a:t>功能说明：</a:t>
            </a:r>
            <a:endParaRPr lang="en-US" altLang="zh-CN" sz="2400"/>
          </a:p>
          <a:p>
            <a:pPr eaLnBrk="1" hangingPunct="1">
              <a:lnSpc>
                <a:spcPct val="110000"/>
              </a:lnSpc>
              <a:buClr>
                <a:srgbClr val="0070C0"/>
              </a:buClr>
              <a:buFont typeface="Wingdings" panose="05000000000000000000" pitchFamily="2" charset="2"/>
              <a:buChar char="ü"/>
            </a:pPr>
            <a:r>
              <a:rPr lang="zh-CN" altLang="zh-CN" sz="2400"/>
              <a:t>要求编写一个的菜单程序。</a:t>
            </a:r>
            <a:endParaRPr lang="en-US" altLang="zh-CN" sz="2400"/>
          </a:p>
          <a:p>
            <a:pPr eaLnBrk="1" hangingPunct="1">
              <a:lnSpc>
                <a:spcPct val="110000"/>
              </a:lnSpc>
              <a:buClr>
                <a:srgbClr val="0070C0"/>
              </a:buClr>
              <a:buFont typeface="Wingdings" panose="05000000000000000000" pitchFamily="2" charset="2"/>
              <a:buChar char="ü"/>
            </a:pPr>
            <a:r>
              <a:rPr lang="zh-CN" altLang="zh-CN" sz="2400"/>
              <a:t>菜单中包括对订单的添加、查询、修改、删除和浏览等功能。</a:t>
            </a:r>
            <a:endParaRPr lang="en-US" altLang="zh-CN" sz="2400"/>
          </a:p>
          <a:p>
            <a:pPr eaLnBrk="1" hangingPunct="1">
              <a:lnSpc>
                <a:spcPct val="110000"/>
              </a:lnSpc>
              <a:buClr>
                <a:srgbClr val="0070C0"/>
              </a:buClr>
              <a:buFont typeface="Wingdings" panose="05000000000000000000" pitchFamily="2" charset="2"/>
              <a:buChar char="ü"/>
            </a:pPr>
            <a:r>
              <a:rPr lang="zh-CN" altLang="zh-CN" sz="2400"/>
              <a:t>系统设有口令，只有正确输入口令才能使用该信息管理系统。</a:t>
            </a:r>
            <a:endParaRPr lang="zh-CN" altLang="en-US" sz="2400"/>
          </a:p>
        </p:txBody>
      </p:sp>
      <p:sp>
        <p:nvSpPr>
          <p:cNvPr id="79875" name="Rectangle 3">
            <a:extLst>
              <a:ext uri="{FF2B5EF4-FFF2-40B4-BE49-F238E27FC236}">
                <a16:creationId xmlns:a16="http://schemas.microsoft.com/office/drawing/2014/main" id="{878B30E7-CCBF-4617-A372-F7F542EDB781}"/>
              </a:ext>
            </a:extLst>
          </p:cNvPr>
          <p:cNvSpPr>
            <a:spLocks noGrp="1" noChangeArrowheads="1"/>
          </p:cNvSpPr>
          <p:nvPr>
            <p:ph type="title"/>
          </p:nvPr>
        </p:nvSpPr>
        <p:spPr>
          <a:xfrm>
            <a:off x="1981200" y="533400"/>
            <a:ext cx="8229600" cy="838200"/>
          </a:xfrm>
        </p:spPr>
        <p:txBody>
          <a:bodyPr/>
          <a:lstStyle/>
          <a:p>
            <a:pPr eaLnBrk="1" hangingPunct="1"/>
            <a:r>
              <a:rPr lang="en-US" altLang="zh-CN" sz="3200" b="1"/>
              <a:t>2.6.2  </a:t>
            </a:r>
            <a:r>
              <a:rPr lang="zh-CN" altLang="en-US" sz="3200" b="1"/>
              <a:t>功能描述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3FDE1DF-4FE1-4E80-9BB3-5AAD7443BA8F}"/>
              </a:ext>
            </a:extLst>
          </p:cNvPr>
          <p:cNvSpPr>
            <a:spLocks noGrp="1" noChangeArrowheads="1"/>
          </p:cNvSpPr>
          <p:nvPr>
            <p:ph type="body" idx="1"/>
          </p:nvPr>
        </p:nvSpPr>
        <p:spPr>
          <a:xfrm>
            <a:off x="1905000" y="1447800"/>
            <a:ext cx="8305800" cy="5029200"/>
          </a:xfrm>
        </p:spPr>
        <p:txBody>
          <a:bodyPr>
            <a:normAutofit lnSpcReduction="10000"/>
          </a:bodyPr>
          <a:lstStyle/>
          <a:p>
            <a:pPr eaLnBrk="1" hangingPunct="1">
              <a:lnSpc>
                <a:spcPct val="110000"/>
              </a:lnSpc>
              <a:buClr>
                <a:srgbClr val="0070C0"/>
              </a:buClr>
              <a:buFont typeface="Wingdings" panose="05000000000000000000" pitchFamily="2" charset="2"/>
              <a:buChar char="n"/>
            </a:pPr>
            <a:r>
              <a:rPr lang="zh-CN" altLang="en-US" sz="2400"/>
              <a:t>功能</a:t>
            </a:r>
            <a:r>
              <a:rPr lang="zh-CN" altLang="zh-CN" sz="2400"/>
              <a:t>具体说明</a:t>
            </a:r>
            <a:endParaRPr lang="en-US" altLang="zh-CN" sz="2400"/>
          </a:p>
          <a:p>
            <a:pPr eaLnBrk="1" hangingPunct="1">
              <a:lnSpc>
                <a:spcPct val="110000"/>
              </a:lnSpc>
              <a:buClr>
                <a:srgbClr val="0070C0"/>
              </a:buClr>
              <a:buFont typeface="Wingdings" panose="05000000000000000000" pitchFamily="2" charset="2"/>
              <a:buChar char="ü"/>
            </a:pPr>
            <a:r>
              <a:rPr lang="zh-CN" altLang="zh-CN" sz="2400" b="1"/>
              <a:t>菜单的设计</a:t>
            </a:r>
            <a:r>
              <a:rPr lang="zh-CN" altLang="en-US" sz="2400"/>
              <a:t>：共</a:t>
            </a:r>
            <a:r>
              <a:rPr lang="zh-CN" altLang="zh-CN" sz="2400"/>
              <a:t>设置</a:t>
            </a:r>
            <a:r>
              <a:rPr lang="en-US" altLang="zh-CN" sz="2400"/>
              <a:t>6</a:t>
            </a:r>
            <a:r>
              <a:rPr lang="zh-CN" altLang="zh-CN" sz="2400"/>
              <a:t>个选项</a:t>
            </a:r>
            <a:r>
              <a:rPr lang="zh-CN" altLang="en-US" sz="2400"/>
              <a:t>，包括</a:t>
            </a:r>
            <a:r>
              <a:rPr lang="zh-CN" altLang="zh-CN" sz="2400"/>
              <a:t>订单的添加、查询、修改、删除</a:t>
            </a:r>
            <a:r>
              <a:rPr lang="zh-CN" altLang="en-US" sz="2400"/>
              <a:t>、</a:t>
            </a:r>
            <a:r>
              <a:rPr lang="zh-CN" altLang="zh-CN" sz="2400"/>
              <a:t>浏览</a:t>
            </a:r>
            <a:r>
              <a:rPr lang="zh-CN" altLang="en-US" sz="2400"/>
              <a:t>和退出。</a:t>
            </a:r>
            <a:r>
              <a:rPr lang="zh-CN" altLang="zh-CN" sz="2400"/>
              <a:t>退出系统前</a:t>
            </a:r>
            <a:r>
              <a:rPr lang="zh-CN" altLang="en-US" sz="2400"/>
              <a:t>菜单</a:t>
            </a:r>
            <a:r>
              <a:rPr lang="zh-CN" altLang="zh-CN" sz="2400"/>
              <a:t>是重复循环的。</a:t>
            </a:r>
            <a:endParaRPr lang="en-US" altLang="zh-CN" sz="2400"/>
          </a:p>
          <a:p>
            <a:pPr eaLnBrk="1" hangingPunct="1">
              <a:lnSpc>
                <a:spcPct val="110000"/>
              </a:lnSpc>
              <a:buClr>
                <a:srgbClr val="0070C0"/>
              </a:buClr>
              <a:buFont typeface="Wingdings" panose="05000000000000000000" pitchFamily="2" charset="2"/>
              <a:buChar char="ü"/>
            </a:pPr>
            <a:r>
              <a:rPr lang="zh-CN" altLang="zh-CN" sz="2400" b="1"/>
              <a:t>订单信息的设计</a:t>
            </a:r>
            <a:r>
              <a:rPr lang="zh-CN" altLang="en-US" sz="2400"/>
              <a:t>：</a:t>
            </a:r>
            <a:r>
              <a:rPr lang="zh-CN" altLang="zh-CN" sz="2400"/>
              <a:t>本案例采用简化形式，只</a:t>
            </a:r>
            <a:r>
              <a:rPr lang="zh-CN" altLang="en-US" sz="2400"/>
              <a:t>定义</a:t>
            </a:r>
            <a:r>
              <a:rPr lang="zh-CN" altLang="zh-CN" sz="2400"/>
              <a:t>了订单编号、商品编号、商品单价、商品数量、收件人姓名</a:t>
            </a:r>
            <a:r>
              <a:rPr lang="zh-CN" altLang="en-US" sz="2400"/>
              <a:t>等</a:t>
            </a:r>
            <a:r>
              <a:rPr lang="zh-CN" altLang="zh-CN" sz="2400"/>
              <a:t>。</a:t>
            </a:r>
            <a:endParaRPr lang="en-US" altLang="zh-CN" sz="2400"/>
          </a:p>
          <a:p>
            <a:pPr eaLnBrk="1" hangingPunct="1">
              <a:lnSpc>
                <a:spcPct val="110000"/>
              </a:lnSpc>
              <a:buClr>
                <a:srgbClr val="0070C0"/>
              </a:buClr>
              <a:buFont typeface="Wingdings" panose="05000000000000000000" pitchFamily="2" charset="2"/>
              <a:buChar char="ü"/>
            </a:pPr>
            <a:r>
              <a:rPr lang="zh-CN" altLang="zh-CN" sz="2400" b="1"/>
              <a:t>添加订单</a:t>
            </a:r>
            <a:r>
              <a:rPr lang="zh-CN" altLang="en-US" sz="2400"/>
              <a:t>：</a:t>
            </a:r>
            <a:r>
              <a:rPr lang="zh-CN" altLang="zh-CN" sz="2400"/>
              <a:t>添加</a:t>
            </a:r>
            <a:r>
              <a:rPr lang="zh-CN" altLang="en-US" sz="2400"/>
              <a:t>时</a:t>
            </a:r>
            <a:r>
              <a:rPr lang="zh-CN" altLang="zh-CN" sz="2400"/>
              <a:t>订单</a:t>
            </a:r>
            <a:r>
              <a:rPr lang="zh-CN" altLang="en-US" sz="2400"/>
              <a:t>的详细信息</a:t>
            </a:r>
            <a:r>
              <a:rPr lang="zh-CN" altLang="zh-CN" sz="2400"/>
              <a:t>从键盘输入相应内容</a:t>
            </a:r>
            <a:r>
              <a:rPr lang="zh-CN" altLang="en-US" sz="2400"/>
              <a:t>。</a:t>
            </a:r>
            <a:endParaRPr lang="en-US" altLang="zh-CN" sz="2400"/>
          </a:p>
          <a:p>
            <a:pPr eaLnBrk="1" hangingPunct="1">
              <a:lnSpc>
                <a:spcPct val="110000"/>
              </a:lnSpc>
              <a:buClr>
                <a:srgbClr val="0070C0"/>
              </a:buClr>
              <a:buFont typeface="Wingdings" panose="05000000000000000000" pitchFamily="2" charset="2"/>
              <a:buChar char="ü"/>
            </a:pPr>
            <a:r>
              <a:rPr lang="zh-CN" altLang="zh-CN" sz="2400" b="1"/>
              <a:t>浏览订单</a:t>
            </a:r>
            <a:r>
              <a:rPr lang="zh-CN" altLang="en-US" sz="2400"/>
              <a:t>：</a:t>
            </a:r>
            <a:r>
              <a:rPr lang="zh-CN" altLang="zh-CN" sz="2400"/>
              <a:t>显示当前订单的</a:t>
            </a:r>
            <a:r>
              <a:rPr lang="zh-CN" altLang="en-US" sz="2400"/>
              <a:t>所有</a:t>
            </a:r>
            <a:r>
              <a:rPr lang="zh-CN" altLang="zh-CN" sz="2400"/>
              <a:t>信息，</a:t>
            </a:r>
            <a:r>
              <a:rPr lang="zh-CN" altLang="en-US" sz="2400"/>
              <a:t>要求有</a:t>
            </a:r>
            <a:r>
              <a:rPr lang="zh-CN" altLang="zh-CN" sz="2400"/>
              <a:t>格式控制。</a:t>
            </a:r>
            <a:endParaRPr lang="en-US" altLang="zh-CN" sz="2400"/>
          </a:p>
          <a:p>
            <a:pPr eaLnBrk="1" hangingPunct="1">
              <a:lnSpc>
                <a:spcPct val="110000"/>
              </a:lnSpc>
              <a:buClr>
                <a:srgbClr val="0070C0"/>
              </a:buClr>
              <a:buFont typeface="Wingdings" panose="05000000000000000000" pitchFamily="2" charset="2"/>
              <a:buChar char="ü"/>
            </a:pPr>
            <a:r>
              <a:rPr lang="zh-CN" altLang="zh-CN" sz="2400" b="1"/>
              <a:t>查询、修改、删除订单</a:t>
            </a:r>
            <a:r>
              <a:rPr lang="zh-CN" altLang="en-US" sz="2400"/>
              <a:t>：</a:t>
            </a:r>
            <a:r>
              <a:rPr lang="zh-CN" altLang="zh-CN" sz="2400"/>
              <a:t>目前只针对一个订单进行操作，所以这</a:t>
            </a:r>
            <a:r>
              <a:rPr lang="en-US" altLang="zh-CN" sz="2400"/>
              <a:t>3</a:t>
            </a:r>
            <a:r>
              <a:rPr lang="zh-CN" altLang="zh-CN" sz="2400"/>
              <a:t>个选项不做任何操作，留待以后补充完善。</a:t>
            </a:r>
            <a:endParaRPr lang="en-US" altLang="zh-CN" sz="2400"/>
          </a:p>
          <a:p>
            <a:pPr eaLnBrk="1" hangingPunct="1">
              <a:lnSpc>
                <a:spcPct val="110000"/>
              </a:lnSpc>
              <a:buClr>
                <a:srgbClr val="0070C0"/>
              </a:buClr>
              <a:buFont typeface="Wingdings" panose="05000000000000000000" pitchFamily="2" charset="2"/>
              <a:buChar char="ü"/>
            </a:pPr>
            <a:r>
              <a:rPr lang="zh-CN" altLang="zh-CN" sz="2400" b="1"/>
              <a:t>口令设置</a:t>
            </a:r>
            <a:r>
              <a:rPr lang="zh-CN" altLang="en-US" sz="2400"/>
              <a:t>：</a:t>
            </a:r>
            <a:r>
              <a:rPr lang="zh-CN" altLang="zh-CN" sz="2400"/>
              <a:t>被设为一个字符串常量。程序开始运行时，要求通过键盘输入口令。</a:t>
            </a:r>
            <a:r>
              <a:rPr lang="en-US" altLang="zh-CN" sz="2400"/>
              <a:t>3</a:t>
            </a:r>
            <a:r>
              <a:rPr lang="zh-CN" altLang="zh-CN" sz="2400"/>
              <a:t>次输入不正确，直接结束程序。</a:t>
            </a:r>
          </a:p>
        </p:txBody>
      </p:sp>
      <p:sp>
        <p:nvSpPr>
          <p:cNvPr id="80899" name="Rectangle 3">
            <a:extLst>
              <a:ext uri="{FF2B5EF4-FFF2-40B4-BE49-F238E27FC236}">
                <a16:creationId xmlns:a16="http://schemas.microsoft.com/office/drawing/2014/main" id="{123EBD1C-665C-4CF5-AD01-1B3AB5B1CF8D}"/>
              </a:ext>
            </a:extLst>
          </p:cNvPr>
          <p:cNvSpPr>
            <a:spLocks noGrp="1" noChangeArrowheads="1"/>
          </p:cNvSpPr>
          <p:nvPr>
            <p:ph type="title"/>
          </p:nvPr>
        </p:nvSpPr>
        <p:spPr>
          <a:xfrm>
            <a:off x="1981200" y="533400"/>
            <a:ext cx="8229600" cy="838200"/>
          </a:xfrm>
        </p:spPr>
        <p:txBody>
          <a:bodyPr/>
          <a:lstStyle/>
          <a:p>
            <a:pPr eaLnBrk="1" hangingPunct="1"/>
            <a:r>
              <a:rPr lang="en-US" altLang="zh-CN" sz="3200" b="1"/>
              <a:t>2.6.2  </a:t>
            </a:r>
            <a:r>
              <a:rPr lang="zh-CN" altLang="en-US" sz="3200" b="1"/>
              <a:t>功能描述</a:t>
            </a:r>
          </a:p>
        </p:txBody>
      </p:sp>
      <p:sp>
        <p:nvSpPr>
          <p:cNvPr id="4" name="AutoShape 5">
            <a:hlinkClick r:id="rId2" action="ppaction://hlinksldjump"/>
            <a:extLst>
              <a:ext uri="{FF2B5EF4-FFF2-40B4-BE49-F238E27FC236}">
                <a16:creationId xmlns:a16="http://schemas.microsoft.com/office/drawing/2014/main" id="{3C2328AC-E8EC-4231-AE19-29D4B2450055}"/>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76A504C-CD5E-40EF-83C8-FCB7A6B95C25}"/>
              </a:ext>
            </a:extLst>
          </p:cNvPr>
          <p:cNvSpPr>
            <a:spLocks noGrp="1" noChangeArrowheads="1"/>
          </p:cNvSpPr>
          <p:nvPr>
            <p:ph type="body" idx="1"/>
          </p:nvPr>
        </p:nvSpPr>
        <p:spPr>
          <a:xfrm>
            <a:off x="1981200" y="1828800"/>
            <a:ext cx="8077200" cy="3886200"/>
          </a:xfrm>
        </p:spPr>
        <p:txBody>
          <a:bodyPr/>
          <a:lstStyle/>
          <a:p>
            <a:pPr>
              <a:lnSpc>
                <a:spcPts val="3420"/>
              </a:lnSpc>
              <a:buClr>
                <a:srgbClr val="0070C0"/>
              </a:buClr>
              <a:buFont typeface="Wingdings" panose="05000000000000000000" pitchFamily="2" charset="2"/>
              <a:buChar char="n"/>
              <a:defRPr/>
            </a:pPr>
            <a:r>
              <a:rPr lang="en-US" altLang="zh-CN" sz="2600" dirty="0"/>
              <a:t>C++</a:t>
            </a:r>
            <a:r>
              <a:rPr lang="zh-CN" altLang="en-US" sz="2600" dirty="0"/>
              <a:t>语言的数据类型可分为基本数据类型和非基本数据类型。</a:t>
            </a:r>
            <a:endParaRPr lang="en-US" altLang="zh-CN" sz="2600" dirty="0"/>
          </a:p>
          <a:p>
            <a:pPr>
              <a:lnSpc>
                <a:spcPts val="3420"/>
              </a:lnSpc>
              <a:buClr>
                <a:srgbClr val="0070C0"/>
              </a:buClr>
              <a:buFont typeface="Wingdings" panose="05000000000000000000" pitchFamily="2" charset="2"/>
              <a:buChar char="n"/>
              <a:defRPr/>
            </a:pPr>
            <a:r>
              <a:rPr lang="zh-CN" altLang="en-US" sz="2600" dirty="0"/>
              <a:t>基本数据类型包括整型、字符型、浮点型和布尔型。</a:t>
            </a:r>
            <a:endParaRPr lang="en-US" altLang="zh-CN" sz="2600" dirty="0"/>
          </a:p>
          <a:p>
            <a:pPr>
              <a:lnSpc>
                <a:spcPts val="3420"/>
              </a:lnSpc>
              <a:buClr>
                <a:srgbClr val="0070C0"/>
              </a:buClr>
              <a:buFont typeface="Wingdings" panose="05000000000000000000" pitchFamily="2" charset="2"/>
              <a:buChar char="n"/>
              <a:defRPr/>
            </a:pPr>
            <a:r>
              <a:rPr lang="zh-CN" altLang="en-US" sz="2600" dirty="0"/>
              <a:t>非基本数据类型主要包括数组类型、结构体类型、共用体类型、指针类型和空类型等。</a:t>
            </a:r>
            <a:endParaRPr lang="en-US" altLang="zh-CN" sz="2600" dirty="0"/>
          </a:p>
          <a:p>
            <a:pPr>
              <a:lnSpc>
                <a:spcPts val="3420"/>
              </a:lnSpc>
              <a:buClr>
                <a:srgbClr val="0070C0"/>
              </a:buClr>
              <a:buFont typeface="Wingdings" panose="05000000000000000000" pitchFamily="2" charset="2"/>
              <a:buChar char="n"/>
              <a:defRPr/>
            </a:pPr>
            <a:r>
              <a:rPr lang="en-US" altLang="zh-CN" sz="2600" dirty="0"/>
              <a:t>C++</a:t>
            </a:r>
            <a:r>
              <a:rPr lang="zh-CN" altLang="en-US" sz="2600" dirty="0"/>
              <a:t>语言中各种数据类型（图</a:t>
            </a:r>
            <a:r>
              <a:rPr lang="en-US" altLang="zh-CN" sz="2600" dirty="0"/>
              <a:t>2-1</a:t>
            </a:r>
            <a:r>
              <a:rPr lang="zh-CN" altLang="en-US" sz="2600" dirty="0"/>
              <a:t>）</a:t>
            </a:r>
            <a:endParaRPr lang="en-US" altLang="zh-CN" sz="2600" dirty="0"/>
          </a:p>
        </p:txBody>
      </p:sp>
      <p:sp>
        <p:nvSpPr>
          <p:cNvPr id="8195" name="Rectangle 3">
            <a:extLst>
              <a:ext uri="{FF2B5EF4-FFF2-40B4-BE49-F238E27FC236}">
                <a16:creationId xmlns:a16="http://schemas.microsoft.com/office/drawing/2014/main" id="{E07E0834-C16E-4DBB-88AE-2BB98998642C}"/>
              </a:ext>
            </a:extLst>
          </p:cNvPr>
          <p:cNvSpPr>
            <a:spLocks noGrp="1" noChangeArrowheads="1"/>
          </p:cNvSpPr>
          <p:nvPr>
            <p:ph type="title"/>
          </p:nvPr>
        </p:nvSpPr>
        <p:spPr>
          <a:xfrm>
            <a:off x="1981200" y="53340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4000" b="1"/>
              <a:t>2.2  </a:t>
            </a:r>
            <a:r>
              <a:rPr lang="zh-CN" altLang="en-US" sz="4000" b="1"/>
              <a:t>基本数据类型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66162E8-47A1-444C-90EB-07008E4CA0B8}"/>
              </a:ext>
            </a:extLst>
          </p:cNvPr>
          <p:cNvSpPr>
            <a:spLocks noGrp="1" noChangeArrowheads="1"/>
          </p:cNvSpPr>
          <p:nvPr>
            <p:ph type="body" idx="1"/>
          </p:nvPr>
        </p:nvSpPr>
        <p:spPr>
          <a:xfrm>
            <a:off x="1981200" y="2057400"/>
            <a:ext cx="8077200" cy="3886200"/>
          </a:xfrm>
        </p:spPr>
        <p:txBody>
          <a:bodyPr/>
          <a:lstStyle/>
          <a:p>
            <a:pPr eaLnBrk="1" hangingPunct="1">
              <a:buFontTx/>
              <a:buNone/>
            </a:pPr>
            <a:r>
              <a:rPr lang="en-US" altLang="zh-CN"/>
              <a:t>   </a:t>
            </a:r>
          </a:p>
        </p:txBody>
      </p:sp>
      <p:sp>
        <p:nvSpPr>
          <p:cNvPr id="9219" name="Rectangle 5">
            <a:extLst>
              <a:ext uri="{FF2B5EF4-FFF2-40B4-BE49-F238E27FC236}">
                <a16:creationId xmlns:a16="http://schemas.microsoft.com/office/drawing/2014/main" id="{CB9C3C45-8349-4F78-B65B-102852A48F98}"/>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9220" name="Object 4">
            <a:extLst>
              <a:ext uri="{FF2B5EF4-FFF2-40B4-BE49-F238E27FC236}">
                <a16:creationId xmlns:a16="http://schemas.microsoft.com/office/drawing/2014/main" id="{6BF9AEE3-6F5E-4CF6-BCB7-BF12EDAE27D1}"/>
              </a:ext>
            </a:extLst>
          </p:cNvPr>
          <p:cNvGraphicFramePr>
            <a:graphicFrameLocks noChangeAspect="1"/>
          </p:cNvGraphicFramePr>
          <p:nvPr/>
        </p:nvGraphicFramePr>
        <p:xfrm>
          <a:off x="2590800" y="609601"/>
          <a:ext cx="7162800" cy="5662613"/>
        </p:xfrm>
        <a:graphic>
          <a:graphicData uri="http://schemas.openxmlformats.org/presentationml/2006/ole">
            <mc:AlternateContent xmlns:mc="http://schemas.openxmlformats.org/markup-compatibility/2006">
              <mc:Choice xmlns:v="urn:schemas-microsoft-com:vml" Requires="v">
                <p:oleObj spid="_x0000_s1026" name="图片" r:id="rId3" imgW="3636264" imgH="2877312" progId="Word.Picture.8">
                  <p:embed/>
                </p:oleObj>
              </mc:Choice>
              <mc:Fallback>
                <p:oleObj name="图片" r:id="rId3" imgW="3636264" imgH="2877312" progId="Word.Picture.8">
                  <p:embed/>
                  <p:pic>
                    <p:nvPicPr>
                      <p:cNvPr id="9220" name="Object 4">
                        <a:extLst>
                          <a:ext uri="{FF2B5EF4-FFF2-40B4-BE49-F238E27FC236}">
                            <a16:creationId xmlns:a16="http://schemas.microsoft.com/office/drawing/2014/main" id="{6BF9AEE3-6F5E-4CF6-BCB7-BF12EDAE27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609601"/>
                        <a:ext cx="7162800"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10212</Words>
  <Application>Microsoft Office PowerPoint</Application>
  <PresentationFormat>Widescreen</PresentationFormat>
  <Paragraphs>875</Paragraphs>
  <Slides>79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79</vt:i4>
      </vt:variant>
    </vt:vector>
  </HeadingPairs>
  <TitlesOfParts>
    <vt:vector size="91" baseType="lpstr">
      <vt:lpstr>宋体</vt:lpstr>
      <vt:lpstr>黑体</vt:lpstr>
      <vt:lpstr>Arial</vt:lpstr>
      <vt:lpstr>Calibri</vt:lpstr>
      <vt:lpstr>Calibri Light</vt:lpstr>
      <vt:lpstr>Times New Roman</vt:lpstr>
      <vt:lpstr>Wingdings</vt:lpstr>
      <vt:lpstr>Office Theme</vt:lpstr>
      <vt:lpstr>图片</vt:lpstr>
      <vt:lpstr>Picture</vt:lpstr>
      <vt:lpstr>Visio</vt:lpstr>
      <vt:lpstr>Visio.Drawing.11</vt:lpstr>
      <vt:lpstr>C++程序设计</vt:lpstr>
      <vt:lpstr>第2章  C++程序设计基础 </vt:lpstr>
      <vt:lpstr>2.1  词法符号</vt:lpstr>
      <vt:lpstr>2.1.1  标识符</vt:lpstr>
      <vt:lpstr>2.1.2  关键字 </vt:lpstr>
      <vt:lpstr>2.1.3  运算符 </vt:lpstr>
      <vt:lpstr>2.1.4  分隔符</vt:lpstr>
      <vt:lpstr>2.2  基本数据类型</vt:lpstr>
      <vt:lpstr>PowerPoint Presentation</vt:lpstr>
      <vt:lpstr>2.2  基本数据类型</vt:lpstr>
      <vt:lpstr>PowerPoint Presentation</vt:lpstr>
      <vt:lpstr>2.3  常量与变量</vt:lpstr>
      <vt:lpstr>2.3.1  常量</vt:lpstr>
      <vt:lpstr>2.3.1  常量</vt:lpstr>
      <vt:lpstr>2.3.1  常量</vt:lpstr>
      <vt:lpstr>2.3.1  常量</vt:lpstr>
      <vt:lpstr>2.3.1  常量</vt:lpstr>
      <vt:lpstr>2.3.1  常量</vt:lpstr>
      <vt:lpstr>2.3.1  常量</vt:lpstr>
      <vt:lpstr>2.3.1  常量</vt:lpstr>
      <vt:lpstr>2.3.1  常量</vt:lpstr>
      <vt:lpstr>2.3.2  变量</vt:lpstr>
      <vt:lpstr>2.3.2  变量</vt:lpstr>
      <vt:lpstr>2.3.2  变量</vt:lpstr>
      <vt:lpstr>2.4  运算符和表达式</vt:lpstr>
      <vt:lpstr>2.4  运算符和表达式</vt:lpstr>
      <vt:lpstr>2.4.1  算术运算符与算术表达式</vt:lpstr>
      <vt:lpstr>PowerPoint Presentation</vt:lpstr>
      <vt:lpstr>2.4.1  算术运算符与算术表达式</vt:lpstr>
      <vt:lpstr>PowerPoint Presentation</vt:lpstr>
      <vt:lpstr>2.4.2  关系运算符与关系表达式</vt:lpstr>
      <vt:lpstr>2.4.2  关系运算符与关系表达式</vt:lpstr>
      <vt:lpstr>PowerPoint Presentation</vt:lpstr>
      <vt:lpstr>2.4.3  逻辑运算符与逻辑表达式</vt:lpstr>
      <vt:lpstr>PowerPoint Presentation</vt:lpstr>
      <vt:lpstr>2.4.4  赋值运算符与赋值表达式</vt:lpstr>
      <vt:lpstr>2.4.4  赋值运算符与赋值表达式</vt:lpstr>
      <vt:lpstr>PowerPoint Presentation</vt:lpstr>
      <vt:lpstr>2.4.5  位运算符</vt:lpstr>
      <vt:lpstr>PowerPoint Presentation</vt:lpstr>
      <vt:lpstr>2.4.6  其他运算符</vt:lpstr>
      <vt:lpstr>2.4.6  其他运算符</vt:lpstr>
      <vt:lpstr>2.4.7  表达式中数据类型的转换</vt:lpstr>
      <vt:lpstr>2.4.7  表达式中数据类型的转换</vt:lpstr>
      <vt:lpstr>2.5  控制语句</vt:lpstr>
      <vt:lpstr>2.5  控制语句</vt:lpstr>
      <vt:lpstr>2.5.1  顺序结构</vt:lpstr>
      <vt:lpstr>2.5.2  选择语句 </vt:lpstr>
      <vt:lpstr>2.5.2  选择语句 </vt:lpstr>
      <vt:lpstr>2.5.2  选择语句 </vt:lpstr>
      <vt:lpstr>PowerPoint Presentation</vt:lpstr>
      <vt:lpstr>2.5.2  选择语句 </vt:lpstr>
      <vt:lpstr>PowerPoint Presentation</vt:lpstr>
      <vt:lpstr>2.5.2  选择语句 </vt:lpstr>
      <vt:lpstr>PowerPoint Presentation</vt:lpstr>
      <vt:lpstr>2.5.2  选择语句 </vt:lpstr>
      <vt:lpstr>2.5.2  选择语句 </vt:lpstr>
      <vt:lpstr>PowerPoint Presentation</vt:lpstr>
      <vt:lpstr>2.5.2  选择语句 </vt:lpstr>
      <vt:lpstr>2.5.2  选择语句 </vt:lpstr>
      <vt:lpstr>PowerPoint Presentation</vt:lpstr>
      <vt:lpstr>PowerPoint Presentation</vt:lpstr>
      <vt:lpstr>2.5.3  循环语句</vt:lpstr>
      <vt:lpstr>2.5.3  循环语句</vt:lpstr>
      <vt:lpstr>2.5.3  循环语句</vt:lpstr>
      <vt:lpstr>PowerPoint Presentation</vt:lpstr>
      <vt:lpstr>2.5.3  循环语句</vt:lpstr>
      <vt:lpstr>PowerPoint Presentation</vt:lpstr>
      <vt:lpstr>2.5.3  循环语句</vt:lpstr>
      <vt:lpstr>PowerPoint Presentation</vt:lpstr>
      <vt:lpstr>2.5.3  循环语句</vt:lpstr>
      <vt:lpstr>PowerPoint Presentation</vt:lpstr>
      <vt:lpstr>2.5.4  转移语句</vt:lpstr>
      <vt:lpstr>2.5.4  转移语句</vt:lpstr>
      <vt:lpstr>PowerPoint Presentation</vt:lpstr>
      <vt:lpstr>2.6  案例实战</vt:lpstr>
      <vt:lpstr>2.6.1  实战目标</vt:lpstr>
      <vt:lpstr>2.6.2  功能描述</vt:lpstr>
      <vt:lpstr>2.6.2  功能描述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C++程序设计基础 </dc:title>
  <dc:creator>Xueyuan</dc:creator>
  <cp:lastModifiedBy>Xueyuan</cp:lastModifiedBy>
  <cp:revision>1</cp:revision>
  <dcterms:created xsi:type="dcterms:W3CDTF">2020-09-10T15:17:16Z</dcterms:created>
  <dcterms:modified xsi:type="dcterms:W3CDTF">2020-09-24T13:48:42Z</dcterms:modified>
</cp:coreProperties>
</file>