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60" r:id="rId7"/>
    <p:sldId id="261" r:id="rId8"/>
    <p:sldId id="262" r:id="rId9"/>
    <p:sldId id="266" r:id="rId10"/>
    <p:sldId id="259" r:id="rId11"/>
    <p:sldId id="267" r:id="rId12"/>
    <p:sldId id="272" r:id="rId13"/>
    <p:sldId id="273" r:id="rId14"/>
    <p:sldId id="274" r:id="rId15"/>
    <p:sldId id="275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5E45C-C805-9147-AEA4-9BDE459C46EB}" v="92" dt="2025-02-28T11:33:20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8"/>
    <p:restoredTop sz="94719"/>
  </p:normalViewPr>
  <p:slideViewPr>
    <p:cSldViewPr snapToGrid="0">
      <p:cViewPr>
        <p:scale>
          <a:sx n="130" d="100"/>
          <a:sy n="130" d="100"/>
        </p:scale>
        <p:origin x="43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h Sanga" userId="0bd7a167fa3aa0e5" providerId="LiveId" clId="{7F55E45C-C805-9147-AEA4-9BDE459C46EB}"/>
    <pc:docChg chg="undo custSel addSld delSld modSld">
      <pc:chgData name="Leah Sanga" userId="0bd7a167fa3aa0e5" providerId="LiveId" clId="{7F55E45C-C805-9147-AEA4-9BDE459C46EB}" dt="2025-02-28T11:35:01.726" v="1596" actId="15"/>
      <pc:docMkLst>
        <pc:docMk/>
      </pc:docMkLst>
      <pc:sldChg chg="modSp mod">
        <pc:chgData name="Leah Sanga" userId="0bd7a167fa3aa0e5" providerId="LiveId" clId="{7F55E45C-C805-9147-AEA4-9BDE459C46EB}" dt="2025-02-20T05:56:12.963" v="1" actId="20577"/>
        <pc:sldMkLst>
          <pc:docMk/>
          <pc:sldMk cId="1828972186" sldId="261"/>
        </pc:sldMkLst>
        <pc:spChg chg="mod">
          <ac:chgData name="Leah Sanga" userId="0bd7a167fa3aa0e5" providerId="LiveId" clId="{7F55E45C-C805-9147-AEA4-9BDE459C46EB}" dt="2025-02-20T05:56:12.963" v="1" actId="20577"/>
          <ac:spMkLst>
            <pc:docMk/>
            <pc:sldMk cId="1828972186" sldId="261"/>
            <ac:spMk id="3" creationId="{33FA645B-5B9C-F22B-DEE6-57670791E5A6}"/>
          </ac:spMkLst>
        </pc:spChg>
      </pc:sldChg>
      <pc:sldChg chg="addSp delSp modSp mod">
        <pc:chgData name="Leah Sanga" userId="0bd7a167fa3aa0e5" providerId="LiveId" clId="{7F55E45C-C805-9147-AEA4-9BDE459C46EB}" dt="2025-02-20T06:00:07.135" v="175" actId="26606"/>
        <pc:sldMkLst>
          <pc:docMk/>
          <pc:sldMk cId="788489957" sldId="262"/>
        </pc:sldMkLst>
        <pc:spChg chg="mod">
          <ac:chgData name="Leah Sanga" userId="0bd7a167fa3aa0e5" providerId="LiveId" clId="{7F55E45C-C805-9147-AEA4-9BDE459C46EB}" dt="2025-02-20T06:00:07.135" v="175" actId="26606"/>
          <ac:spMkLst>
            <pc:docMk/>
            <pc:sldMk cId="788489957" sldId="262"/>
            <ac:spMk id="2" creationId="{3D5FB1CB-5CF7-2434-B2FC-8AAE39D5D8F9}"/>
          </ac:spMkLst>
        </pc:spChg>
        <pc:spChg chg="mod">
          <ac:chgData name="Leah Sanga" userId="0bd7a167fa3aa0e5" providerId="LiveId" clId="{7F55E45C-C805-9147-AEA4-9BDE459C46EB}" dt="2025-02-20T06:00:07.135" v="175" actId="26606"/>
          <ac:spMkLst>
            <pc:docMk/>
            <pc:sldMk cId="788489957" sldId="262"/>
            <ac:spMk id="3" creationId="{7A8582E5-BBC7-71EF-0C78-48EA5AA10DB7}"/>
          </ac:spMkLst>
        </pc:spChg>
        <pc:spChg chg="add">
          <ac:chgData name="Leah Sanga" userId="0bd7a167fa3aa0e5" providerId="LiveId" clId="{7F55E45C-C805-9147-AEA4-9BDE459C46EB}" dt="2025-02-20T06:00:07.135" v="175" actId="26606"/>
          <ac:spMkLst>
            <pc:docMk/>
            <pc:sldMk cId="788489957" sldId="262"/>
            <ac:spMk id="17" creationId="{18873D23-2DCF-4B31-A009-95721C06E8E1}"/>
          </ac:spMkLst>
        </pc:spChg>
        <pc:spChg chg="add">
          <ac:chgData name="Leah Sanga" userId="0bd7a167fa3aa0e5" providerId="LiveId" clId="{7F55E45C-C805-9147-AEA4-9BDE459C46EB}" dt="2025-02-20T06:00:07.135" v="175" actId="26606"/>
          <ac:spMkLst>
            <pc:docMk/>
            <pc:sldMk cId="788489957" sldId="262"/>
            <ac:spMk id="19" creationId="{C13EF075-D4EF-4929-ADBC-91B27DA19955}"/>
          </ac:spMkLst>
        </pc:spChg>
        <pc:grpChg chg="add">
          <ac:chgData name="Leah Sanga" userId="0bd7a167fa3aa0e5" providerId="LiveId" clId="{7F55E45C-C805-9147-AEA4-9BDE459C46EB}" dt="2025-02-20T06:00:07.135" v="175" actId="26606"/>
          <ac:grpSpMkLst>
            <pc:docMk/>
            <pc:sldMk cId="788489957" sldId="262"/>
            <ac:grpSpMk id="21" creationId="{DAA26DFA-AAB2-4973-9C17-16D587C7B198}"/>
          </ac:grpSpMkLst>
        </pc:grpChg>
      </pc:sldChg>
      <pc:sldChg chg="new del">
        <pc:chgData name="Leah Sanga" userId="0bd7a167fa3aa0e5" providerId="LiveId" clId="{7F55E45C-C805-9147-AEA4-9BDE459C46EB}" dt="2025-02-20T05:58:05.498" v="4" actId="2696"/>
        <pc:sldMkLst>
          <pc:docMk/>
          <pc:sldMk cId="3128734559" sldId="265"/>
        </pc:sldMkLst>
      </pc:sldChg>
      <pc:sldChg chg="addSp delSp modSp add mod">
        <pc:chgData name="Leah Sanga" userId="0bd7a167fa3aa0e5" providerId="LiveId" clId="{7F55E45C-C805-9147-AEA4-9BDE459C46EB}" dt="2025-02-20T06:00:13.362" v="176" actId="26606"/>
        <pc:sldMkLst>
          <pc:docMk/>
          <pc:sldMk cId="847538729" sldId="266"/>
        </pc:sldMkLst>
        <pc:spChg chg="mod">
          <ac:chgData name="Leah Sanga" userId="0bd7a167fa3aa0e5" providerId="LiveId" clId="{7F55E45C-C805-9147-AEA4-9BDE459C46EB}" dt="2025-02-20T06:00:13.362" v="176" actId="26606"/>
          <ac:spMkLst>
            <pc:docMk/>
            <pc:sldMk cId="847538729" sldId="266"/>
            <ac:spMk id="2" creationId="{B12F629A-2A2D-846E-006E-7E78EF98459F}"/>
          </ac:spMkLst>
        </pc:spChg>
        <pc:spChg chg="mod">
          <ac:chgData name="Leah Sanga" userId="0bd7a167fa3aa0e5" providerId="LiveId" clId="{7F55E45C-C805-9147-AEA4-9BDE459C46EB}" dt="2025-02-20T06:00:13.362" v="176" actId="26606"/>
          <ac:spMkLst>
            <pc:docMk/>
            <pc:sldMk cId="847538729" sldId="266"/>
            <ac:spMk id="3" creationId="{84E12762-95C2-14C9-420F-BC1430403026}"/>
          </ac:spMkLst>
        </pc:spChg>
        <pc:spChg chg="add">
          <ac:chgData name="Leah Sanga" userId="0bd7a167fa3aa0e5" providerId="LiveId" clId="{7F55E45C-C805-9147-AEA4-9BDE459C46EB}" dt="2025-02-20T06:00:13.362" v="176" actId="26606"/>
          <ac:spMkLst>
            <pc:docMk/>
            <pc:sldMk cId="847538729" sldId="266"/>
            <ac:spMk id="17" creationId="{18873D23-2DCF-4B31-A009-95721C06E8E1}"/>
          </ac:spMkLst>
        </pc:spChg>
        <pc:spChg chg="add">
          <ac:chgData name="Leah Sanga" userId="0bd7a167fa3aa0e5" providerId="LiveId" clId="{7F55E45C-C805-9147-AEA4-9BDE459C46EB}" dt="2025-02-20T06:00:13.362" v="176" actId="26606"/>
          <ac:spMkLst>
            <pc:docMk/>
            <pc:sldMk cId="847538729" sldId="266"/>
            <ac:spMk id="19" creationId="{C13EF075-D4EF-4929-ADBC-91B27DA19955}"/>
          </ac:spMkLst>
        </pc:spChg>
        <pc:grpChg chg="add">
          <ac:chgData name="Leah Sanga" userId="0bd7a167fa3aa0e5" providerId="LiveId" clId="{7F55E45C-C805-9147-AEA4-9BDE459C46EB}" dt="2025-02-20T06:00:13.362" v="176" actId="26606"/>
          <ac:grpSpMkLst>
            <pc:docMk/>
            <pc:sldMk cId="847538729" sldId="266"/>
            <ac:grpSpMk id="21" creationId="{DAA26DFA-AAB2-4973-9C17-16D587C7B198}"/>
          </ac:grpSpMkLst>
        </pc:grpChg>
      </pc:sldChg>
      <pc:sldChg chg="addSp delSp modSp new mod setBg modClrScheme chgLayout">
        <pc:chgData name="Leah Sanga" userId="0bd7a167fa3aa0e5" providerId="LiveId" clId="{7F55E45C-C805-9147-AEA4-9BDE459C46EB}" dt="2025-02-20T06:08:58.505" v="384" actId="26606"/>
        <pc:sldMkLst>
          <pc:docMk/>
          <pc:sldMk cId="2328976649" sldId="267"/>
        </pc:sldMkLst>
        <pc:spChg chg="add mod ord">
          <ac:chgData name="Leah Sanga" userId="0bd7a167fa3aa0e5" providerId="LiveId" clId="{7F55E45C-C805-9147-AEA4-9BDE459C46EB}" dt="2025-02-20T06:08:58.505" v="384" actId="26606"/>
          <ac:spMkLst>
            <pc:docMk/>
            <pc:sldMk cId="2328976649" sldId="267"/>
            <ac:spMk id="4" creationId="{24E9B142-8A4B-81D2-9F02-0620300C630C}"/>
          </ac:spMkLst>
        </pc:spChg>
        <pc:grpChg chg="add">
          <ac:chgData name="Leah Sanga" userId="0bd7a167fa3aa0e5" providerId="LiveId" clId="{7F55E45C-C805-9147-AEA4-9BDE459C46EB}" dt="2025-02-20T06:08:58.505" v="384" actId="26606"/>
          <ac:grpSpMkLst>
            <pc:docMk/>
            <pc:sldMk cId="2328976649" sldId="267"/>
            <ac:grpSpMk id="10" creationId="{2B33CDD2-C0CB-D8AD-886D-0ABC95A02B71}"/>
          </ac:grpSpMkLst>
        </pc:grpChg>
        <pc:picChg chg="add">
          <ac:chgData name="Leah Sanga" userId="0bd7a167fa3aa0e5" providerId="LiveId" clId="{7F55E45C-C805-9147-AEA4-9BDE459C46EB}" dt="2025-02-20T06:08:58.505" v="384" actId="26606"/>
          <ac:picMkLst>
            <pc:docMk/>
            <pc:sldMk cId="2328976649" sldId="267"/>
            <ac:picMk id="6" creationId="{382362FE-9008-B0A5-3A24-BF9B1D4491A0}"/>
          </ac:picMkLst>
        </pc:picChg>
      </pc:sldChg>
      <pc:sldChg chg="addSp delSp modSp new mod setBg modClrScheme chgLayout">
        <pc:chgData name="Leah Sanga" userId="0bd7a167fa3aa0e5" providerId="LiveId" clId="{7F55E45C-C805-9147-AEA4-9BDE459C46EB}" dt="2025-02-20T06:50:00.344" v="1514" actId="20577"/>
        <pc:sldMkLst>
          <pc:docMk/>
          <pc:sldMk cId="478124797" sldId="268"/>
        </pc:sldMkLst>
        <pc:spChg chg="add mod ord">
          <ac:chgData name="Leah Sanga" userId="0bd7a167fa3aa0e5" providerId="LiveId" clId="{7F55E45C-C805-9147-AEA4-9BDE459C46EB}" dt="2025-02-20T06:09:31.797" v="428" actId="26606"/>
          <ac:spMkLst>
            <pc:docMk/>
            <pc:sldMk cId="478124797" sldId="268"/>
            <ac:spMk id="3" creationId="{C57C0299-3AE7-7104-0814-2998B9110C20}"/>
          </ac:spMkLst>
        </pc:spChg>
        <pc:spChg chg="add">
          <ac:chgData name="Leah Sanga" userId="0bd7a167fa3aa0e5" providerId="LiveId" clId="{7F55E45C-C805-9147-AEA4-9BDE459C46EB}" dt="2025-02-20T06:09:31.797" v="428" actId="26606"/>
          <ac:spMkLst>
            <pc:docMk/>
            <pc:sldMk cId="478124797" sldId="268"/>
            <ac:spMk id="10" creationId="{BACC6370-2D7E-4714-9D71-7542949D7D5D}"/>
          </ac:spMkLst>
        </pc:spChg>
        <pc:spChg chg="add">
          <ac:chgData name="Leah Sanga" userId="0bd7a167fa3aa0e5" providerId="LiveId" clId="{7F55E45C-C805-9147-AEA4-9BDE459C46EB}" dt="2025-02-20T06:09:31.797" v="428" actId="26606"/>
          <ac:spMkLst>
            <pc:docMk/>
            <pc:sldMk cId="478124797" sldId="268"/>
            <ac:spMk id="12" creationId="{256B2C21-A230-48C0-8DF1-C46611373C44}"/>
          </ac:spMkLst>
        </pc:spChg>
        <pc:spChg chg="add">
          <ac:chgData name="Leah Sanga" userId="0bd7a167fa3aa0e5" providerId="LiveId" clId="{7F55E45C-C805-9147-AEA4-9BDE459C46EB}" dt="2025-02-20T06:09:31.797" v="428" actId="26606"/>
          <ac:spMkLst>
            <pc:docMk/>
            <pc:sldMk cId="478124797" sldId="268"/>
            <ac:spMk id="14" creationId="{3847E18C-932D-4C95-AABA-FEC7C9499AD7}"/>
          </ac:spMkLst>
        </pc:spChg>
        <pc:spChg chg="add">
          <ac:chgData name="Leah Sanga" userId="0bd7a167fa3aa0e5" providerId="LiveId" clId="{7F55E45C-C805-9147-AEA4-9BDE459C46EB}" dt="2025-02-20T06:09:31.797" v="428" actId="26606"/>
          <ac:spMkLst>
            <pc:docMk/>
            <pc:sldMk cId="478124797" sldId="268"/>
            <ac:spMk id="16" creationId="{3150CB11-0C61-439E-910F-5787759E72A0}"/>
          </ac:spMkLst>
        </pc:spChg>
        <pc:spChg chg="add">
          <ac:chgData name="Leah Sanga" userId="0bd7a167fa3aa0e5" providerId="LiveId" clId="{7F55E45C-C805-9147-AEA4-9BDE459C46EB}" dt="2025-02-20T06:09:31.797" v="428" actId="26606"/>
          <ac:spMkLst>
            <pc:docMk/>
            <pc:sldMk cId="478124797" sldId="268"/>
            <ac:spMk id="18" creationId="{43F8A58B-5155-44CE-A5FF-7647B47D0A7A}"/>
          </ac:spMkLst>
        </pc:spChg>
        <pc:spChg chg="add">
          <ac:chgData name="Leah Sanga" userId="0bd7a167fa3aa0e5" providerId="LiveId" clId="{7F55E45C-C805-9147-AEA4-9BDE459C46EB}" dt="2025-02-20T06:09:31.797" v="428" actId="26606"/>
          <ac:spMkLst>
            <pc:docMk/>
            <pc:sldMk cId="478124797" sldId="268"/>
            <ac:spMk id="20" creationId="{443F2ACA-E6D6-4028-82DD-F03C262D5DE6}"/>
          </ac:spMkLst>
        </pc:spChg>
        <pc:graphicFrameChg chg="add mod">
          <ac:chgData name="Leah Sanga" userId="0bd7a167fa3aa0e5" providerId="LiveId" clId="{7F55E45C-C805-9147-AEA4-9BDE459C46EB}" dt="2025-02-20T06:50:00.344" v="1514" actId="20577"/>
          <ac:graphicFrameMkLst>
            <pc:docMk/>
            <pc:sldMk cId="478124797" sldId="268"/>
            <ac:graphicFrameMk id="6" creationId="{3533411E-45C4-F389-EDB3-B22686C2C1EC}"/>
          </ac:graphicFrameMkLst>
        </pc:graphicFrameChg>
      </pc:sldChg>
      <pc:sldChg chg="addSp delSp modSp new mod setBg">
        <pc:chgData name="Leah Sanga" userId="0bd7a167fa3aa0e5" providerId="LiveId" clId="{7F55E45C-C805-9147-AEA4-9BDE459C46EB}" dt="2025-02-20T06:49:30.950" v="1512" actId="114"/>
        <pc:sldMkLst>
          <pc:docMk/>
          <pc:sldMk cId="49718617" sldId="269"/>
        </pc:sldMkLst>
        <pc:spChg chg="mod">
          <ac:chgData name="Leah Sanga" userId="0bd7a167fa3aa0e5" providerId="LiveId" clId="{7F55E45C-C805-9147-AEA4-9BDE459C46EB}" dt="2025-02-20T06:10:55.206" v="479" actId="26606"/>
          <ac:spMkLst>
            <pc:docMk/>
            <pc:sldMk cId="49718617" sldId="269"/>
            <ac:spMk id="2" creationId="{F56B598C-A144-E27F-4518-C7D2AF14F83A}"/>
          </ac:spMkLst>
        </pc:spChg>
        <pc:spChg chg="add">
          <ac:chgData name="Leah Sanga" userId="0bd7a167fa3aa0e5" providerId="LiveId" clId="{7F55E45C-C805-9147-AEA4-9BDE459C46EB}" dt="2025-02-20T06:10:55.206" v="479" actId="26606"/>
          <ac:spMkLst>
            <pc:docMk/>
            <pc:sldMk cId="49718617" sldId="269"/>
            <ac:spMk id="21" creationId="{BACC6370-2D7E-4714-9D71-7542949D7D5D}"/>
          </ac:spMkLst>
        </pc:spChg>
        <pc:spChg chg="add">
          <ac:chgData name="Leah Sanga" userId="0bd7a167fa3aa0e5" providerId="LiveId" clId="{7F55E45C-C805-9147-AEA4-9BDE459C46EB}" dt="2025-02-20T06:10:55.206" v="479" actId="26606"/>
          <ac:spMkLst>
            <pc:docMk/>
            <pc:sldMk cId="49718617" sldId="269"/>
            <ac:spMk id="22" creationId="{256B2C21-A230-48C0-8DF1-C46611373C44}"/>
          </ac:spMkLst>
        </pc:spChg>
        <pc:spChg chg="add">
          <ac:chgData name="Leah Sanga" userId="0bd7a167fa3aa0e5" providerId="LiveId" clId="{7F55E45C-C805-9147-AEA4-9BDE459C46EB}" dt="2025-02-20T06:10:55.206" v="479" actId="26606"/>
          <ac:spMkLst>
            <pc:docMk/>
            <pc:sldMk cId="49718617" sldId="269"/>
            <ac:spMk id="23" creationId="{3847E18C-932D-4C95-AABA-FEC7C9499AD7}"/>
          </ac:spMkLst>
        </pc:spChg>
        <pc:spChg chg="add">
          <ac:chgData name="Leah Sanga" userId="0bd7a167fa3aa0e5" providerId="LiveId" clId="{7F55E45C-C805-9147-AEA4-9BDE459C46EB}" dt="2025-02-20T06:10:55.206" v="479" actId="26606"/>
          <ac:spMkLst>
            <pc:docMk/>
            <pc:sldMk cId="49718617" sldId="269"/>
            <ac:spMk id="24" creationId="{3150CB11-0C61-439E-910F-5787759E72A0}"/>
          </ac:spMkLst>
        </pc:spChg>
        <pc:spChg chg="add">
          <ac:chgData name="Leah Sanga" userId="0bd7a167fa3aa0e5" providerId="LiveId" clId="{7F55E45C-C805-9147-AEA4-9BDE459C46EB}" dt="2025-02-20T06:10:55.206" v="479" actId="26606"/>
          <ac:spMkLst>
            <pc:docMk/>
            <pc:sldMk cId="49718617" sldId="269"/>
            <ac:spMk id="25" creationId="{43F8A58B-5155-44CE-A5FF-7647B47D0A7A}"/>
          </ac:spMkLst>
        </pc:spChg>
        <pc:spChg chg="add">
          <ac:chgData name="Leah Sanga" userId="0bd7a167fa3aa0e5" providerId="LiveId" clId="{7F55E45C-C805-9147-AEA4-9BDE459C46EB}" dt="2025-02-20T06:10:55.206" v="479" actId="26606"/>
          <ac:spMkLst>
            <pc:docMk/>
            <pc:sldMk cId="49718617" sldId="269"/>
            <ac:spMk id="26" creationId="{443F2ACA-E6D6-4028-82DD-F03C262D5DE6}"/>
          </ac:spMkLst>
        </pc:spChg>
        <pc:graphicFrameChg chg="add mod">
          <ac:chgData name="Leah Sanga" userId="0bd7a167fa3aa0e5" providerId="LiveId" clId="{7F55E45C-C805-9147-AEA4-9BDE459C46EB}" dt="2025-02-20T06:49:30.950" v="1512" actId="114"/>
          <ac:graphicFrameMkLst>
            <pc:docMk/>
            <pc:sldMk cId="49718617" sldId="269"/>
            <ac:graphicFrameMk id="27" creationId="{A710A104-E7C6-E18B-EC62-EA7E3150E0E2}"/>
          </ac:graphicFrameMkLst>
        </pc:graphicFrameChg>
      </pc:sldChg>
      <pc:sldChg chg="addSp delSp modSp new mod setBg">
        <pc:chgData name="Leah Sanga" userId="0bd7a167fa3aa0e5" providerId="LiveId" clId="{7F55E45C-C805-9147-AEA4-9BDE459C46EB}" dt="2025-02-20T06:11:44.918" v="485" actId="255"/>
        <pc:sldMkLst>
          <pc:docMk/>
          <pc:sldMk cId="2487453103" sldId="270"/>
        </pc:sldMkLst>
        <pc:spChg chg="mod">
          <ac:chgData name="Leah Sanga" userId="0bd7a167fa3aa0e5" providerId="LiveId" clId="{7F55E45C-C805-9147-AEA4-9BDE459C46EB}" dt="2025-02-20T06:11:17.210" v="480" actId="26606"/>
          <ac:spMkLst>
            <pc:docMk/>
            <pc:sldMk cId="2487453103" sldId="270"/>
            <ac:spMk id="2" creationId="{BAD5AB78-0AC7-38C0-FBE5-5EF3D1C10C96}"/>
          </ac:spMkLst>
        </pc:spChg>
        <pc:spChg chg="add">
          <ac:chgData name="Leah Sanga" userId="0bd7a167fa3aa0e5" providerId="LiveId" clId="{7F55E45C-C805-9147-AEA4-9BDE459C46EB}" dt="2025-02-20T06:11:17.210" v="480" actId="26606"/>
          <ac:spMkLst>
            <pc:docMk/>
            <pc:sldMk cId="2487453103" sldId="270"/>
            <ac:spMk id="9" creationId="{BACC6370-2D7E-4714-9D71-7542949D7D5D}"/>
          </ac:spMkLst>
        </pc:spChg>
        <pc:spChg chg="add">
          <ac:chgData name="Leah Sanga" userId="0bd7a167fa3aa0e5" providerId="LiveId" clId="{7F55E45C-C805-9147-AEA4-9BDE459C46EB}" dt="2025-02-20T06:11:17.210" v="480" actId="26606"/>
          <ac:spMkLst>
            <pc:docMk/>
            <pc:sldMk cId="2487453103" sldId="270"/>
            <ac:spMk id="11" creationId="{256B2C21-A230-48C0-8DF1-C46611373C44}"/>
          </ac:spMkLst>
        </pc:spChg>
        <pc:spChg chg="add">
          <ac:chgData name="Leah Sanga" userId="0bd7a167fa3aa0e5" providerId="LiveId" clId="{7F55E45C-C805-9147-AEA4-9BDE459C46EB}" dt="2025-02-20T06:11:17.210" v="480" actId="26606"/>
          <ac:spMkLst>
            <pc:docMk/>
            <pc:sldMk cId="2487453103" sldId="270"/>
            <ac:spMk id="13" creationId="{3847E18C-932D-4C95-AABA-FEC7C9499AD7}"/>
          </ac:spMkLst>
        </pc:spChg>
        <pc:spChg chg="add">
          <ac:chgData name="Leah Sanga" userId="0bd7a167fa3aa0e5" providerId="LiveId" clId="{7F55E45C-C805-9147-AEA4-9BDE459C46EB}" dt="2025-02-20T06:11:17.210" v="480" actId="26606"/>
          <ac:spMkLst>
            <pc:docMk/>
            <pc:sldMk cId="2487453103" sldId="270"/>
            <ac:spMk id="15" creationId="{3150CB11-0C61-439E-910F-5787759E72A0}"/>
          </ac:spMkLst>
        </pc:spChg>
        <pc:spChg chg="add">
          <ac:chgData name="Leah Sanga" userId="0bd7a167fa3aa0e5" providerId="LiveId" clId="{7F55E45C-C805-9147-AEA4-9BDE459C46EB}" dt="2025-02-20T06:11:17.210" v="480" actId="26606"/>
          <ac:spMkLst>
            <pc:docMk/>
            <pc:sldMk cId="2487453103" sldId="270"/>
            <ac:spMk id="17" creationId="{43F8A58B-5155-44CE-A5FF-7647B47D0A7A}"/>
          </ac:spMkLst>
        </pc:spChg>
        <pc:spChg chg="add">
          <ac:chgData name="Leah Sanga" userId="0bd7a167fa3aa0e5" providerId="LiveId" clId="{7F55E45C-C805-9147-AEA4-9BDE459C46EB}" dt="2025-02-20T06:11:17.210" v="480" actId="26606"/>
          <ac:spMkLst>
            <pc:docMk/>
            <pc:sldMk cId="2487453103" sldId="270"/>
            <ac:spMk id="19" creationId="{443F2ACA-E6D6-4028-82DD-F03C262D5DE6}"/>
          </ac:spMkLst>
        </pc:spChg>
        <pc:graphicFrameChg chg="add mod">
          <ac:chgData name="Leah Sanga" userId="0bd7a167fa3aa0e5" providerId="LiveId" clId="{7F55E45C-C805-9147-AEA4-9BDE459C46EB}" dt="2025-02-20T06:11:44.918" v="485" actId="255"/>
          <ac:graphicFrameMkLst>
            <pc:docMk/>
            <pc:sldMk cId="2487453103" sldId="270"/>
            <ac:graphicFrameMk id="5" creationId="{CC6FD11D-064C-4DDB-46EA-7C615F3F926C}"/>
          </ac:graphicFrameMkLst>
        </pc:graphicFrameChg>
      </pc:sldChg>
      <pc:sldChg chg="addSp delSp modSp new mod setBg">
        <pc:chgData name="Leah Sanga" userId="0bd7a167fa3aa0e5" providerId="LiveId" clId="{7F55E45C-C805-9147-AEA4-9BDE459C46EB}" dt="2025-02-20T08:31:15.759" v="1560" actId="20577"/>
        <pc:sldMkLst>
          <pc:docMk/>
          <pc:sldMk cId="3052875194" sldId="271"/>
        </pc:sldMkLst>
        <pc:spChg chg="mod">
          <ac:chgData name="Leah Sanga" userId="0bd7a167fa3aa0e5" providerId="LiveId" clId="{7F55E45C-C805-9147-AEA4-9BDE459C46EB}" dt="2025-02-20T06:15:15.334" v="511" actId="113"/>
          <ac:spMkLst>
            <pc:docMk/>
            <pc:sldMk cId="3052875194" sldId="271"/>
            <ac:spMk id="2" creationId="{2ECF2C22-D041-FA97-7F5B-312BACD1B946}"/>
          </ac:spMkLst>
        </pc:spChg>
        <pc:spChg chg="add mod">
          <ac:chgData name="Leah Sanga" userId="0bd7a167fa3aa0e5" providerId="LiveId" clId="{7F55E45C-C805-9147-AEA4-9BDE459C46EB}" dt="2025-02-20T08:31:15.759" v="1560" actId="20577"/>
          <ac:spMkLst>
            <pc:docMk/>
            <pc:sldMk cId="3052875194" sldId="271"/>
            <ac:spMk id="23" creationId="{1C2A6DD4-2173-4CD4-4A3B-B0D46752FF56}"/>
          </ac:spMkLst>
        </pc:spChg>
        <pc:spChg chg="add">
          <ac:chgData name="Leah Sanga" userId="0bd7a167fa3aa0e5" providerId="LiveId" clId="{7F55E45C-C805-9147-AEA4-9BDE459C46EB}" dt="2025-02-20T06:13:29.378" v="491" actId="26606"/>
          <ac:spMkLst>
            <pc:docMk/>
            <pc:sldMk cId="3052875194" sldId="271"/>
            <ac:spMk id="35" creationId="{4F7EBAE4-9945-4473-9E34-B2C66EA0F03D}"/>
          </ac:spMkLst>
        </pc:spChg>
        <pc:spChg chg="add">
          <ac:chgData name="Leah Sanga" userId="0bd7a167fa3aa0e5" providerId="LiveId" clId="{7F55E45C-C805-9147-AEA4-9BDE459C46EB}" dt="2025-02-20T06:13:29.378" v="491" actId="26606"/>
          <ac:spMkLst>
            <pc:docMk/>
            <pc:sldMk cId="3052875194" sldId="271"/>
            <ac:spMk id="36" creationId="{70BEB1E7-2F88-40BC-B73D-42E5B6F80BFC}"/>
          </ac:spMkLst>
        </pc:spChg>
        <pc:spChg chg="add">
          <ac:chgData name="Leah Sanga" userId="0bd7a167fa3aa0e5" providerId="LiveId" clId="{7F55E45C-C805-9147-AEA4-9BDE459C46EB}" dt="2025-02-20T06:13:29.378" v="491" actId="26606"/>
          <ac:spMkLst>
            <pc:docMk/>
            <pc:sldMk cId="3052875194" sldId="271"/>
            <ac:spMk id="37" creationId="{A7B99495-F43F-4D80-A44F-2CB4764EB90B}"/>
          </ac:spMkLst>
        </pc:spChg>
        <pc:picChg chg="add mod">
          <ac:chgData name="Leah Sanga" userId="0bd7a167fa3aa0e5" providerId="LiveId" clId="{7F55E45C-C805-9147-AEA4-9BDE459C46EB}" dt="2025-02-20T06:13:29.378" v="491" actId="26606"/>
          <ac:picMkLst>
            <pc:docMk/>
            <pc:sldMk cId="3052875194" sldId="271"/>
            <ac:picMk id="24" creationId="{B4231F0D-9D15-A196-8760-0EF496B432ED}"/>
          </ac:picMkLst>
        </pc:picChg>
      </pc:sldChg>
      <pc:sldChg chg="addSp delSp modSp new mod setBg modClrScheme chgLayout">
        <pc:chgData name="Leah Sanga" userId="0bd7a167fa3aa0e5" providerId="LiveId" clId="{7F55E45C-C805-9147-AEA4-9BDE459C46EB}" dt="2025-02-20T06:45:07.142" v="1467"/>
        <pc:sldMkLst>
          <pc:docMk/>
          <pc:sldMk cId="2032177166" sldId="272"/>
        </pc:sldMkLst>
        <pc:spChg chg="add mod ord">
          <ac:chgData name="Leah Sanga" userId="0bd7a167fa3aa0e5" providerId="LiveId" clId="{7F55E45C-C805-9147-AEA4-9BDE459C46EB}" dt="2025-02-20T06:38:55.259" v="1401" actId="26606"/>
          <ac:spMkLst>
            <pc:docMk/>
            <pc:sldMk cId="2032177166" sldId="272"/>
            <ac:spMk id="3" creationId="{C45B02F3-AC7C-13FF-2462-0E2B530CDD9B}"/>
          </ac:spMkLst>
        </pc:spChg>
        <pc:spChg chg="add">
          <ac:chgData name="Leah Sanga" userId="0bd7a167fa3aa0e5" providerId="LiveId" clId="{7F55E45C-C805-9147-AEA4-9BDE459C46EB}" dt="2025-02-20T06:38:55.259" v="1401" actId="26606"/>
          <ac:spMkLst>
            <pc:docMk/>
            <pc:sldMk cId="2032177166" sldId="272"/>
            <ac:spMk id="10" creationId="{C05CBC3C-2E5A-4839-8B9B-2E5A6ADF0F58}"/>
          </ac:spMkLst>
        </pc:spChg>
        <pc:spChg chg="add">
          <ac:chgData name="Leah Sanga" userId="0bd7a167fa3aa0e5" providerId="LiveId" clId="{7F55E45C-C805-9147-AEA4-9BDE459C46EB}" dt="2025-02-20T06:38:55.259" v="1401" actId="26606"/>
          <ac:spMkLst>
            <pc:docMk/>
            <pc:sldMk cId="2032177166" sldId="272"/>
            <ac:spMk id="12" creationId="{DB5B423A-57CC-4C58-AA26-8E2E862B03A0}"/>
          </ac:spMkLst>
        </pc:spChg>
        <pc:graphicFrameChg chg="add mod">
          <ac:chgData name="Leah Sanga" userId="0bd7a167fa3aa0e5" providerId="LiveId" clId="{7F55E45C-C805-9147-AEA4-9BDE459C46EB}" dt="2025-02-20T06:45:07.142" v="1467"/>
          <ac:graphicFrameMkLst>
            <pc:docMk/>
            <pc:sldMk cId="2032177166" sldId="272"/>
            <ac:graphicFrameMk id="6" creationId="{B56A4021-4C05-2BF8-A024-457BE2F77684}"/>
          </ac:graphicFrameMkLst>
        </pc:graphicFrameChg>
      </pc:sldChg>
      <pc:sldChg chg="addSp modSp new mod setBg">
        <pc:chgData name="Leah Sanga" userId="0bd7a167fa3aa0e5" providerId="LiveId" clId="{7F55E45C-C805-9147-AEA4-9BDE459C46EB}" dt="2025-02-20T06:45:57.253" v="1472" actId="114"/>
        <pc:sldMkLst>
          <pc:docMk/>
          <pc:sldMk cId="3016758688" sldId="273"/>
        </pc:sldMkLst>
        <pc:spChg chg="mod">
          <ac:chgData name="Leah Sanga" userId="0bd7a167fa3aa0e5" providerId="LiveId" clId="{7F55E45C-C805-9147-AEA4-9BDE459C46EB}" dt="2025-02-20T06:40:36.504" v="1429" actId="26606"/>
          <ac:spMkLst>
            <pc:docMk/>
            <pc:sldMk cId="3016758688" sldId="273"/>
            <ac:spMk id="2" creationId="{ADA20F62-9E80-D95D-1074-B1EE998C7A3C}"/>
          </ac:spMkLst>
        </pc:spChg>
        <pc:spChg chg="mod">
          <ac:chgData name="Leah Sanga" userId="0bd7a167fa3aa0e5" providerId="LiveId" clId="{7F55E45C-C805-9147-AEA4-9BDE459C46EB}" dt="2025-02-20T06:45:57.253" v="1472" actId="114"/>
          <ac:spMkLst>
            <pc:docMk/>
            <pc:sldMk cId="3016758688" sldId="273"/>
            <ac:spMk id="3" creationId="{EFB0CC1E-35DF-CDB8-6F78-638786B51ACB}"/>
          </ac:spMkLst>
        </pc:spChg>
        <pc:spChg chg="add">
          <ac:chgData name="Leah Sanga" userId="0bd7a167fa3aa0e5" providerId="LiveId" clId="{7F55E45C-C805-9147-AEA4-9BDE459C46EB}" dt="2025-02-20T06:40:36.504" v="1429" actId="26606"/>
          <ac:spMkLst>
            <pc:docMk/>
            <pc:sldMk cId="3016758688" sldId="273"/>
            <ac:spMk id="8" creationId="{100EDD19-6802-4EC3-95CE-CFFAB042CFD6}"/>
          </ac:spMkLst>
        </pc:spChg>
        <pc:spChg chg="add">
          <ac:chgData name="Leah Sanga" userId="0bd7a167fa3aa0e5" providerId="LiveId" clId="{7F55E45C-C805-9147-AEA4-9BDE459C46EB}" dt="2025-02-20T06:40:36.504" v="1429" actId="26606"/>
          <ac:spMkLst>
            <pc:docMk/>
            <pc:sldMk cId="3016758688" sldId="273"/>
            <ac:spMk id="10" creationId="{DB17E863-922E-4C26-BD64-E8FD41D28661}"/>
          </ac:spMkLst>
        </pc:spChg>
      </pc:sldChg>
      <pc:sldChg chg="addSp delSp modSp new mod setBg">
        <pc:chgData name="Leah Sanga" userId="0bd7a167fa3aa0e5" providerId="LiveId" clId="{7F55E45C-C805-9147-AEA4-9BDE459C46EB}" dt="2025-02-20T06:47:33.354" v="1495"/>
        <pc:sldMkLst>
          <pc:docMk/>
          <pc:sldMk cId="2070426506" sldId="274"/>
        </pc:sldMkLst>
        <pc:spChg chg="mod">
          <ac:chgData name="Leah Sanga" userId="0bd7a167fa3aa0e5" providerId="LiveId" clId="{7F55E45C-C805-9147-AEA4-9BDE459C46EB}" dt="2025-02-20T06:43:28.497" v="1460" actId="26606"/>
          <ac:spMkLst>
            <pc:docMk/>
            <pc:sldMk cId="2070426506" sldId="274"/>
            <ac:spMk id="2" creationId="{A054D03C-510B-BB57-8B53-D16F3F5FE0DF}"/>
          </ac:spMkLst>
        </pc:spChg>
        <pc:spChg chg="add mod">
          <ac:chgData name="Leah Sanga" userId="0bd7a167fa3aa0e5" providerId="LiveId" clId="{7F55E45C-C805-9147-AEA4-9BDE459C46EB}" dt="2025-02-20T06:47:33.354" v="1495"/>
          <ac:spMkLst>
            <pc:docMk/>
            <pc:sldMk cId="2070426506" sldId="274"/>
            <ac:spMk id="23" creationId="{5106DEDD-034B-DF29-7BCB-76988713B83D}"/>
          </ac:spMkLst>
        </pc:spChg>
        <pc:picChg chg="add">
          <ac:chgData name="Leah Sanga" userId="0bd7a167fa3aa0e5" providerId="LiveId" clId="{7F55E45C-C805-9147-AEA4-9BDE459C46EB}" dt="2025-02-20T06:43:28.497" v="1460" actId="26606"/>
          <ac:picMkLst>
            <pc:docMk/>
            <pc:sldMk cId="2070426506" sldId="274"/>
            <ac:picMk id="21" creationId="{A3A96212-67F0-8E60-6034-54EB89F25C2B}"/>
          </ac:picMkLst>
        </pc:picChg>
        <pc:cxnChg chg="add">
          <ac:chgData name="Leah Sanga" userId="0bd7a167fa3aa0e5" providerId="LiveId" clId="{7F55E45C-C805-9147-AEA4-9BDE459C46EB}" dt="2025-02-20T06:43:28.497" v="1460" actId="26606"/>
          <ac:cxnSpMkLst>
            <pc:docMk/>
            <pc:sldMk cId="2070426506" sldId="274"/>
            <ac:cxnSpMk id="22" creationId="{1503BFE4-729B-D9D0-C17B-501E6AF1127A}"/>
          </ac:cxnSpMkLst>
        </pc:cxnChg>
      </pc:sldChg>
      <pc:sldChg chg="addSp delSp modSp new mod setBg">
        <pc:chgData name="Leah Sanga" userId="0bd7a167fa3aa0e5" providerId="LiveId" clId="{7F55E45C-C805-9147-AEA4-9BDE459C46EB}" dt="2025-02-28T11:35:01.726" v="1596" actId="15"/>
        <pc:sldMkLst>
          <pc:docMk/>
          <pc:sldMk cId="2099668237" sldId="275"/>
        </pc:sldMkLst>
        <pc:spChg chg="mod">
          <ac:chgData name="Leah Sanga" userId="0bd7a167fa3aa0e5" providerId="LiveId" clId="{7F55E45C-C805-9147-AEA4-9BDE459C46EB}" dt="2025-02-20T06:43:59.807" v="1463" actId="26606"/>
          <ac:spMkLst>
            <pc:docMk/>
            <pc:sldMk cId="2099668237" sldId="275"/>
            <ac:spMk id="2" creationId="{14462311-003D-C2D9-C77A-CCB1A478939E}"/>
          </ac:spMkLst>
        </pc:spChg>
        <pc:spChg chg="mod">
          <ac:chgData name="Leah Sanga" userId="0bd7a167fa3aa0e5" providerId="LiveId" clId="{7F55E45C-C805-9147-AEA4-9BDE459C46EB}" dt="2025-02-28T11:35:01.726" v="1596" actId="15"/>
          <ac:spMkLst>
            <pc:docMk/>
            <pc:sldMk cId="2099668237" sldId="275"/>
            <ac:spMk id="3" creationId="{578896D0-A298-9552-D53F-9A20E6ABB0AC}"/>
          </ac:spMkLst>
        </pc:spChg>
        <pc:grpChg chg="add">
          <ac:chgData name="Leah Sanga" userId="0bd7a167fa3aa0e5" providerId="LiveId" clId="{7F55E45C-C805-9147-AEA4-9BDE459C46EB}" dt="2025-02-20T06:43:59.807" v="1463" actId="26606"/>
          <ac:grpSpMkLst>
            <pc:docMk/>
            <pc:sldMk cId="2099668237" sldId="275"/>
            <ac:grpSpMk id="14" creationId="{8CE57D37-C2D0-066B-1AE3-6F4244344F27}"/>
          </ac:grpSpMkLst>
        </pc:grpChg>
        <pc:picChg chg="add mod ord">
          <ac:chgData name="Leah Sanga" userId="0bd7a167fa3aa0e5" providerId="LiveId" clId="{7F55E45C-C805-9147-AEA4-9BDE459C46EB}" dt="2025-02-20T06:43:59.807" v="1463" actId="26606"/>
          <ac:picMkLst>
            <pc:docMk/>
            <pc:sldMk cId="2099668237" sldId="275"/>
            <ac:picMk id="5" creationId="{5F9A857F-8540-9C66-64F9-C9976654682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A5721-AAEA-40FE-BE4F-7D95B655FC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EE7F1E-02BD-4AC2-BBDB-B5E4326F84CE}">
      <dgm:prSet/>
      <dgm:spPr/>
      <dgm:t>
        <a:bodyPr/>
        <a:lstStyle/>
        <a:p>
          <a:r>
            <a:rPr lang="en-GB"/>
            <a:t>Data management is a critical step in data analysis.</a:t>
          </a:r>
          <a:endParaRPr lang="en-US"/>
        </a:p>
      </dgm:t>
    </dgm:pt>
    <dgm:pt modelId="{1CD53BBF-65A0-4D72-AB10-AA69770B5FCD}" type="parTrans" cxnId="{5642E485-518E-4CA4-8680-AB166013210E}">
      <dgm:prSet/>
      <dgm:spPr/>
      <dgm:t>
        <a:bodyPr/>
        <a:lstStyle/>
        <a:p>
          <a:endParaRPr lang="en-US"/>
        </a:p>
      </dgm:t>
    </dgm:pt>
    <dgm:pt modelId="{C114FE5E-B8AF-49EF-8534-9650AC50EFE9}" type="sibTrans" cxnId="{5642E485-518E-4CA4-8680-AB166013210E}">
      <dgm:prSet/>
      <dgm:spPr/>
      <dgm:t>
        <a:bodyPr/>
        <a:lstStyle/>
        <a:p>
          <a:endParaRPr lang="en-US"/>
        </a:p>
      </dgm:t>
    </dgm:pt>
    <dgm:pt modelId="{CDDF31DE-3FDF-47CF-B675-268C2644D73F}">
      <dgm:prSet/>
      <dgm:spPr/>
      <dgm:t>
        <a:bodyPr/>
        <a:lstStyle/>
        <a:p>
          <a:r>
            <a:rPr lang="en-GB"/>
            <a:t>Stata provides powerful tools for managing and manipulating data.</a:t>
          </a:r>
          <a:endParaRPr lang="en-US"/>
        </a:p>
      </dgm:t>
    </dgm:pt>
    <dgm:pt modelId="{5B3ADCB5-385C-4CBF-A28B-9C08112017FD}" type="parTrans" cxnId="{95F0AB82-2F33-4536-AF3C-C059EF1B5D71}">
      <dgm:prSet/>
      <dgm:spPr/>
      <dgm:t>
        <a:bodyPr/>
        <a:lstStyle/>
        <a:p>
          <a:endParaRPr lang="en-US"/>
        </a:p>
      </dgm:t>
    </dgm:pt>
    <dgm:pt modelId="{172CD41F-9EE1-4A20-A1EB-FF8D12C0F4DD}" type="sibTrans" cxnId="{95F0AB82-2F33-4536-AF3C-C059EF1B5D71}">
      <dgm:prSet/>
      <dgm:spPr/>
      <dgm:t>
        <a:bodyPr/>
        <a:lstStyle/>
        <a:p>
          <a:endParaRPr lang="en-US"/>
        </a:p>
      </dgm:t>
    </dgm:pt>
    <dgm:pt modelId="{77961304-7478-4C20-8F31-08349574A119}">
      <dgm:prSet/>
      <dgm:spPr/>
      <dgm:t>
        <a:bodyPr/>
        <a:lstStyle/>
        <a:p>
          <a:r>
            <a:rPr lang="en-GB" dirty="0"/>
            <a:t>This presentation overs key data management tasks in Stata</a:t>
          </a:r>
          <a:endParaRPr lang="en-US" dirty="0"/>
        </a:p>
      </dgm:t>
    </dgm:pt>
    <dgm:pt modelId="{792DD6DC-8291-4269-88A5-6CAC10B5E4F5}" type="parTrans" cxnId="{A167858D-8A8A-4A82-8E25-58501429B3BB}">
      <dgm:prSet/>
      <dgm:spPr/>
      <dgm:t>
        <a:bodyPr/>
        <a:lstStyle/>
        <a:p>
          <a:endParaRPr lang="en-US"/>
        </a:p>
      </dgm:t>
    </dgm:pt>
    <dgm:pt modelId="{BE80CA29-D75F-4CCC-BFBD-6D39A4BB9CC3}" type="sibTrans" cxnId="{A167858D-8A8A-4A82-8E25-58501429B3BB}">
      <dgm:prSet/>
      <dgm:spPr/>
      <dgm:t>
        <a:bodyPr/>
        <a:lstStyle/>
        <a:p>
          <a:endParaRPr lang="en-US"/>
        </a:p>
      </dgm:t>
    </dgm:pt>
    <dgm:pt modelId="{E125BB3D-A183-4684-8D67-8AFBA1427630}" type="pres">
      <dgm:prSet presAssocID="{DF8A5721-AAEA-40FE-BE4F-7D95B655FCF9}" presName="root" presStyleCnt="0">
        <dgm:presLayoutVars>
          <dgm:dir/>
          <dgm:resizeHandles val="exact"/>
        </dgm:presLayoutVars>
      </dgm:prSet>
      <dgm:spPr/>
    </dgm:pt>
    <dgm:pt modelId="{93502E33-05E4-438E-91C2-A3C71DB1EFD7}" type="pres">
      <dgm:prSet presAssocID="{8FEE7F1E-02BD-4AC2-BBDB-B5E4326F84CE}" presName="compNode" presStyleCnt="0"/>
      <dgm:spPr/>
    </dgm:pt>
    <dgm:pt modelId="{EB8C6E32-F4DE-4E2E-9989-E670C07E58AD}" type="pres">
      <dgm:prSet presAssocID="{8FEE7F1E-02BD-4AC2-BBDB-B5E4326F84CE}" presName="bgRect" presStyleLbl="bgShp" presStyleIdx="0" presStyleCnt="3"/>
      <dgm:spPr/>
    </dgm:pt>
    <dgm:pt modelId="{47BDA337-DD0B-4B11-A215-447F427A2F56}" type="pres">
      <dgm:prSet presAssocID="{8FEE7F1E-02BD-4AC2-BBDB-B5E4326F84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1A3CB71-47EA-4098-B104-EE742BC3C746}" type="pres">
      <dgm:prSet presAssocID="{8FEE7F1E-02BD-4AC2-BBDB-B5E4326F84CE}" presName="spaceRect" presStyleCnt="0"/>
      <dgm:spPr/>
    </dgm:pt>
    <dgm:pt modelId="{137F41A2-F2E0-4567-B495-9905EC235331}" type="pres">
      <dgm:prSet presAssocID="{8FEE7F1E-02BD-4AC2-BBDB-B5E4326F84CE}" presName="parTx" presStyleLbl="revTx" presStyleIdx="0" presStyleCnt="3">
        <dgm:presLayoutVars>
          <dgm:chMax val="0"/>
          <dgm:chPref val="0"/>
        </dgm:presLayoutVars>
      </dgm:prSet>
      <dgm:spPr/>
    </dgm:pt>
    <dgm:pt modelId="{0F46BF47-582D-4E02-8563-3D590E22672E}" type="pres">
      <dgm:prSet presAssocID="{C114FE5E-B8AF-49EF-8534-9650AC50EFE9}" presName="sibTrans" presStyleCnt="0"/>
      <dgm:spPr/>
    </dgm:pt>
    <dgm:pt modelId="{26930014-80C1-49CB-BFD7-823AE99DEFB0}" type="pres">
      <dgm:prSet presAssocID="{CDDF31DE-3FDF-47CF-B675-268C2644D73F}" presName="compNode" presStyleCnt="0"/>
      <dgm:spPr/>
    </dgm:pt>
    <dgm:pt modelId="{89763FDC-E8E4-4602-9B69-FDC2C033E477}" type="pres">
      <dgm:prSet presAssocID="{CDDF31DE-3FDF-47CF-B675-268C2644D73F}" presName="bgRect" presStyleLbl="bgShp" presStyleIdx="1" presStyleCnt="3"/>
      <dgm:spPr/>
    </dgm:pt>
    <dgm:pt modelId="{A59BC1DC-3E0E-4960-BA61-330BD2606CCB}" type="pres">
      <dgm:prSet presAssocID="{CDDF31DE-3FDF-47CF-B675-268C2644D7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98B0574-6733-4D4B-9C48-71C3A090FEB5}" type="pres">
      <dgm:prSet presAssocID="{CDDF31DE-3FDF-47CF-B675-268C2644D73F}" presName="spaceRect" presStyleCnt="0"/>
      <dgm:spPr/>
    </dgm:pt>
    <dgm:pt modelId="{A9108523-E439-4912-BECC-0136A9CE13EB}" type="pres">
      <dgm:prSet presAssocID="{CDDF31DE-3FDF-47CF-B675-268C2644D73F}" presName="parTx" presStyleLbl="revTx" presStyleIdx="1" presStyleCnt="3">
        <dgm:presLayoutVars>
          <dgm:chMax val="0"/>
          <dgm:chPref val="0"/>
        </dgm:presLayoutVars>
      </dgm:prSet>
      <dgm:spPr/>
    </dgm:pt>
    <dgm:pt modelId="{31910DD6-0198-48BA-9994-581584BE0E01}" type="pres">
      <dgm:prSet presAssocID="{172CD41F-9EE1-4A20-A1EB-FF8D12C0F4DD}" presName="sibTrans" presStyleCnt="0"/>
      <dgm:spPr/>
    </dgm:pt>
    <dgm:pt modelId="{23BDD297-9773-480E-BC9D-785ADF7B7DD7}" type="pres">
      <dgm:prSet presAssocID="{77961304-7478-4C20-8F31-08349574A119}" presName="compNode" presStyleCnt="0"/>
      <dgm:spPr/>
    </dgm:pt>
    <dgm:pt modelId="{A9DF7576-9719-44EA-9C56-C3272D605C9C}" type="pres">
      <dgm:prSet presAssocID="{77961304-7478-4C20-8F31-08349574A119}" presName="bgRect" presStyleLbl="bgShp" presStyleIdx="2" presStyleCnt="3"/>
      <dgm:spPr/>
    </dgm:pt>
    <dgm:pt modelId="{441B9CC6-23C1-4E72-BA1D-0E1DB178819F}" type="pres">
      <dgm:prSet presAssocID="{77961304-7478-4C20-8F31-08349574A1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DEBF9F4-FE2E-4D54-B7D0-32D2B4F612FC}" type="pres">
      <dgm:prSet presAssocID="{77961304-7478-4C20-8F31-08349574A119}" presName="spaceRect" presStyleCnt="0"/>
      <dgm:spPr/>
    </dgm:pt>
    <dgm:pt modelId="{93B7C128-C726-4827-94A2-E87BED5390DE}" type="pres">
      <dgm:prSet presAssocID="{77961304-7478-4C20-8F31-08349574A1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4F8615-6BCE-4862-82BF-0BECB9EF05B4}" type="presOf" srcId="{77961304-7478-4C20-8F31-08349574A119}" destId="{93B7C128-C726-4827-94A2-E87BED5390DE}" srcOrd="0" destOrd="0" presId="urn:microsoft.com/office/officeart/2018/2/layout/IconVerticalSolidList"/>
    <dgm:cxn modelId="{3BA62B1C-C98C-4C9E-B9A6-4B3328758A09}" type="presOf" srcId="{CDDF31DE-3FDF-47CF-B675-268C2644D73F}" destId="{A9108523-E439-4912-BECC-0136A9CE13EB}" srcOrd="0" destOrd="0" presId="urn:microsoft.com/office/officeart/2018/2/layout/IconVerticalSolidList"/>
    <dgm:cxn modelId="{615CA141-01A1-435F-AB95-B0D2ADE3C1E0}" type="presOf" srcId="{8FEE7F1E-02BD-4AC2-BBDB-B5E4326F84CE}" destId="{137F41A2-F2E0-4567-B495-9905EC235331}" srcOrd="0" destOrd="0" presId="urn:microsoft.com/office/officeart/2018/2/layout/IconVerticalSolidList"/>
    <dgm:cxn modelId="{95F0AB82-2F33-4536-AF3C-C059EF1B5D71}" srcId="{DF8A5721-AAEA-40FE-BE4F-7D95B655FCF9}" destId="{CDDF31DE-3FDF-47CF-B675-268C2644D73F}" srcOrd="1" destOrd="0" parTransId="{5B3ADCB5-385C-4CBF-A28B-9C08112017FD}" sibTransId="{172CD41F-9EE1-4A20-A1EB-FF8D12C0F4DD}"/>
    <dgm:cxn modelId="{5642E485-518E-4CA4-8680-AB166013210E}" srcId="{DF8A5721-AAEA-40FE-BE4F-7D95B655FCF9}" destId="{8FEE7F1E-02BD-4AC2-BBDB-B5E4326F84CE}" srcOrd="0" destOrd="0" parTransId="{1CD53BBF-65A0-4D72-AB10-AA69770B5FCD}" sibTransId="{C114FE5E-B8AF-49EF-8534-9650AC50EFE9}"/>
    <dgm:cxn modelId="{A167858D-8A8A-4A82-8E25-58501429B3BB}" srcId="{DF8A5721-AAEA-40FE-BE4F-7D95B655FCF9}" destId="{77961304-7478-4C20-8F31-08349574A119}" srcOrd="2" destOrd="0" parTransId="{792DD6DC-8291-4269-88A5-6CAC10B5E4F5}" sibTransId="{BE80CA29-D75F-4CCC-BFBD-6D39A4BB9CC3}"/>
    <dgm:cxn modelId="{7064DBCD-6377-488F-AC80-B0109468DB32}" type="presOf" srcId="{DF8A5721-AAEA-40FE-BE4F-7D95B655FCF9}" destId="{E125BB3D-A183-4684-8D67-8AFBA1427630}" srcOrd="0" destOrd="0" presId="urn:microsoft.com/office/officeart/2018/2/layout/IconVerticalSolidList"/>
    <dgm:cxn modelId="{B04E9755-177F-4A62-BBEF-911740B71E44}" type="presParOf" srcId="{E125BB3D-A183-4684-8D67-8AFBA1427630}" destId="{93502E33-05E4-438E-91C2-A3C71DB1EFD7}" srcOrd="0" destOrd="0" presId="urn:microsoft.com/office/officeart/2018/2/layout/IconVerticalSolidList"/>
    <dgm:cxn modelId="{F165DC92-BBD1-42B8-9DFF-76B293E74DE2}" type="presParOf" srcId="{93502E33-05E4-438E-91C2-A3C71DB1EFD7}" destId="{EB8C6E32-F4DE-4E2E-9989-E670C07E58AD}" srcOrd="0" destOrd="0" presId="urn:microsoft.com/office/officeart/2018/2/layout/IconVerticalSolidList"/>
    <dgm:cxn modelId="{B5FE3A70-06D0-4968-A858-1586F7864843}" type="presParOf" srcId="{93502E33-05E4-438E-91C2-A3C71DB1EFD7}" destId="{47BDA337-DD0B-4B11-A215-447F427A2F56}" srcOrd="1" destOrd="0" presId="urn:microsoft.com/office/officeart/2018/2/layout/IconVerticalSolidList"/>
    <dgm:cxn modelId="{09590054-123D-46FC-AA0A-57BC1ED0907A}" type="presParOf" srcId="{93502E33-05E4-438E-91C2-A3C71DB1EFD7}" destId="{F1A3CB71-47EA-4098-B104-EE742BC3C746}" srcOrd="2" destOrd="0" presId="urn:microsoft.com/office/officeart/2018/2/layout/IconVerticalSolidList"/>
    <dgm:cxn modelId="{191CA27A-06D0-419A-87E2-5B8501E61A2A}" type="presParOf" srcId="{93502E33-05E4-438E-91C2-A3C71DB1EFD7}" destId="{137F41A2-F2E0-4567-B495-9905EC235331}" srcOrd="3" destOrd="0" presId="urn:microsoft.com/office/officeart/2018/2/layout/IconVerticalSolidList"/>
    <dgm:cxn modelId="{9BBBDEFE-DFF5-47E8-A644-7FA1A4930657}" type="presParOf" srcId="{E125BB3D-A183-4684-8D67-8AFBA1427630}" destId="{0F46BF47-582D-4E02-8563-3D590E22672E}" srcOrd="1" destOrd="0" presId="urn:microsoft.com/office/officeart/2018/2/layout/IconVerticalSolidList"/>
    <dgm:cxn modelId="{42C464E8-6002-4DE8-8A13-035715F90135}" type="presParOf" srcId="{E125BB3D-A183-4684-8D67-8AFBA1427630}" destId="{26930014-80C1-49CB-BFD7-823AE99DEFB0}" srcOrd="2" destOrd="0" presId="urn:microsoft.com/office/officeart/2018/2/layout/IconVerticalSolidList"/>
    <dgm:cxn modelId="{5A54292F-19EE-4947-8141-AE038FDDD887}" type="presParOf" srcId="{26930014-80C1-49CB-BFD7-823AE99DEFB0}" destId="{89763FDC-E8E4-4602-9B69-FDC2C033E477}" srcOrd="0" destOrd="0" presId="urn:microsoft.com/office/officeart/2018/2/layout/IconVerticalSolidList"/>
    <dgm:cxn modelId="{352CBD58-E68F-47BC-AB71-692AB4B34A17}" type="presParOf" srcId="{26930014-80C1-49CB-BFD7-823AE99DEFB0}" destId="{A59BC1DC-3E0E-4960-BA61-330BD2606CCB}" srcOrd="1" destOrd="0" presId="urn:microsoft.com/office/officeart/2018/2/layout/IconVerticalSolidList"/>
    <dgm:cxn modelId="{5B11F313-5429-48EB-811E-9615BD870C5A}" type="presParOf" srcId="{26930014-80C1-49CB-BFD7-823AE99DEFB0}" destId="{498B0574-6733-4D4B-9C48-71C3A090FEB5}" srcOrd="2" destOrd="0" presId="urn:microsoft.com/office/officeart/2018/2/layout/IconVerticalSolidList"/>
    <dgm:cxn modelId="{ABEFA4A2-D159-4223-B373-BAEA162A020A}" type="presParOf" srcId="{26930014-80C1-49CB-BFD7-823AE99DEFB0}" destId="{A9108523-E439-4912-BECC-0136A9CE13EB}" srcOrd="3" destOrd="0" presId="urn:microsoft.com/office/officeart/2018/2/layout/IconVerticalSolidList"/>
    <dgm:cxn modelId="{EA389EB5-F3E7-4F1D-A6C9-ACB5BBABBCB3}" type="presParOf" srcId="{E125BB3D-A183-4684-8D67-8AFBA1427630}" destId="{31910DD6-0198-48BA-9994-581584BE0E01}" srcOrd="3" destOrd="0" presId="urn:microsoft.com/office/officeart/2018/2/layout/IconVerticalSolidList"/>
    <dgm:cxn modelId="{6320E308-25FD-4488-A952-9873DD564C57}" type="presParOf" srcId="{E125BB3D-A183-4684-8D67-8AFBA1427630}" destId="{23BDD297-9773-480E-BC9D-785ADF7B7DD7}" srcOrd="4" destOrd="0" presId="urn:microsoft.com/office/officeart/2018/2/layout/IconVerticalSolidList"/>
    <dgm:cxn modelId="{61E68AD0-7578-4F36-8B28-AC208FDE1E71}" type="presParOf" srcId="{23BDD297-9773-480E-BC9D-785ADF7B7DD7}" destId="{A9DF7576-9719-44EA-9C56-C3272D605C9C}" srcOrd="0" destOrd="0" presId="urn:microsoft.com/office/officeart/2018/2/layout/IconVerticalSolidList"/>
    <dgm:cxn modelId="{F8748958-0DD8-4D2F-B598-82DE92F3107A}" type="presParOf" srcId="{23BDD297-9773-480E-BC9D-785ADF7B7DD7}" destId="{441B9CC6-23C1-4E72-BA1D-0E1DB178819F}" srcOrd="1" destOrd="0" presId="urn:microsoft.com/office/officeart/2018/2/layout/IconVerticalSolidList"/>
    <dgm:cxn modelId="{FB505927-6BD5-4738-89BF-349D41A4BB3F}" type="presParOf" srcId="{23BDD297-9773-480E-BC9D-785ADF7B7DD7}" destId="{EDEBF9F4-FE2E-4D54-B7D0-32D2B4F612FC}" srcOrd="2" destOrd="0" presId="urn:microsoft.com/office/officeart/2018/2/layout/IconVerticalSolidList"/>
    <dgm:cxn modelId="{634C06A5-1DED-42CE-BF93-5A1C9F7941E0}" type="presParOf" srcId="{23BDD297-9773-480E-BC9D-785ADF7B7DD7}" destId="{93B7C128-C726-4827-94A2-E87BED5390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B62DA-5A45-4E21-B3DF-ED02FA5719F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5FBCD2-52DB-47C3-B109-A751AAD1AAE1}">
      <dgm:prSet/>
      <dgm:spPr/>
      <dgm:t>
        <a:bodyPr/>
        <a:lstStyle/>
        <a:p>
          <a:r>
            <a:rPr lang="en-GB" b="1" i="0"/>
            <a:t>Purpose:</a:t>
          </a:r>
          <a:r>
            <a:rPr lang="en-GB" b="0" i="0"/>
            <a:t> Converts a string categorical variable into a numeric variable with labelled values.</a:t>
          </a:r>
          <a:endParaRPr lang="en-US"/>
        </a:p>
      </dgm:t>
    </dgm:pt>
    <dgm:pt modelId="{CD8F589E-7400-4C68-B17C-0601E161148E}" type="parTrans" cxnId="{3BDEB32A-AA21-48EF-84D6-661CE47EEE4D}">
      <dgm:prSet/>
      <dgm:spPr/>
      <dgm:t>
        <a:bodyPr/>
        <a:lstStyle/>
        <a:p>
          <a:endParaRPr lang="en-US"/>
        </a:p>
      </dgm:t>
    </dgm:pt>
    <dgm:pt modelId="{1D5D8DE9-DF16-4479-BCD8-9FD8A7F7A615}" type="sibTrans" cxnId="{3BDEB32A-AA21-48EF-84D6-661CE47EEE4D}">
      <dgm:prSet/>
      <dgm:spPr/>
      <dgm:t>
        <a:bodyPr/>
        <a:lstStyle/>
        <a:p>
          <a:endParaRPr lang="en-US"/>
        </a:p>
      </dgm:t>
    </dgm:pt>
    <dgm:pt modelId="{2E3FAFB1-D963-4B79-8008-F45CE863C2BC}">
      <dgm:prSet/>
      <dgm:spPr/>
      <dgm:t>
        <a:bodyPr/>
        <a:lstStyle/>
        <a:p>
          <a:r>
            <a:rPr lang="en-US"/>
            <a:t>Command: encode</a:t>
          </a:r>
        </a:p>
      </dgm:t>
    </dgm:pt>
    <dgm:pt modelId="{FF70D4FE-FF35-425D-8801-043076A1AF5D}" type="parTrans" cxnId="{D5A09F76-36F1-4FF0-8055-CD7D1346DCFC}">
      <dgm:prSet/>
      <dgm:spPr/>
      <dgm:t>
        <a:bodyPr/>
        <a:lstStyle/>
        <a:p>
          <a:endParaRPr lang="en-US"/>
        </a:p>
      </dgm:t>
    </dgm:pt>
    <dgm:pt modelId="{E9974EC1-9623-41E2-821E-3F94692E19EE}" type="sibTrans" cxnId="{D5A09F76-36F1-4FF0-8055-CD7D1346DCFC}">
      <dgm:prSet/>
      <dgm:spPr/>
      <dgm:t>
        <a:bodyPr/>
        <a:lstStyle/>
        <a:p>
          <a:endParaRPr lang="en-US"/>
        </a:p>
      </dgm:t>
    </dgm:pt>
    <dgm:pt modelId="{651127D2-A587-4D3B-A1EC-C10CB7832E34}">
      <dgm:prSet/>
      <dgm:spPr/>
      <dgm:t>
        <a:bodyPr/>
        <a:lstStyle/>
        <a:p>
          <a:r>
            <a:rPr lang="en-US"/>
            <a:t>Example: </a:t>
          </a:r>
          <a:r>
            <a:rPr lang="en-US" i="1"/>
            <a:t>encode gender, generate (gender_new)</a:t>
          </a:r>
          <a:endParaRPr lang="en-US"/>
        </a:p>
      </dgm:t>
    </dgm:pt>
    <dgm:pt modelId="{07632264-ABE3-4C44-A7BB-09492F02D53F}" type="parTrans" cxnId="{9070D6B0-5978-47B2-8603-0F58C85919E9}">
      <dgm:prSet/>
      <dgm:spPr/>
      <dgm:t>
        <a:bodyPr/>
        <a:lstStyle/>
        <a:p>
          <a:endParaRPr lang="en-US"/>
        </a:p>
      </dgm:t>
    </dgm:pt>
    <dgm:pt modelId="{74BD0C50-A479-4F55-AD10-88BFB27ECF63}" type="sibTrans" cxnId="{9070D6B0-5978-47B2-8603-0F58C85919E9}">
      <dgm:prSet/>
      <dgm:spPr/>
      <dgm:t>
        <a:bodyPr/>
        <a:lstStyle/>
        <a:p>
          <a:endParaRPr lang="en-US"/>
        </a:p>
      </dgm:t>
    </dgm:pt>
    <dgm:pt modelId="{A2E3891A-4F10-4C4F-95A6-AC9B6962BC1A}">
      <dgm:prSet/>
      <dgm:spPr/>
      <dgm:t>
        <a:bodyPr/>
        <a:lstStyle/>
        <a:p>
          <a:r>
            <a:rPr lang="en-US"/>
            <a:t>This will convert string variable gender (“Male”, “Female”) into a numeric variable </a:t>
          </a:r>
          <a:r>
            <a:rPr lang="en-US" i="1"/>
            <a:t>gender_new </a:t>
          </a:r>
          <a:r>
            <a:rPr lang="en-US"/>
            <a:t>with labelled values (1=Male, 2=Female)</a:t>
          </a:r>
        </a:p>
      </dgm:t>
    </dgm:pt>
    <dgm:pt modelId="{A91C11DF-4378-4760-81D5-E554BD0B9250}" type="parTrans" cxnId="{264263C1-35FA-4B31-B044-9C30DF4C0E9C}">
      <dgm:prSet/>
      <dgm:spPr/>
      <dgm:t>
        <a:bodyPr/>
        <a:lstStyle/>
        <a:p>
          <a:endParaRPr lang="en-US"/>
        </a:p>
      </dgm:t>
    </dgm:pt>
    <dgm:pt modelId="{0DBF7010-9366-4C1A-8B85-C24F55C2F311}" type="sibTrans" cxnId="{264263C1-35FA-4B31-B044-9C30DF4C0E9C}">
      <dgm:prSet/>
      <dgm:spPr/>
      <dgm:t>
        <a:bodyPr/>
        <a:lstStyle/>
        <a:p>
          <a:endParaRPr lang="en-US"/>
        </a:p>
      </dgm:t>
    </dgm:pt>
    <dgm:pt modelId="{F8F1DAD4-ECB1-7D4D-A07D-05ABBB919B00}" type="pres">
      <dgm:prSet presAssocID="{281B62DA-5A45-4E21-B3DF-ED02FA5719F3}" presName="vert0" presStyleCnt="0">
        <dgm:presLayoutVars>
          <dgm:dir/>
          <dgm:animOne val="branch"/>
          <dgm:animLvl val="lvl"/>
        </dgm:presLayoutVars>
      </dgm:prSet>
      <dgm:spPr/>
    </dgm:pt>
    <dgm:pt modelId="{81357AAE-94AF-E74F-9283-609284612761}" type="pres">
      <dgm:prSet presAssocID="{485FBCD2-52DB-47C3-B109-A751AAD1AAE1}" presName="thickLine" presStyleLbl="alignNode1" presStyleIdx="0" presStyleCnt="4"/>
      <dgm:spPr/>
    </dgm:pt>
    <dgm:pt modelId="{E2CEA30E-DDDF-ED41-AF84-5028B1EB43D6}" type="pres">
      <dgm:prSet presAssocID="{485FBCD2-52DB-47C3-B109-A751AAD1AAE1}" presName="horz1" presStyleCnt="0"/>
      <dgm:spPr/>
    </dgm:pt>
    <dgm:pt modelId="{4D659F16-F7DF-A841-8D52-8875BCD4BAF0}" type="pres">
      <dgm:prSet presAssocID="{485FBCD2-52DB-47C3-B109-A751AAD1AAE1}" presName="tx1" presStyleLbl="revTx" presStyleIdx="0" presStyleCnt="4"/>
      <dgm:spPr/>
    </dgm:pt>
    <dgm:pt modelId="{17CE4B1E-BF54-1D4E-BF4A-182C88B0B6DE}" type="pres">
      <dgm:prSet presAssocID="{485FBCD2-52DB-47C3-B109-A751AAD1AAE1}" presName="vert1" presStyleCnt="0"/>
      <dgm:spPr/>
    </dgm:pt>
    <dgm:pt modelId="{4EF262F6-F364-BF46-8B00-ABD391A32EF5}" type="pres">
      <dgm:prSet presAssocID="{2E3FAFB1-D963-4B79-8008-F45CE863C2BC}" presName="thickLine" presStyleLbl="alignNode1" presStyleIdx="1" presStyleCnt="4"/>
      <dgm:spPr/>
    </dgm:pt>
    <dgm:pt modelId="{99236AF7-A80A-6F43-897A-5DBC396850DF}" type="pres">
      <dgm:prSet presAssocID="{2E3FAFB1-D963-4B79-8008-F45CE863C2BC}" presName="horz1" presStyleCnt="0"/>
      <dgm:spPr/>
    </dgm:pt>
    <dgm:pt modelId="{062F9B4E-EAF0-C044-9171-64D9E9C57D1B}" type="pres">
      <dgm:prSet presAssocID="{2E3FAFB1-D963-4B79-8008-F45CE863C2BC}" presName="tx1" presStyleLbl="revTx" presStyleIdx="1" presStyleCnt="4"/>
      <dgm:spPr/>
    </dgm:pt>
    <dgm:pt modelId="{7E991F12-CB74-0946-A8FF-1377D090BC45}" type="pres">
      <dgm:prSet presAssocID="{2E3FAFB1-D963-4B79-8008-F45CE863C2BC}" presName="vert1" presStyleCnt="0"/>
      <dgm:spPr/>
    </dgm:pt>
    <dgm:pt modelId="{202DC837-0A69-E04C-9597-F2978F93BC86}" type="pres">
      <dgm:prSet presAssocID="{651127D2-A587-4D3B-A1EC-C10CB7832E34}" presName="thickLine" presStyleLbl="alignNode1" presStyleIdx="2" presStyleCnt="4"/>
      <dgm:spPr/>
    </dgm:pt>
    <dgm:pt modelId="{FB25DA11-3204-2B4D-8F5F-E4812C943BA6}" type="pres">
      <dgm:prSet presAssocID="{651127D2-A587-4D3B-A1EC-C10CB7832E34}" presName="horz1" presStyleCnt="0"/>
      <dgm:spPr/>
    </dgm:pt>
    <dgm:pt modelId="{B07116CE-7C16-8D4D-845F-46C95289078F}" type="pres">
      <dgm:prSet presAssocID="{651127D2-A587-4D3B-A1EC-C10CB7832E34}" presName="tx1" presStyleLbl="revTx" presStyleIdx="2" presStyleCnt="4"/>
      <dgm:spPr/>
    </dgm:pt>
    <dgm:pt modelId="{3BFB5651-895A-CD4D-9DE7-C6B93898EE0E}" type="pres">
      <dgm:prSet presAssocID="{651127D2-A587-4D3B-A1EC-C10CB7832E34}" presName="vert1" presStyleCnt="0"/>
      <dgm:spPr/>
    </dgm:pt>
    <dgm:pt modelId="{EA14195E-8F51-A541-911A-D4F0CEDD2571}" type="pres">
      <dgm:prSet presAssocID="{A2E3891A-4F10-4C4F-95A6-AC9B6962BC1A}" presName="thickLine" presStyleLbl="alignNode1" presStyleIdx="3" presStyleCnt="4"/>
      <dgm:spPr/>
    </dgm:pt>
    <dgm:pt modelId="{EE4240C7-7155-2241-AA1C-25FAC2D69905}" type="pres">
      <dgm:prSet presAssocID="{A2E3891A-4F10-4C4F-95A6-AC9B6962BC1A}" presName="horz1" presStyleCnt="0"/>
      <dgm:spPr/>
    </dgm:pt>
    <dgm:pt modelId="{73D6AD5A-5C24-8040-9B14-007C6C3DE39A}" type="pres">
      <dgm:prSet presAssocID="{A2E3891A-4F10-4C4F-95A6-AC9B6962BC1A}" presName="tx1" presStyleLbl="revTx" presStyleIdx="3" presStyleCnt="4"/>
      <dgm:spPr/>
    </dgm:pt>
    <dgm:pt modelId="{7A1E258D-9857-BE48-B73D-9634FB8D7C35}" type="pres">
      <dgm:prSet presAssocID="{A2E3891A-4F10-4C4F-95A6-AC9B6962BC1A}" presName="vert1" presStyleCnt="0"/>
      <dgm:spPr/>
    </dgm:pt>
  </dgm:ptLst>
  <dgm:cxnLst>
    <dgm:cxn modelId="{DD2B741E-AE1D-F54E-BC61-F9DE06921564}" type="presOf" srcId="{485FBCD2-52DB-47C3-B109-A751AAD1AAE1}" destId="{4D659F16-F7DF-A841-8D52-8875BCD4BAF0}" srcOrd="0" destOrd="0" presId="urn:microsoft.com/office/officeart/2008/layout/LinedList"/>
    <dgm:cxn modelId="{3BDEB32A-AA21-48EF-84D6-661CE47EEE4D}" srcId="{281B62DA-5A45-4E21-B3DF-ED02FA5719F3}" destId="{485FBCD2-52DB-47C3-B109-A751AAD1AAE1}" srcOrd="0" destOrd="0" parTransId="{CD8F589E-7400-4C68-B17C-0601E161148E}" sibTransId="{1D5D8DE9-DF16-4479-BCD8-9FD8A7F7A615}"/>
    <dgm:cxn modelId="{F4646732-B842-EE4F-97ED-3A51F6A38994}" type="presOf" srcId="{A2E3891A-4F10-4C4F-95A6-AC9B6962BC1A}" destId="{73D6AD5A-5C24-8040-9B14-007C6C3DE39A}" srcOrd="0" destOrd="0" presId="urn:microsoft.com/office/officeart/2008/layout/LinedList"/>
    <dgm:cxn modelId="{F2D97646-63AC-B84E-B7AF-A339CD574CB4}" type="presOf" srcId="{2E3FAFB1-D963-4B79-8008-F45CE863C2BC}" destId="{062F9B4E-EAF0-C044-9171-64D9E9C57D1B}" srcOrd="0" destOrd="0" presId="urn:microsoft.com/office/officeart/2008/layout/LinedList"/>
    <dgm:cxn modelId="{2259425B-0442-8547-85CB-632390262BEB}" type="presOf" srcId="{281B62DA-5A45-4E21-B3DF-ED02FA5719F3}" destId="{F8F1DAD4-ECB1-7D4D-A07D-05ABBB919B00}" srcOrd="0" destOrd="0" presId="urn:microsoft.com/office/officeart/2008/layout/LinedList"/>
    <dgm:cxn modelId="{D5A09F76-36F1-4FF0-8055-CD7D1346DCFC}" srcId="{281B62DA-5A45-4E21-B3DF-ED02FA5719F3}" destId="{2E3FAFB1-D963-4B79-8008-F45CE863C2BC}" srcOrd="1" destOrd="0" parTransId="{FF70D4FE-FF35-425D-8801-043076A1AF5D}" sibTransId="{E9974EC1-9623-41E2-821E-3F94692E19EE}"/>
    <dgm:cxn modelId="{9070D6B0-5978-47B2-8603-0F58C85919E9}" srcId="{281B62DA-5A45-4E21-B3DF-ED02FA5719F3}" destId="{651127D2-A587-4D3B-A1EC-C10CB7832E34}" srcOrd="2" destOrd="0" parTransId="{07632264-ABE3-4C44-A7BB-09492F02D53F}" sibTransId="{74BD0C50-A479-4F55-AD10-88BFB27ECF63}"/>
    <dgm:cxn modelId="{264263C1-35FA-4B31-B044-9C30DF4C0E9C}" srcId="{281B62DA-5A45-4E21-B3DF-ED02FA5719F3}" destId="{A2E3891A-4F10-4C4F-95A6-AC9B6962BC1A}" srcOrd="3" destOrd="0" parTransId="{A91C11DF-4378-4760-81D5-E554BD0B9250}" sibTransId="{0DBF7010-9366-4C1A-8B85-C24F55C2F311}"/>
    <dgm:cxn modelId="{0EA938E3-12A4-8243-9C85-E52A5BC0712F}" type="presOf" srcId="{651127D2-A587-4D3B-A1EC-C10CB7832E34}" destId="{B07116CE-7C16-8D4D-845F-46C95289078F}" srcOrd="0" destOrd="0" presId="urn:microsoft.com/office/officeart/2008/layout/LinedList"/>
    <dgm:cxn modelId="{224840CB-0731-5C40-BF1B-F2861C625E9E}" type="presParOf" srcId="{F8F1DAD4-ECB1-7D4D-A07D-05ABBB919B00}" destId="{81357AAE-94AF-E74F-9283-609284612761}" srcOrd="0" destOrd="0" presId="urn:microsoft.com/office/officeart/2008/layout/LinedList"/>
    <dgm:cxn modelId="{7F348616-D2EA-834E-91AD-D0A3CA3F17E7}" type="presParOf" srcId="{F8F1DAD4-ECB1-7D4D-A07D-05ABBB919B00}" destId="{E2CEA30E-DDDF-ED41-AF84-5028B1EB43D6}" srcOrd="1" destOrd="0" presId="urn:microsoft.com/office/officeart/2008/layout/LinedList"/>
    <dgm:cxn modelId="{67325331-4441-4A4B-AC2F-412E439FBE18}" type="presParOf" srcId="{E2CEA30E-DDDF-ED41-AF84-5028B1EB43D6}" destId="{4D659F16-F7DF-A841-8D52-8875BCD4BAF0}" srcOrd="0" destOrd="0" presId="urn:microsoft.com/office/officeart/2008/layout/LinedList"/>
    <dgm:cxn modelId="{D5425B7A-5524-5043-B28A-3BBC4DA5D7CC}" type="presParOf" srcId="{E2CEA30E-DDDF-ED41-AF84-5028B1EB43D6}" destId="{17CE4B1E-BF54-1D4E-BF4A-182C88B0B6DE}" srcOrd="1" destOrd="0" presId="urn:microsoft.com/office/officeart/2008/layout/LinedList"/>
    <dgm:cxn modelId="{6E4A6180-7F8D-B446-8E07-EF255D881F9C}" type="presParOf" srcId="{F8F1DAD4-ECB1-7D4D-A07D-05ABBB919B00}" destId="{4EF262F6-F364-BF46-8B00-ABD391A32EF5}" srcOrd="2" destOrd="0" presId="urn:microsoft.com/office/officeart/2008/layout/LinedList"/>
    <dgm:cxn modelId="{6B14EE49-9E25-B140-8E91-D7050C5B18A5}" type="presParOf" srcId="{F8F1DAD4-ECB1-7D4D-A07D-05ABBB919B00}" destId="{99236AF7-A80A-6F43-897A-5DBC396850DF}" srcOrd="3" destOrd="0" presId="urn:microsoft.com/office/officeart/2008/layout/LinedList"/>
    <dgm:cxn modelId="{86EACF27-D2E9-4049-980E-2F69C503DCE6}" type="presParOf" srcId="{99236AF7-A80A-6F43-897A-5DBC396850DF}" destId="{062F9B4E-EAF0-C044-9171-64D9E9C57D1B}" srcOrd="0" destOrd="0" presId="urn:microsoft.com/office/officeart/2008/layout/LinedList"/>
    <dgm:cxn modelId="{E7557295-73DA-7847-AC83-ED5F9227B6D6}" type="presParOf" srcId="{99236AF7-A80A-6F43-897A-5DBC396850DF}" destId="{7E991F12-CB74-0946-A8FF-1377D090BC45}" srcOrd="1" destOrd="0" presId="urn:microsoft.com/office/officeart/2008/layout/LinedList"/>
    <dgm:cxn modelId="{B7DCD3B4-9572-574E-92CA-F36600B87A98}" type="presParOf" srcId="{F8F1DAD4-ECB1-7D4D-A07D-05ABBB919B00}" destId="{202DC837-0A69-E04C-9597-F2978F93BC86}" srcOrd="4" destOrd="0" presId="urn:microsoft.com/office/officeart/2008/layout/LinedList"/>
    <dgm:cxn modelId="{70A01091-EAD0-DC41-8B35-D172169AA0E5}" type="presParOf" srcId="{F8F1DAD4-ECB1-7D4D-A07D-05ABBB919B00}" destId="{FB25DA11-3204-2B4D-8F5F-E4812C943BA6}" srcOrd="5" destOrd="0" presId="urn:microsoft.com/office/officeart/2008/layout/LinedList"/>
    <dgm:cxn modelId="{B7F4806C-31E0-0F45-9C24-12B2FEA13914}" type="presParOf" srcId="{FB25DA11-3204-2B4D-8F5F-E4812C943BA6}" destId="{B07116CE-7C16-8D4D-845F-46C95289078F}" srcOrd="0" destOrd="0" presId="urn:microsoft.com/office/officeart/2008/layout/LinedList"/>
    <dgm:cxn modelId="{3C1ED2CF-66CA-EB46-8CB6-467AADEE1EF1}" type="presParOf" srcId="{FB25DA11-3204-2B4D-8F5F-E4812C943BA6}" destId="{3BFB5651-895A-CD4D-9DE7-C6B93898EE0E}" srcOrd="1" destOrd="0" presId="urn:microsoft.com/office/officeart/2008/layout/LinedList"/>
    <dgm:cxn modelId="{8871AFA7-074E-D143-A047-45D536C320DE}" type="presParOf" srcId="{F8F1DAD4-ECB1-7D4D-A07D-05ABBB919B00}" destId="{EA14195E-8F51-A541-911A-D4F0CEDD2571}" srcOrd="6" destOrd="0" presId="urn:microsoft.com/office/officeart/2008/layout/LinedList"/>
    <dgm:cxn modelId="{60BFC263-1F99-6F42-94DB-54836F240CF4}" type="presParOf" srcId="{F8F1DAD4-ECB1-7D4D-A07D-05ABBB919B00}" destId="{EE4240C7-7155-2241-AA1C-25FAC2D69905}" srcOrd="7" destOrd="0" presId="urn:microsoft.com/office/officeart/2008/layout/LinedList"/>
    <dgm:cxn modelId="{E69CE26A-005A-9847-AE42-9DA4B219A437}" type="presParOf" srcId="{EE4240C7-7155-2241-AA1C-25FAC2D69905}" destId="{73D6AD5A-5C24-8040-9B14-007C6C3DE39A}" srcOrd="0" destOrd="0" presId="urn:microsoft.com/office/officeart/2008/layout/LinedList"/>
    <dgm:cxn modelId="{F9DA06DA-25AF-C445-814D-E6295D8E8506}" type="presParOf" srcId="{EE4240C7-7155-2241-AA1C-25FAC2D69905}" destId="{7A1E258D-9857-BE48-B73D-9634FB8D7C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8EC77F-9A21-4050-B288-874D94B2A0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949622-54C5-4C5E-87ED-04CF8AF28120}">
      <dgm:prSet/>
      <dgm:spPr/>
      <dgm:t>
        <a:bodyPr/>
        <a:lstStyle/>
        <a:p>
          <a:r>
            <a:rPr lang="en-GB" b="1" i="0"/>
            <a:t>Purpose:</a:t>
          </a:r>
          <a:r>
            <a:rPr lang="en-GB" b="0" i="0"/>
            <a:t> Assigns meaningful labels to numeric codes for categorical variables</a:t>
          </a:r>
          <a:endParaRPr lang="en-US"/>
        </a:p>
      </dgm:t>
    </dgm:pt>
    <dgm:pt modelId="{9B6A7388-5522-4AF5-9D79-1CA1628E9562}" type="parTrans" cxnId="{154DD338-A827-441E-AC46-E1F661A3E763}">
      <dgm:prSet/>
      <dgm:spPr/>
      <dgm:t>
        <a:bodyPr/>
        <a:lstStyle/>
        <a:p>
          <a:endParaRPr lang="en-US"/>
        </a:p>
      </dgm:t>
    </dgm:pt>
    <dgm:pt modelId="{1A021617-FA94-4EAA-81EA-09CB63AE21F5}" type="sibTrans" cxnId="{154DD338-A827-441E-AC46-E1F661A3E763}">
      <dgm:prSet/>
      <dgm:spPr/>
      <dgm:t>
        <a:bodyPr/>
        <a:lstStyle/>
        <a:p>
          <a:endParaRPr lang="en-US"/>
        </a:p>
      </dgm:t>
    </dgm:pt>
    <dgm:pt modelId="{D5EAE745-558B-4380-8839-1139870A266A}">
      <dgm:prSet/>
      <dgm:spPr/>
      <dgm:t>
        <a:bodyPr/>
        <a:lstStyle/>
        <a:p>
          <a:r>
            <a:rPr lang="en-GB" b="1" i="0"/>
            <a:t>Command:</a:t>
          </a:r>
          <a:r>
            <a:rPr lang="en-GB" b="0" i="0"/>
            <a:t> label define and label values</a:t>
          </a:r>
          <a:endParaRPr lang="en-US"/>
        </a:p>
      </dgm:t>
    </dgm:pt>
    <dgm:pt modelId="{1DF4D39C-0016-425E-BCDF-148FD3750A7F}" type="parTrans" cxnId="{2B15A709-72B4-4F7E-883F-80209084C143}">
      <dgm:prSet/>
      <dgm:spPr/>
      <dgm:t>
        <a:bodyPr/>
        <a:lstStyle/>
        <a:p>
          <a:endParaRPr lang="en-US"/>
        </a:p>
      </dgm:t>
    </dgm:pt>
    <dgm:pt modelId="{EFD3C6EF-47A3-4CA6-ACAB-693A2FE5244F}" type="sibTrans" cxnId="{2B15A709-72B4-4F7E-883F-80209084C143}">
      <dgm:prSet/>
      <dgm:spPr/>
      <dgm:t>
        <a:bodyPr/>
        <a:lstStyle/>
        <a:p>
          <a:endParaRPr lang="en-US"/>
        </a:p>
      </dgm:t>
    </dgm:pt>
    <dgm:pt modelId="{E4A281D7-474A-407B-B535-83CAD2359D6A}">
      <dgm:prSet/>
      <dgm:spPr/>
      <dgm:t>
        <a:bodyPr/>
        <a:lstStyle/>
        <a:p>
          <a:r>
            <a:rPr lang="en-GB"/>
            <a:t>Example</a:t>
          </a:r>
          <a:endParaRPr lang="en-US"/>
        </a:p>
      </dgm:t>
    </dgm:pt>
    <dgm:pt modelId="{5A02F2BB-695D-4A05-A377-1626965F2CF3}" type="parTrans" cxnId="{4E58C88A-2E7C-48FD-9309-1606CFF16971}">
      <dgm:prSet/>
      <dgm:spPr/>
      <dgm:t>
        <a:bodyPr/>
        <a:lstStyle/>
        <a:p>
          <a:endParaRPr lang="en-US"/>
        </a:p>
      </dgm:t>
    </dgm:pt>
    <dgm:pt modelId="{F94DDB56-9E90-4245-BF91-E8668C0AD645}" type="sibTrans" cxnId="{4E58C88A-2E7C-48FD-9309-1606CFF16971}">
      <dgm:prSet/>
      <dgm:spPr/>
      <dgm:t>
        <a:bodyPr/>
        <a:lstStyle/>
        <a:p>
          <a:endParaRPr lang="en-US"/>
        </a:p>
      </dgm:t>
    </dgm:pt>
    <dgm:pt modelId="{FDBBA1A1-043A-4F2B-978A-8692590EDABE}">
      <dgm:prSet/>
      <dgm:spPr/>
      <dgm:t>
        <a:bodyPr/>
        <a:lstStyle/>
        <a:p>
          <a:r>
            <a:rPr lang="en-GB" i="1"/>
            <a:t>l</a:t>
          </a:r>
          <a:r>
            <a:rPr lang="en-GB" b="0" i="1"/>
            <a:t>abel define gender 1”Male” 2”Female”</a:t>
          </a:r>
          <a:endParaRPr lang="en-US"/>
        </a:p>
      </dgm:t>
    </dgm:pt>
    <dgm:pt modelId="{CCF9A528-761D-4EEF-9C0C-0D7D2AB4424E}" type="parTrans" cxnId="{4BA52509-F729-4D23-8218-8477E20199EE}">
      <dgm:prSet/>
      <dgm:spPr/>
      <dgm:t>
        <a:bodyPr/>
        <a:lstStyle/>
        <a:p>
          <a:endParaRPr lang="en-US"/>
        </a:p>
      </dgm:t>
    </dgm:pt>
    <dgm:pt modelId="{83B46626-A23C-4C4A-AE6A-DE36EB135177}" type="sibTrans" cxnId="{4BA52509-F729-4D23-8218-8477E20199EE}">
      <dgm:prSet/>
      <dgm:spPr/>
      <dgm:t>
        <a:bodyPr/>
        <a:lstStyle/>
        <a:p>
          <a:endParaRPr lang="en-US"/>
        </a:p>
      </dgm:t>
    </dgm:pt>
    <dgm:pt modelId="{E5BFEFA3-DE4A-4C70-AA5E-3282CEE0D893}">
      <dgm:prSet/>
      <dgm:spPr/>
      <dgm:t>
        <a:bodyPr/>
        <a:lstStyle/>
        <a:p>
          <a:r>
            <a:rPr lang="en-GB" i="1"/>
            <a:t>label values sex gender</a:t>
          </a:r>
          <a:endParaRPr lang="en-US"/>
        </a:p>
      </dgm:t>
    </dgm:pt>
    <dgm:pt modelId="{57E8CB32-E63E-40D4-8146-3D16EE993373}" type="parTrans" cxnId="{356B3B02-7937-441D-8DCE-89682369F7D1}">
      <dgm:prSet/>
      <dgm:spPr/>
      <dgm:t>
        <a:bodyPr/>
        <a:lstStyle/>
        <a:p>
          <a:endParaRPr lang="en-US"/>
        </a:p>
      </dgm:t>
    </dgm:pt>
    <dgm:pt modelId="{6BA9112B-36B5-4B65-82D6-346E3A70BE42}" type="sibTrans" cxnId="{356B3B02-7937-441D-8DCE-89682369F7D1}">
      <dgm:prSet/>
      <dgm:spPr/>
      <dgm:t>
        <a:bodyPr/>
        <a:lstStyle/>
        <a:p>
          <a:endParaRPr lang="en-US"/>
        </a:p>
      </dgm:t>
    </dgm:pt>
    <dgm:pt modelId="{F13CC215-BCAB-3043-B544-41DCAC8EE417}" type="pres">
      <dgm:prSet presAssocID="{568EC77F-9A21-4050-B288-874D94B2A0F8}" presName="linear" presStyleCnt="0">
        <dgm:presLayoutVars>
          <dgm:animLvl val="lvl"/>
          <dgm:resizeHandles val="exact"/>
        </dgm:presLayoutVars>
      </dgm:prSet>
      <dgm:spPr/>
    </dgm:pt>
    <dgm:pt modelId="{D62290D6-3166-5F40-A553-A91891B22D80}" type="pres">
      <dgm:prSet presAssocID="{26949622-54C5-4C5E-87ED-04CF8AF281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1E7358-40C1-C64C-9944-B8CEB38B10E7}" type="pres">
      <dgm:prSet presAssocID="{1A021617-FA94-4EAA-81EA-09CB63AE21F5}" presName="spacer" presStyleCnt="0"/>
      <dgm:spPr/>
    </dgm:pt>
    <dgm:pt modelId="{10C94141-4E11-D547-972A-B0EFCC13B4BB}" type="pres">
      <dgm:prSet presAssocID="{D5EAE745-558B-4380-8839-1139870A26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AA41B8-E0D5-8D4D-B135-FF5CA1EF32D6}" type="pres">
      <dgm:prSet presAssocID="{EFD3C6EF-47A3-4CA6-ACAB-693A2FE5244F}" presName="spacer" presStyleCnt="0"/>
      <dgm:spPr/>
    </dgm:pt>
    <dgm:pt modelId="{C7A5C1D0-49BB-3B41-A49E-655383E00A21}" type="pres">
      <dgm:prSet presAssocID="{E4A281D7-474A-407B-B535-83CAD2359D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5C776A-39AD-9349-B22F-2C847721395D}" type="pres">
      <dgm:prSet presAssocID="{E4A281D7-474A-407B-B535-83CAD2359D6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6B3B02-7937-441D-8DCE-89682369F7D1}" srcId="{E4A281D7-474A-407B-B535-83CAD2359D6A}" destId="{E5BFEFA3-DE4A-4C70-AA5E-3282CEE0D893}" srcOrd="1" destOrd="0" parTransId="{57E8CB32-E63E-40D4-8146-3D16EE993373}" sibTransId="{6BA9112B-36B5-4B65-82D6-346E3A70BE42}"/>
    <dgm:cxn modelId="{4BA52509-F729-4D23-8218-8477E20199EE}" srcId="{E4A281D7-474A-407B-B535-83CAD2359D6A}" destId="{FDBBA1A1-043A-4F2B-978A-8692590EDABE}" srcOrd="0" destOrd="0" parTransId="{CCF9A528-761D-4EEF-9C0C-0D7D2AB4424E}" sibTransId="{83B46626-A23C-4C4A-AE6A-DE36EB135177}"/>
    <dgm:cxn modelId="{2B15A709-72B4-4F7E-883F-80209084C143}" srcId="{568EC77F-9A21-4050-B288-874D94B2A0F8}" destId="{D5EAE745-558B-4380-8839-1139870A266A}" srcOrd="1" destOrd="0" parTransId="{1DF4D39C-0016-425E-BCDF-148FD3750A7F}" sibTransId="{EFD3C6EF-47A3-4CA6-ACAB-693A2FE5244F}"/>
    <dgm:cxn modelId="{091CA511-70AD-994F-B2C2-983FD72CB5C0}" type="presOf" srcId="{26949622-54C5-4C5E-87ED-04CF8AF28120}" destId="{D62290D6-3166-5F40-A553-A91891B22D80}" srcOrd="0" destOrd="0" presId="urn:microsoft.com/office/officeart/2005/8/layout/vList2"/>
    <dgm:cxn modelId="{00EA901F-9806-D241-A2EE-E5DCE2AC0BB5}" type="presOf" srcId="{FDBBA1A1-043A-4F2B-978A-8692590EDABE}" destId="{6E5C776A-39AD-9349-B22F-2C847721395D}" srcOrd="0" destOrd="0" presId="urn:microsoft.com/office/officeart/2005/8/layout/vList2"/>
    <dgm:cxn modelId="{D369732A-6505-A746-883B-733EA8B93456}" type="presOf" srcId="{568EC77F-9A21-4050-B288-874D94B2A0F8}" destId="{F13CC215-BCAB-3043-B544-41DCAC8EE417}" srcOrd="0" destOrd="0" presId="urn:microsoft.com/office/officeart/2005/8/layout/vList2"/>
    <dgm:cxn modelId="{154DD338-A827-441E-AC46-E1F661A3E763}" srcId="{568EC77F-9A21-4050-B288-874D94B2A0F8}" destId="{26949622-54C5-4C5E-87ED-04CF8AF28120}" srcOrd="0" destOrd="0" parTransId="{9B6A7388-5522-4AF5-9D79-1CA1628E9562}" sibTransId="{1A021617-FA94-4EAA-81EA-09CB63AE21F5}"/>
    <dgm:cxn modelId="{4E58C88A-2E7C-48FD-9309-1606CFF16971}" srcId="{568EC77F-9A21-4050-B288-874D94B2A0F8}" destId="{E4A281D7-474A-407B-B535-83CAD2359D6A}" srcOrd="2" destOrd="0" parTransId="{5A02F2BB-695D-4A05-A377-1626965F2CF3}" sibTransId="{F94DDB56-9E90-4245-BF91-E8668C0AD645}"/>
    <dgm:cxn modelId="{110212A1-18E7-464A-ACA8-C4EDF170C60A}" type="presOf" srcId="{E4A281D7-474A-407B-B535-83CAD2359D6A}" destId="{C7A5C1D0-49BB-3B41-A49E-655383E00A21}" srcOrd="0" destOrd="0" presId="urn:microsoft.com/office/officeart/2005/8/layout/vList2"/>
    <dgm:cxn modelId="{530CAADC-5A49-8D4E-B99E-390592273233}" type="presOf" srcId="{D5EAE745-558B-4380-8839-1139870A266A}" destId="{10C94141-4E11-D547-972A-B0EFCC13B4BB}" srcOrd="0" destOrd="0" presId="urn:microsoft.com/office/officeart/2005/8/layout/vList2"/>
    <dgm:cxn modelId="{EAFFC5F3-EDBE-484B-BDFD-5D70B8452888}" type="presOf" srcId="{E5BFEFA3-DE4A-4C70-AA5E-3282CEE0D893}" destId="{6E5C776A-39AD-9349-B22F-2C847721395D}" srcOrd="0" destOrd="1" presId="urn:microsoft.com/office/officeart/2005/8/layout/vList2"/>
    <dgm:cxn modelId="{2139BF0C-4231-4140-8EB1-D26D9207E1B2}" type="presParOf" srcId="{F13CC215-BCAB-3043-B544-41DCAC8EE417}" destId="{D62290D6-3166-5F40-A553-A91891B22D80}" srcOrd="0" destOrd="0" presId="urn:microsoft.com/office/officeart/2005/8/layout/vList2"/>
    <dgm:cxn modelId="{1CC69261-3F61-B84C-9E3E-9E58532C7941}" type="presParOf" srcId="{F13CC215-BCAB-3043-B544-41DCAC8EE417}" destId="{121E7358-40C1-C64C-9944-B8CEB38B10E7}" srcOrd="1" destOrd="0" presId="urn:microsoft.com/office/officeart/2005/8/layout/vList2"/>
    <dgm:cxn modelId="{4009F98D-4D1C-154D-A3E6-C868476A8314}" type="presParOf" srcId="{F13CC215-BCAB-3043-B544-41DCAC8EE417}" destId="{10C94141-4E11-D547-972A-B0EFCC13B4BB}" srcOrd="2" destOrd="0" presId="urn:microsoft.com/office/officeart/2005/8/layout/vList2"/>
    <dgm:cxn modelId="{B7F7BFF1-93B2-A447-8841-BC1531CDA9BD}" type="presParOf" srcId="{F13CC215-BCAB-3043-B544-41DCAC8EE417}" destId="{00AA41B8-E0D5-8D4D-B135-FF5CA1EF32D6}" srcOrd="3" destOrd="0" presId="urn:microsoft.com/office/officeart/2005/8/layout/vList2"/>
    <dgm:cxn modelId="{A743BB7D-830A-C14E-B9B3-D9945F5F7AF4}" type="presParOf" srcId="{F13CC215-BCAB-3043-B544-41DCAC8EE417}" destId="{C7A5C1D0-49BB-3B41-A49E-655383E00A21}" srcOrd="4" destOrd="0" presId="urn:microsoft.com/office/officeart/2005/8/layout/vList2"/>
    <dgm:cxn modelId="{6308D71A-732D-C34B-AB45-FAA6B527C4DD}" type="presParOf" srcId="{F13CC215-BCAB-3043-B544-41DCAC8EE417}" destId="{6E5C776A-39AD-9349-B22F-2C847721395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BB3427-56A6-4CD9-B2C6-A16043F6DE4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F94692-FC92-43C6-AE46-3153DD80399B}">
      <dgm:prSet/>
      <dgm:spPr/>
      <dgm:t>
        <a:bodyPr/>
        <a:lstStyle/>
        <a:p>
          <a:r>
            <a:rPr lang="en-US" dirty="0"/>
            <a:t>Count</a:t>
          </a:r>
        </a:p>
      </dgm:t>
    </dgm:pt>
    <dgm:pt modelId="{8E3A4558-40CD-4BE9-9F4E-16766C6C318E}" type="parTrans" cxnId="{D13BD615-E017-40A3-AE60-086B03F318EC}">
      <dgm:prSet/>
      <dgm:spPr/>
      <dgm:t>
        <a:bodyPr/>
        <a:lstStyle/>
        <a:p>
          <a:endParaRPr lang="en-US"/>
        </a:p>
      </dgm:t>
    </dgm:pt>
    <dgm:pt modelId="{32B5D393-8553-4C3B-A8A2-BE9D976B6C7F}" type="sibTrans" cxnId="{D13BD615-E017-40A3-AE60-086B03F318EC}">
      <dgm:prSet/>
      <dgm:spPr/>
      <dgm:t>
        <a:bodyPr/>
        <a:lstStyle/>
        <a:p>
          <a:endParaRPr lang="en-US"/>
        </a:p>
      </dgm:t>
    </dgm:pt>
    <dgm:pt modelId="{218B7902-45B6-4B47-9170-515FC021369A}">
      <dgm:prSet/>
      <dgm:spPr/>
      <dgm:t>
        <a:bodyPr/>
        <a:lstStyle/>
        <a:p>
          <a:r>
            <a:rPr lang="en-US" dirty="0"/>
            <a:t>Count missing values:</a:t>
          </a:r>
          <a:br>
            <a:rPr lang="en-US" dirty="0"/>
          </a:br>
          <a:r>
            <a:rPr lang="en-US" i="1" dirty="0"/>
            <a:t>count if missing(hba1c)</a:t>
          </a:r>
        </a:p>
      </dgm:t>
    </dgm:pt>
    <dgm:pt modelId="{84CF2119-FBA4-49BD-9DBE-75B4CDA5735B}" type="parTrans" cxnId="{D185EA0E-C0C6-4790-B385-16DFCF5B2E19}">
      <dgm:prSet/>
      <dgm:spPr/>
      <dgm:t>
        <a:bodyPr/>
        <a:lstStyle/>
        <a:p>
          <a:endParaRPr lang="en-US"/>
        </a:p>
      </dgm:t>
    </dgm:pt>
    <dgm:pt modelId="{3545C508-1D5C-4631-8E36-F8A66622292E}" type="sibTrans" cxnId="{D185EA0E-C0C6-4790-B385-16DFCF5B2E19}">
      <dgm:prSet/>
      <dgm:spPr/>
      <dgm:t>
        <a:bodyPr/>
        <a:lstStyle/>
        <a:p>
          <a:endParaRPr lang="en-US"/>
        </a:p>
      </dgm:t>
    </dgm:pt>
    <dgm:pt modelId="{85567DB6-3111-472B-9F37-382C150BC807}">
      <dgm:prSet/>
      <dgm:spPr/>
      <dgm:t>
        <a:bodyPr/>
        <a:lstStyle/>
        <a:p>
          <a:r>
            <a:rPr lang="en-US" dirty="0"/>
            <a:t>Summarize</a:t>
          </a:r>
        </a:p>
      </dgm:t>
    </dgm:pt>
    <dgm:pt modelId="{2E5E6B10-8BAD-4808-B6D8-467D3CD3DB8F}" type="parTrans" cxnId="{48082DBF-FE8B-446E-8BA3-3BC08592490F}">
      <dgm:prSet/>
      <dgm:spPr/>
      <dgm:t>
        <a:bodyPr/>
        <a:lstStyle/>
        <a:p>
          <a:endParaRPr lang="en-US"/>
        </a:p>
      </dgm:t>
    </dgm:pt>
    <dgm:pt modelId="{CB5D86FA-447E-4244-8410-D66AFC264101}" type="sibTrans" cxnId="{48082DBF-FE8B-446E-8BA3-3BC08592490F}">
      <dgm:prSet/>
      <dgm:spPr/>
      <dgm:t>
        <a:bodyPr/>
        <a:lstStyle/>
        <a:p>
          <a:endParaRPr lang="en-US"/>
        </a:p>
      </dgm:t>
    </dgm:pt>
    <dgm:pt modelId="{6DD12F64-AC84-4998-9C96-CFE75A3687AA}">
      <dgm:prSet/>
      <dgm:spPr/>
      <dgm:t>
        <a:bodyPr/>
        <a:lstStyle/>
        <a:p>
          <a:r>
            <a:rPr lang="en-US" dirty="0"/>
            <a:t>Summarize missing values:</a:t>
          </a:r>
          <a:br>
            <a:rPr lang="en-US" dirty="0"/>
          </a:br>
          <a:r>
            <a:rPr lang="en-US" i="1" dirty="0" err="1"/>
            <a:t>misstable</a:t>
          </a:r>
          <a:r>
            <a:rPr lang="en-US" i="1" dirty="0"/>
            <a:t> summarize hba1c</a:t>
          </a:r>
        </a:p>
      </dgm:t>
    </dgm:pt>
    <dgm:pt modelId="{5C45639A-B9D5-4943-A023-97DE84FD87B0}" type="parTrans" cxnId="{0F90C930-81C4-4148-82D8-192BCAEFA757}">
      <dgm:prSet/>
      <dgm:spPr/>
      <dgm:t>
        <a:bodyPr/>
        <a:lstStyle/>
        <a:p>
          <a:endParaRPr lang="en-US"/>
        </a:p>
      </dgm:t>
    </dgm:pt>
    <dgm:pt modelId="{0BC2E2C6-94DA-43AD-8642-B3826528E361}" type="sibTrans" cxnId="{0F90C930-81C4-4148-82D8-192BCAEFA757}">
      <dgm:prSet/>
      <dgm:spPr/>
      <dgm:t>
        <a:bodyPr/>
        <a:lstStyle/>
        <a:p>
          <a:endParaRPr lang="en-US"/>
        </a:p>
      </dgm:t>
    </dgm:pt>
    <dgm:pt modelId="{37FAEA1C-C585-46F5-9473-2698810C035D}">
      <dgm:prSet/>
      <dgm:spPr/>
      <dgm:t>
        <a:bodyPr/>
        <a:lstStyle/>
        <a:p>
          <a:r>
            <a:rPr lang="en-US" dirty="0"/>
            <a:t>Tabulate</a:t>
          </a:r>
        </a:p>
      </dgm:t>
    </dgm:pt>
    <dgm:pt modelId="{98126AC7-0F11-4A1F-83D1-ED0A23FAD2CA}" type="parTrans" cxnId="{8910B3AA-AF34-4D24-BF60-92CBD87011E5}">
      <dgm:prSet/>
      <dgm:spPr/>
      <dgm:t>
        <a:bodyPr/>
        <a:lstStyle/>
        <a:p>
          <a:endParaRPr lang="en-US"/>
        </a:p>
      </dgm:t>
    </dgm:pt>
    <dgm:pt modelId="{FAF3A9C9-B3BB-4253-A6B8-6DEDB9F61286}" type="sibTrans" cxnId="{8910B3AA-AF34-4D24-BF60-92CBD87011E5}">
      <dgm:prSet/>
      <dgm:spPr/>
      <dgm:t>
        <a:bodyPr/>
        <a:lstStyle/>
        <a:p>
          <a:endParaRPr lang="en-US"/>
        </a:p>
      </dgm:t>
    </dgm:pt>
    <dgm:pt modelId="{54DEBB62-338F-4678-8140-F39867910A31}">
      <dgm:prSet/>
      <dgm:spPr/>
      <dgm:t>
        <a:bodyPr/>
        <a:lstStyle/>
        <a:p>
          <a:r>
            <a:rPr lang="en-US" dirty="0"/>
            <a:t>Tabulate variable to show missing</a:t>
          </a:r>
        </a:p>
        <a:p>
          <a:r>
            <a:rPr lang="en-US" i="1" dirty="0"/>
            <a:t>tab hba1c, missing</a:t>
          </a:r>
        </a:p>
      </dgm:t>
    </dgm:pt>
    <dgm:pt modelId="{F19E1815-CC62-48AF-A1E1-FC002DFF0E53}" type="parTrans" cxnId="{EF24EAE2-47B4-488A-8877-2B4EFA601EA5}">
      <dgm:prSet/>
      <dgm:spPr/>
      <dgm:t>
        <a:bodyPr/>
        <a:lstStyle/>
        <a:p>
          <a:endParaRPr lang="en-US"/>
        </a:p>
      </dgm:t>
    </dgm:pt>
    <dgm:pt modelId="{4371BD70-2F22-4868-ABB2-FA3CE7B7BCF4}" type="sibTrans" cxnId="{EF24EAE2-47B4-488A-8877-2B4EFA601EA5}">
      <dgm:prSet/>
      <dgm:spPr/>
      <dgm:t>
        <a:bodyPr/>
        <a:lstStyle/>
        <a:p>
          <a:endParaRPr lang="en-US"/>
        </a:p>
      </dgm:t>
    </dgm:pt>
    <dgm:pt modelId="{F81E7B43-618A-0342-BE0E-2F89A6C963AB}" type="pres">
      <dgm:prSet presAssocID="{EABB3427-56A6-4CD9-B2C6-A16043F6DE4C}" presName="Name0" presStyleCnt="0">
        <dgm:presLayoutVars>
          <dgm:dir/>
          <dgm:animLvl val="lvl"/>
          <dgm:resizeHandles val="exact"/>
        </dgm:presLayoutVars>
      </dgm:prSet>
      <dgm:spPr/>
    </dgm:pt>
    <dgm:pt modelId="{E26007A7-40E0-D74B-997C-256ABAFD4749}" type="pres">
      <dgm:prSet presAssocID="{37FAEA1C-C585-46F5-9473-2698810C035D}" presName="linNode" presStyleCnt="0"/>
      <dgm:spPr/>
    </dgm:pt>
    <dgm:pt modelId="{6C928F58-C375-6D40-AD11-A0B4B12B35D4}" type="pres">
      <dgm:prSet presAssocID="{37FAEA1C-C585-46F5-9473-2698810C035D}" presName="parentText" presStyleLbl="solidFgAcc1" presStyleIdx="0" presStyleCnt="3" custLinFactNeighborX="-630">
        <dgm:presLayoutVars>
          <dgm:chMax val="1"/>
          <dgm:bulletEnabled/>
        </dgm:presLayoutVars>
      </dgm:prSet>
      <dgm:spPr/>
    </dgm:pt>
    <dgm:pt modelId="{E8DEDFF3-A3EE-0C4C-BEAF-3B5B972254ED}" type="pres">
      <dgm:prSet presAssocID="{37FAEA1C-C585-46F5-9473-2698810C035D}" presName="descendantText" presStyleLbl="alignNode1" presStyleIdx="0" presStyleCnt="3">
        <dgm:presLayoutVars>
          <dgm:bulletEnabled/>
        </dgm:presLayoutVars>
      </dgm:prSet>
      <dgm:spPr/>
    </dgm:pt>
    <dgm:pt modelId="{55646168-9908-7E4C-9491-112CF73CCD65}" type="pres">
      <dgm:prSet presAssocID="{FAF3A9C9-B3BB-4253-A6B8-6DEDB9F61286}" presName="sp" presStyleCnt="0"/>
      <dgm:spPr/>
    </dgm:pt>
    <dgm:pt modelId="{42BCE132-0B11-8042-88C2-2A9761260350}" type="pres">
      <dgm:prSet presAssocID="{85567DB6-3111-472B-9F37-382C150BC807}" presName="linNode" presStyleCnt="0"/>
      <dgm:spPr/>
    </dgm:pt>
    <dgm:pt modelId="{92AA88D8-6ECF-BC42-A1B2-013B7302665F}" type="pres">
      <dgm:prSet presAssocID="{85567DB6-3111-472B-9F37-382C150BC807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91C8DE9E-D96B-D34D-BBB4-5302A3E59115}" type="pres">
      <dgm:prSet presAssocID="{85567DB6-3111-472B-9F37-382C150BC807}" presName="descendantText" presStyleLbl="alignNode1" presStyleIdx="1" presStyleCnt="3">
        <dgm:presLayoutVars>
          <dgm:bulletEnabled/>
        </dgm:presLayoutVars>
      </dgm:prSet>
      <dgm:spPr/>
    </dgm:pt>
    <dgm:pt modelId="{E0D02FA4-5701-614A-A6A1-28CB45F21432}" type="pres">
      <dgm:prSet presAssocID="{CB5D86FA-447E-4244-8410-D66AFC264101}" presName="sp" presStyleCnt="0"/>
      <dgm:spPr/>
    </dgm:pt>
    <dgm:pt modelId="{1E8C78A7-B3C0-0E42-A61B-6A68318BC900}" type="pres">
      <dgm:prSet presAssocID="{C8F94692-FC92-43C6-AE46-3153DD80399B}" presName="linNode" presStyleCnt="0"/>
      <dgm:spPr/>
    </dgm:pt>
    <dgm:pt modelId="{1ABB081D-EEC1-CE49-9B81-AD84BD4881B4}" type="pres">
      <dgm:prSet presAssocID="{C8F94692-FC92-43C6-AE46-3153DD80399B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FF887C1A-D64A-494D-8A9E-B094056B41CF}" type="pres">
      <dgm:prSet presAssocID="{C8F94692-FC92-43C6-AE46-3153DD80399B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D185EA0E-C0C6-4790-B385-16DFCF5B2E19}" srcId="{C8F94692-FC92-43C6-AE46-3153DD80399B}" destId="{218B7902-45B6-4B47-9170-515FC021369A}" srcOrd="0" destOrd="0" parTransId="{84CF2119-FBA4-49BD-9DBE-75B4CDA5735B}" sibTransId="{3545C508-1D5C-4631-8E36-F8A66622292E}"/>
    <dgm:cxn modelId="{D13BD615-E017-40A3-AE60-086B03F318EC}" srcId="{EABB3427-56A6-4CD9-B2C6-A16043F6DE4C}" destId="{C8F94692-FC92-43C6-AE46-3153DD80399B}" srcOrd="2" destOrd="0" parTransId="{8E3A4558-40CD-4BE9-9F4E-16766C6C318E}" sibTransId="{32B5D393-8553-4C3B-A8A2-BE9D976B6C7F}"/>
    <dgm:cxn modelId="{F003EC1D-9DA6-4F4B-829A-A0C72E5A998F}" type="presOf" srcId="{EABB3427-56A6-4CD9-B2C6-A16043F6DE4C}" destId="{F81E7B43-618A-0342-BE0E-2F89A6C963AB}" srcOrd="0" destOrd="0" presId="urn:microsoft.com/office/officeart/2016/7/layout/VerticalHollowActionList"/>
    <dgm:cxn modelId="{0F90C930-81C4-4148-82D8-192BCAEFA757}" srcId="{85567DB6-3111-472B-9F37-382C150BC807}" destId="{6DD12F64-AC84-4998-9C96-CFE75A3687AA}" srcOrd="0" destOrd="0" parTransId="{5C45639A-B9D5-4943-A023-97DE84FD87B0}" sibTransId="{0BC2E2C6-94DA-43AD-8642-B3826528E361}"/>
    <dgm:cxn modelId="{7B3E8461-F813-0F4A-BE10-2FAC4ECDC5A7}" type="presOf" srcId="{85567DB6-3111-472B-9F37-382C150BC807}" destId="{92AA88D8-6ECF-BC42-A1B2-013B7302665F}" srcOrd="0" destOrd="0" presId="urn:microsoft.com/office/officeart/2016/7/layout/VerticalHollowActionList"/>
    <dgm:cxn modelId="{3788299E-B3B1-7241-9C46-397959E71C85}" type="presOf" srcId="{37FAEA1C-C585-46F5-9473-2698810C035D}" destId="{6C928F58-C375-6D40-AD11-A0B4B12B35D4}" srcOrd="0" destOrd="0" presId="urn:microsoft.com/office/officeart/2016/7/layout/VerticalHollowActionList"/>
    <dgm:cxn modelId="{8910B3AA-AF34-4D24-BF60-92CBD87011E5}" srcId="{EABB3427-56A6-4CD9-B2C6-A16043F6DE4C}" destId="{37FAEA1C-C585-46F5-9473-2698810C035D}" srcOrd="0" destOrd="0" parTransId="{98126AC7-0F11-4A1F-83D1-ED0A23FAD2CA}" sibTransId="{FAF3A9C9-B3BB-4253-A6B8-6DEDB9F61286}"/>
    <dgm:cxn modelId="{48082DBF-FE8B-446E-8BA3-3BC08592490F}" srcId="{EABB3427-56A6-4CD9-B2C6-A16043F6DE4C}" destId="{85567DB6-3111-472B-9F37-382C150BC807}" srcOrd="1" destOrd="0" parTransId="{2E5E6B10-8BAD-4808-B6D8-467D3CD3DB8F}" sibTransId="{CB5D86FA-447E-4244-8410-D66AFC264101}"/>
    <dgm:cxn modelId="{E22CD1CD-4032-844E-BA4D-35BAD58EFD04}" type="presOf" srcId="{218B7902-45B6-4B47-9170-515FC021369A}" destId="{FF887C1A-D64A-494D-8A9E-B094056B41CF}" srcOrd="0" destOrd="0" presId="urn:microsoft.com/office/officeart/2016/7/layout/VerticalHollowActionList"/>
    <dgm:cxn modelId="{67C1D7E0-A1A4-7546-9486-63A8F852BB1B}" type="presOf" srcId="{54DEBB62-338F-4678-8140-F39867910A31}" destId="{E8DEDFF3-A3EE-0C4C-BEAF-3B5B972254ED}" srcOrd="0" destOrd="0" presId="urn:microsoft.com/office/officeart/2016/7/layout/VerticalHollowActionList"/>
    <dgm:cxn modelId="{F93283E1-8748-624A-9F49-C5A2A0C3A4D1}" type="presOf" srcId="{C8F94692-FC92-43C6-AE46-3153DD80399B}" destId="{1ABB081D-EEC1-CE49-9B81-AD84BD4881B4}" srcOrd="0" destOrd="0" presId="urn:microsoft.com/office/officeart/2016/7/layout/VerticalHollowActionList"/>
    <dgm:cxn modelId="{EF24EAE2-47B4-488A-8877-2B4EFA601EA5}" srcId="{37FAEA1C-C585-46F5-9473-2698810C035D}" destId="{54DEBB62-338F-4678-8140-F39867910A31}" srcOrd="0" destOrd="0" parTransId="{F19E1815-CC62-48AF-A1E1-FC002DFF0E53}" sibTransId="{4371BD70-2F22-4868-ABB2-FA3CE7B7BCF4}"/>
    <dgm:cxn modelId="{8E454DE5-92FE-994A-9F53-A25663F08442}" type="presOf" srcId="{6DD12F64-AC84-4998-9C96-CFE75A3687AA}" destId="{91C8DE9E-D96B-D34D-BBB4-5302A3E59115}" srcOrd="0" destOrd="0" presId="urn:microsoft.com/office/officeart/2016/7/layout/VerticalHollowActionList"/>
    <dgm:cxn modelId="{28DFA7A7-E382-6C4A-8E92-C55AA81E0318}" type="presParOf" srcId="{F81E7B43-618A-0342-BE0E-2F89A6C963AB}" destId="{E26007A7-40E0-D74B-997C-256ABAFD4749}" srcOrd="0" destOrd="0" presId="urn:microsoft.com/office/officeart/2016/7/layout/VerticalHollowActionList"/>
    <dgm:cxn modelId="{AE3C1D38-2D93-2C43-8430-088C850584D5}" type="presParOf" srcId="{E26007A7-40E0-D74B-997C-256ABAFD4749}" destId="{6C928F58-C375-6D40-AD11-A0B4B12B35D4}" srcOrd="0" destOrd="0" presId="urn:microsoft.com/office/officeart/2016/7/layout/VerticalHollowActionList"/>
    <dgm:cxn modelId="{8E193459-3B3C-EB41-A4AC-FF77BD4C95FF}" type="presParOf" srcId="{E26007A7-40E0-D74B-997C-256ABAFD4749}" destId="{E8DEDFF3-A3EE-0C4C-BEAF-3B5B972254ED}" srcOrd="1" destOrd="0" presId="urn:microsoft.com/office/officeart/2016/7/layout/VerticalHollowActionList"/>
    <dgm:cxn modelId="{5156B2A1-A76A-E144-B1D3-72B5FE0C370A}" type="presParOf" srcId="{F81E7B43-618A-0342-BE0E-2F89A6C963AB}" destId="{55646168-9908-7E4C-9491-112CF73CCD65}" srcOrd="1" destOrd="0" presId="urn:microsoft.com/office/officeart/2016/7/layout/VerticalHollowActionList"/>
    <dgm:cxn modelId="{00C84CA0-37F5-3F4D-A5F9-312326F55FED}" type="presParOf" srcId="{F81E7B43-618A-0342-BE0E-2F89A6C963AB}" destId="{42BCE132-0B11-8042-88C2-2A9761260350}" srcOrd="2" destOrd="0" presId="urn:microsoft.com/office/officeart/2016/7/layout/VerticalHollowActionList"/>
    <dgm:cxn modelId="{717FDA6B-C327-8843-9F9A-5A761716B648}" type="presParOf" srcId="{42BCE132-0B11-8042-88C2-2A9761260350}" destId="{92AA88D8-6ECF-BC42-A1B2-013B7302665F}" srcOrd="0" destOrd="0" presId="urn:microsoft.com/office/officeart/2016/7/layout/VerticalHollowActionList"/>
    <dgm:cxn modelId="{A91EADA9-0D64-114E-BCD2-CD4645DB7E51}" type="presParOf" srcId="{42BCE132-0B11-8042-88C2-2A9761260350}" destId="{91C8DE9E-D96B-D34D-BBB4-5302A3E59115}" srcOrd="1" destOrd="0" presId="urn:microsoft.com/office/officeart/2016/7/layout/VerticalHollowActionList"/>
    <dgm:cxn modelId="{94C7B747-AA78-4A45-B7D7-3E5557D1F24E}" type="presParOf" srcId="{F81E7B43-618A-0342-BE0E-2F89A6C963AB}" destId="{E0D02FA4-5701-614A-A6A1-28CB45F21432}" srcOrd="3" destOrd="0" presId="urn:microsoft.com/office/officeart/2016/7/layout/VerticalHollowActionList"/>
    <dgm:cxn modelId="{2194B648-5ED9-7B40-BF0F-030FF2CE19F0}" type="presParOf" srcId="{F81E7B43-618A-0342-BE0E-2F89A6C963AB}" destId="{1E8C78A7-B3C0-0E42-A61B-6A68318BC900}" srcOrd="4" destOrd="0" presId="urn:microsoft.com/office/officeart/2016/7/layout/VerticalHollowActionList"/>
    <dgm:cxn modelId="{BAFA1FE4-D292-1141-AFD3-782071AD4B89}" type="presParOf" srcId="{1E8C78A7-B3C0-0E42-A61B-6A68318BC900}" destId="{1ABB081D-EEC1-CE49-9B81-AD84BD4881B4}" srcOrd="0" destOrd="0" presId="urn:microsoft.com/office/officeart/2016/7/layout/VerticalHollowActionList"/>
    <dgm:cxn modelId="{E60DCF32-07A0-754A-895C-CB6783409DD5}" type="presParOf" srcId="{1E8C78A7-B3C0-0E42-A61B-6A68318BC900}" destId="{FF887C1A-D64A-494D-8A9E-B094056B41C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C8A10F-0800-4E19-968A-9F641F41013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A161A8-9E73-4D2F-A0CF-E17C7190D526}">
      <dgm:prSet/>
      <dgm:spPr/>
      <dgm:t>
        <a:bodyPr/>
        <a:lstStyle/>
        <a:p>
          <a:r>
            <a:rPr lang="en-GB" b="0" i="0"/>
            <a:t>Date is a special type of numerical data</a:t>
          </a:r>
          <a:endParaRPr lang="en-US"/>
        </a:p>
      </dgm:t>
    </dgm:pt>
    <dgm:pt modelId="{B5BE9DDC-8A64-4734-BD9A-9207D6DA951C}" type="parTrans" cxnId="{A11C9380-28B1-442E-A053-96E6FADCAD03}">
      <dgm:prSet/>
      <dgm:spPr/>
      <dgm:t>
        <a:bodyPr/>
        <a:lstStyle/>
        <a:p>
          <a:endParaRPr lang="en-US"/>
        </a:p>
      </dgm:t>
    </dgm:pt>
    <dgm:pt modelId="{0A5FE98B-63F7-432C-ACAF-5F00285D07C1}" type="sibTrans" cxnId="{A11C9380-28B1-442E-A053-96E6FADCAD03}">
      <dgm:prSet/>
      <dgm:spPr/>
      <dgm:t>
        <a:bodyPr/>
        <a:lstStyle/>
        <a:p>
          <a:endParaRPr lang="en-US"/>
        </a:p>
      </dgm:t>
    </dgm:pt>
    <dgm:pt modelId="{6319E10D-15A7-4C12-B234-D2AC6974179A}">
      <dgm:prSet/>
      <dgm:spPr/>
      <dgm:t>
        <a:bodyPr/>
        <a:lstStyle/>
        <a:p>
          <a:r>
            <a:rPr lang="en-GB" b="0" i="0" dirty="0"/>
            <a:t>Stata stores dates as numeric values (number of days since January 1, 1960)</a:t>
          </a:r>
          <a:endParaRPr lang="en-US" dirty="0"/>
        </a:p>
      </dgm:t>
    </dgm:pt>
    <dgm:pt modelId="{95DA13A4-A2BE-4F8D-B4A4-F07A158ADDE6}" type="parTrans" cxnId="{7E93BFF7-9856-40F7-ACCE-860FE723A7F0}">
      <dgm:prSet/>
      <dgm:spPr/>
      <dgm:t>
        <a:bodyPr/>
        <a:lstStyle/>
        <a:p>
          <a:endParaRPr lang="en-US"/>
        </a:p>
      </dgm:t>
    </dgm:pt>
    <dgm:pt modelId="{77504957-A563-4927-A7CE-FCCFFA265A54}" type="sibTrans" cxnId="{7E93BFF7-9856-40F7-ACCE-860FE723A7F0}">
      <dgm:prSet/>
      <dgm:spPr/>
      <dgm:t>
        <a:bodyPr/>
        <a:lstStyle/>
        <a:p>
          <a:endParaRPr lang="en-US"/>
        </a:p>
      </dgm:t>
    </dgm:pt>
    <dgm:pt modelId="{477A5500-001D-429D-A9F0-EEDBD87E573C}">
      <dgm:prSet/>
      <dgm:spPr/>
      <dgm:t>
        <a:bodyPr/>
        <a:lstStyle/>
        <a:p>
          <a:r>
            <a:rPr lang="en-GB" b="0" i="0" dirty="0"/>
            <a:t>Use format to display dates in a readable format (e.g., %td for daily dates, %tm for monthly dates and %ty for yearly dates)</a:t>
          </a:r>
          <a:endParaRPr lang="en-US" dirty="0"/>
        </a:p>
      </dgm:t>
    </dgm:pt>
    <dgm:pt modelId="{630D9659-42C4-45C3-A681-F3230320721E}" type="parTrans" cxnId="{878A6757-FA7A-4B60-B194-B327B08F6649}">
      <dgm:prSet/>
      <dgm:spPr/>
      <dgm:t>
        <a:bodyPr/>
        <a:lstStyle/>
        <a:p>
          <a:endParaRPr lang="en-US"/>
        </a:p>
      </dgm:t>
    </dgm:pt>
    <dgm:pt modelId="{74DD9AC9-F2C6-4C0D-8856-9438B8B0345B}" type="sibTrans" cxnId="{878A6757-FA7A-4B60-B194-B327B08F6649}">
      <dgm:prSet/>
      <dgm:spPr/>
      <dgm:t>
        <a:bodyPr/>
        <a:lstStyle/>
        <a:p>
          <a:endParaRPr lang="en-US"/>
        </a:p>
      </dgm:t>
    </dgm:pt>
    <dgm:pt modelId="{0BF324F5-119A-D346-8AD5-8C86FDDB9EB5}" type="pres">
      <dgm:prSet presAssocID="{23C8A10F-0800-4E19-968A-9F641F410136}" presName="linear" presStyleCnt="0">
        <dgm:presLayoutVars>
          <dgm:animLvl val="lvl"/>
          <dgm:resizeHandles val="exact"/>
        </dgm:presLayoutVars>
      </dgm:prSet>
      <dgm:spPr/>
    </dgm:pt>
    <dgm:pt modelId="{552E1E3D-9EFC-D545-BE75-E2EECEC56C31}" type="pres">
      <dgm:prSet presAssocID="{26A161A8-9E73-4D2F-A0CF-E17C7190D5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B4AD39-8831-B940-B646-301437971938}" type="pres">
      <dgm:prSet presAssocID="{0A5FE98B-63F7-432C-ACAF-5F00285D07C1}" presName="spacer" presStyleCnt="0"/>
      <dgm:spPr/>
    </dgm:pt>
    <dgm:pt modelId="{22573435-D218-D84D-83F1-CBCB5533C097}" type="pres">
      <dgm:prSet presAssocID="{6319E10D-15A7-4C12-B234-D2AC697417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4C9D88-9C19-FC45-83AF-632EC49A289D}" type="pres">
      <dgm:prSet presAssocID="{77504957-A563-4927-A7CE-FCCFFA265A54}" presName="spacer" presStyleCnt="0"/>
      <dgm:spPr/>
    </dgm:pt>
    <dgm:pt modelId="{3078F418-6740-CA48-BB2A-498FAD4C09F7}" type="pres">
      <dgm:prSet presAssocID="{477A5500-001D-429D-A9F0-EEDBD87E57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017116-C213-CE47-B393-5589163AD9C1}" type="presOf" srcId="{26A161A8-9E73-4D2F-A0CF-E17C7190D526}" destId="{552E1E3D-9EFC-D545-BE75-E2EECEC56C31}" srcOrd="0" destOrd="0" presId="urn:microsoft.com/office/officeart/2005/8/layout/vList2"/>
    <dgm:cxn modelId="{E4F2954F-2824-2448-AF73-0512BDAE4EC0}" type="presOf" srcId="{477A5500-001D-429D-A9F0-EEDBD87E573C}" destId="{3078F418-6740-CA48-BB2A-498FAD4C09F7}" srcOrd="0" destOrd="0" presId="urn:microsoft.com/office/officeart/2005/8/layout/vList2"/>
    <dgm:cxn modelId="{878A6757-FA7A-4B60-B194-B327B08F6649}" srcId="{23C8A10F-0800-4E19-968A-9F641F410136}" destId="{477A5500-001D-429D-A9F0-EEDBD87E573C}" srcOrd="2" destOrd="0" parTransId="{630D9659-42C4-45C3-A681-F3230320721E}" sibTransId="{74DD9AC9-F2C6-4C0D-8856-9438B8B0345B}"/>
    <dgm:cxn modelId="{1AA7EB6B-E229-4E4A-ABC4-AA8E24DB1EE0}" type="presOf" srcId="{23C8A10F-0800-4E19-968A-9F641F410136}" destId="{0BF324F5-119A-D346-8AD5-8C86FDDB9EB5}" srcOrd="0" destOrd="0" presId="urn:microsoft.com/office/officeart/2005/8/layout/vList2"/>
    <dgm:cxn modelId="{A11C9380-28B1-442E-A053-96E6FADCAD03}" srcId="{23C8A10F-0800-4E19-968A-9F641F410136}" destId="{26A161A8-9E73-4D2F-A0CF-E17C7190D526}" srcOrd="0" destOrd="0" parTransId="{B5BE9DDC-8A64-4734-BD9A-9207D6DA951C}" sibTransId="{0A5FE98B-63F7-432C-ACAF-5F00285D07C1}"/>
    <dgm:cxn modelId="{F062EEC9-E518-2A40-843E-D816279168D0}" type="presOf" srcId="{6319E10D-15A7-4C12-B234-D2AC6974179A}" destId="{22573435-D218-D84D-83F1-CBCB5533C097}" srcOrd="0" destOrd="0" presId="urn:microsoft.com/office/officeart/2005/8/layout/vList2"/>
    <dgm:cxn modelId="{7E93BFF7-9856-40F7-ACCE-860FE723A7F0}" srcId="{23C8A10F-0800-4E19-968A-9F641F410136}" destId="{6319E10D-15A7-4C12-B234-D2AC6974179A}" srcOrd="1" destOrd="0" parTransId="{95DA13A4-A2BE-4F8D-B4A4-F07A158ADDE6}" sibTransId="{77504957-A563-4927-A7CE-FCCFFA265A54}"/>
    <dgm:cxn modelId="{DD5B863C-7217-A942-8F00-DAF83980F0E4}" type="presParOf" srcId="{0BF324F5-119A-D346-8AD5-8C86FDDB9EB5}" destId="{552E1E3D-9EFC-D545-BE75-E2EECEC56C31}" srcOrd="0" destOrd="0" presId="urn:microsoft.com/office/officeart/2005/8/layout/vList2"/>
    <dgm:cxn modelId="{56EC33F7-9DC5-1C47-B643-EFE1789FC780}" type="presParOf" srcId="{0BF324F5-119A-D346-8AD5-8C86FDDB9EB5}" destId="{FEB4AD39-8831-B940-B646-301437971938}" srcOrd="1" destOrd="0" presId="urn:microsoft.com/office/officeart/2005/8/layout/vList2"/>
    <dgm:cxn modelId="{39298F65-10A7-D642-82DB-34C8B83FA5B6}" type="presParOf" srcId="{0BF324F5-119A-D346-8AD5-8C86FDDB9EB5}" destId="{22573435-D218-D84D-83F1-CBCB5533C097}" srcOrd="2" destOrd="0" presId="urn:microsoft.com/office/officeart/2005/8/layout/vList2"/>
    <dgm:cxn modelId="{49595777-118B-3A46-A320-6E438B64FC75}" type="presParOf" srcId="{0BF324F5-119A-D346-8AD5-8C86FDDB9EB5}" destId="{D14C9D88-9C19-FC45-83AF-632EC49A289D}" srcOrd="3" destOrd="0" presId="urn:microsoft.com/office/officeart/2005/8/layout/vList2"/>
    <dgm:cxn modelId="{2D54E69F-09B8-6A4E-8F78-BD9FD9BC5DD9}" type="presParOf" srcId="{0BF324F5-119A-D346-8AD5-8C86FDDB9EB5}" destId="{3078F418-6740-CA48-BB2A-498FAD4C09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B52EE2-2620-4E79-883A-38BDBB9E8577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C66ADC-D4A1-47B4-81EE-B211FACDFD07}">
      <dgm:prSet/>
      <dgm:spPr/>
      <dgm:t>
        <a:bodyPr/>
        <a:lstStyle/>
        <a:p>
          <a:r>
            <a:rPr lang="en-US"/>
            <a:t>Convert</a:t>
          </a:r>
        </a:p>
      </dgm:t>
    </dgm:pt>
    <dgm:pt modelId="{F7D0A7B1-418C-4932-8EB2-038EE73B24A5}" type="parTrans" cxnId="{E388FABA-C96C-49D7-B19F-7AEA50C93D6F}">
      <dgm:prSet/>
      <dgm:spPr/>
      <dgm:t>
        <a:bodyPr/>
        <a:lstStyle/>
        <a:p>
          <a:endParaRPr lang="en-US"/>
        </a:p>
      </dgm:t>
    </dgm:pt>
    <dgm:pt modelId="{1BAF27E7-6976-46F3-92F4-DB7430331A8A}" type="sibTrans" cxnId="{E388FABA-C96C-49D7-B19F-7AEA50C93D6F}">
      <dgm:prSet/>
      <dgm:spPr/>
      <dgm:t>
        <a:bodyPr/>
        <a:lstStyle/>
        <a:p>
          <a:endParaRPr lang="en-US"/>
        </a:p>
      </dgm:t>
    </dgm:pt>
    <dgm:pt modelId="{0F3EF648-EDC5-4099-9F98-4ACAFFF3F477}">
      <dgm:prSet/>
      <dgm:spPr/>
      <dgm:t>
        <a:bodyPr/>
        <a:lstStyle/>
        <a:p>
          <a:r>
            <a:rPr lang="en-US" b="1" dirty="0"/>
            <a:t>Convert string to date:</a:t>
          </a:r>
          <a:br>
            <a:rPr lang="en-US" dirty="0"/>
          </a:br>
          <a:r>
            <a:rPr lang="en-US" i="1" dirty="0"/>
            <a:t>gen dob= date(birthdate, "YMD")</a:t>
          </a:r>
          <a:br>
            <a:rPr lang="en-US" dirty="0"/>
          </a:br>
          <a:r>
            <a:rPr lang="en-US" dirty="0"/>
            <a:t>(Replace "YMD" with the format of your string, e.g., "DMY").</a:t>
          </a:r>
        </a:p>
      </dgm:t>
    </dgm:pt>
    <dgm:pt modelId="{882BD112-F564-42FC-BDA8-F26A88A7BC6A}" type="parTrans" cxnId="{1F6F9144-FEA2-466D-975B-4D5969D92255}">
      <dgm:prSet/>
      <dgm:spPr/>
      <dgm:t>
        <a:bodyPr/>
        <a:lstStyle/>
        <a:p>
          <a:endParaRPr lang="en-US"/>
        </a:p>
      </dgm:t>
    </dgm:pt>
    <dgm:pt modelId="{9C98391E-4435-4F17-9336-797A46395D04}" type="sibTrans" cxnId="{1F6F9144-FEA2-466D-975B-4D5969D92255}">
      <dgm:prSet/>
      <dgm:spPr/>
      <dgm:t>
        <a:bodyPr/>
        <a:lstStyle/>
        <a:p>
          <a:endParaRPr lang="en-US"/>
        </a:p>
      </dgm:t>
    </dgm:pt>
    <dgm:pt modelId="{BDA204FF-BD2D-42AB-B809-086C84E7E685}">
      <dgm:prSet/>
      <dgm:spPr/>
      <dgm:t>
        <a:bodyPr/>
        <a:lstStyle/>
        <a:p>
          <a:r>
            <a:rPr lang="en-US"/>
            <a:t>Extract</a:t>
          </a:r>
        </a:p>
      </dgm:t>
    </dgm:pt>
    <dgm:pt modelId="{E722FAF1-5B01-40E2-94FF-26E8A0C9895B}" type="parTrans" cxnId="{214274BA-FEB1-43DE-897D-7CEBD1CCF06D}">
      <dgm:prSet/>
      <dgm:spPr/>
      <dgm:t>
        <a:bodyPr/>
        <a:lstStyle/>
        <a:p>
          <a:endParaRPr lang="en-US"/>
        </a:p>
      </dgm:t>
    </dgm:pt>
    <dgm:pt modelId="{3DADABA0-DE0D-41CE-8C46-2DD64E05DA28}" type="sibTrans" cxnId="{214274BA-FEB1-43DE-897D-7CEBD1CCF06D}">
      <dgm:prSet/>
      <dgm:spPr/>
      <dgm:t>
        <a:bodyPr/>
        <a:lstStyle/>
        <a:p>
          <a:endParaRPr lang="en-US"/>
        </a:p>
      </dgm:t>
    </dgm:pt>
    <dgm:pt modelId="{5B034FF0-EB38-4139-9043-42627D54C14A}">
      <dgm:prSet/>
      <dgm:spPr/>
      <dgm:t>
        <a:bodyPr/>
        <a:lstStyle/>
        <a:p>
          <a:r>
            <a:rPr lang="en-US" b="1" dirty="0"/>
            <a:t>Extract components:</a:t>
          </a:r>
          <a:br>
            <a:rPr lang="en-US" dirty="0"/>
          </a:br>
          <a:r>
            <a:rPr lang="en-US" i="1" dirty="0"/>
            <a:t>gen birthyear = year(dob)</a:t>
          </a:r>
          <a:br>
            <a:rPr lang="en-US" i="1" dirty="0"/>
          </a:br>
          <a:r>
            <a:rPr lang="en-US" i="1" dirty="0"/>
            <a:t>gen </a:t>
          </a:r>
          <a:r>
            <a:rPr lang="en-US" i="1" dirty="0" err="1"/>
            <a:t>birthmonth</a:t>
          </a:r>
          <a:r>
            <a:rPr lang="en-US" i="1" dirty="0"/>
            <a:t> = month(dob)</a:t>
          </a:r>
          <a:br>
            <a:rPr lang="en-US" i="1" dirty="0"/>
          </a:br>
          <a:r>
            <a:rPr lang="en-US" i="1" dirty="0"/>
            <a:t>gen birthday = day(dob)</a:t>
          </a:r>
        </a:p>
      </dgm:t>
    </dgm:pt>
    <dgm:pt modelId="{B6CED4AD-AB93-4A3E-9D95-6CB910E46F69}" type="parTrans" cxnId="{61706C3A-CA82-47EA-BC04-9076402479AF}">
      <dgm:prSet/>
      <dgm:spPr/>
      <dgm:t>
        <a:bodyPr/>
        <a:lstStyle/>
        <a:p>
          <a:endParaRPr lang="en-US"/>
        </a:p>
      </dgm:t>
    </dgm:pt>
    <dgm:pt modelId="{5B1DBE55-E3FB-4741-8D66-AF46409C9270}" type="sibTrans" cxnId="{61706C3A-CA82-47EA-BC04-9076402479AF}">
      <dgm:prSet/>
      <dgm:spPr/>
      <dgm:t>
        <a:bodyPr/>
        <a:lstStyle/>
        <a:p>
          <a:endParaRPr lang="en-US"/>
        </a:p>
      </dgm:t>
    </dgm:pt>
    <dgm:pt modelId="{393D5E5A-5500-43AF-9393-F51435532B1B}">
      <dgm:prSet/>
      <dgm:spPr/>
      <dgm:t>
        <a:bodyPr/>
        <a:lstStyle/>
        <a:p>
          <a:r>
            <a:rPr lang="en-US"/>
            <a:t>Create</a:t>
          </a:r>
        </a:p>
      </dgm:t>
    </dgm:pt>
    <dgm:pt modelId="{2A3FAFE2-6559-469D-8704-2633E8D02C2F}" type="parTrans" cxnId="{8BA3C386-5BBC-40F5-86CC-FFD4E5A262EF}">
      <dgm:prSet/>
      <dgm:spPr/>
      <dgm:t>
        <a:bodyPr/>
        <a:lstStyle/>
        <a:p>
          <a:endParaRPr lang="en-US"/>
        </a:p>
      </dgm:t>
    </dgm:pt>
    <dgm:pt modelId="{C2D926BC-8049-42AB-BD1D-B8D8E44C29A1}" type="sibTrans" cxnId="{8BA3C386-5BBC-40F5-86CC-FFD4E5A262EF}">
      <dgm:prSet/>
      <dgm:spPr/>
      <dgm:t>
        <a:bodyPr/>
        <a:lstStyle/>
        <a:p>
          <a:endParaRPr lang="en-US"/>
        </a:p>
      </dgm:t>
    </dgm:pt>
    <dgm:pt modelId="{58F4D479-6D03-41DF-8B4F-E3B37245FA35}">
      <dgm:prSet/>
      <dgm:spPr/>
      <dgm:t>
        <a:bodyPr/>
        <a:lstStyle/>
        <a:p>
          <a:r>
            <a:rPr lang="en-US" dirty="0"/>
            <a:t>Create date variables:</a:t>
          </a:r>
          <a:br>
            <a:rPr lang="en-US" dirty="0"/>
          </a:br>
          <a:r>
            <a:rPr lang="en-US" i="1" dirty="0"/>
            <a:t>gen </a:t>
          </a:r>
          <a:r>
            <a:rPr lang="en-US" i="1" dirty="0" err="1"/>
            <a:t>intervention_date</a:t>
          </a:r>
          <a:r>
            <a:rPr lang="en-US" i="1" dirty="0"/>
            <a:t>= </a:t>
          </a:r>
          <a:r>
            <a:rPr lang="en-US" i="1" dirty="0" err="1"/>
            <a:t>mdy</a:t>
          </a:r>
          <a:r>
            <a:rPr lang="en-US" i="1" dirty="0"/>
            <a:t>(12, 31, 2023)</a:t>
          </a:r>
        </a:p>
      </dgm:t>
    </dgm:pt>
    <dgm:pt modelId="{3155140F-5352-4515-9E40-C1985D7C4CBB}" type="parTrans" cxnId="{62DCBF1B-C4CB-4E12-9A4B-0785DCE8E03E}">
      <dgm:prSet/>
      <dgm:spPr/>
      <dgm:t>
        <a:bodyPr/>
        <a:lstStyle/>
        <a:p>
          <a:endParaRPr lang="en-US"/>
        </a:p>
      </dgm:t>
    </dgm:pt>
    <dgm:pt modelId="{BB4976DC-ECA1-4612-BD3A-C771CC0C4E9D}" type="sibTrans" cxnId="{62DCBF1B-C4CB-4E12-9A4B-0785DCE8E03E}">
      <dgm:prSet/>
      <dgm:spPr/>
      <dgm:t>
        <a:bodyPr/>
        <a:lstStyle/>
        <a:p>
          <a:endParaRPr lang="en-US"/>
        </a:p>
      </dgm:t>
    </dgm:pt>
    <dgm:pt modelId="{5C8DA9F3-67C5-C747-B66E-56A58EF1E4A4}" type="pres">
      <dgm:prSet presAssocID="{4FB52EE2-2620-4E79-883A-38BDBB9E8577}" presName="Name0" presStyleCnt="0">
        <dgm:presLayoutVars>
          <dgm:dir/>
          <dgm:animLvl val="lvl"/>
          <dgm:resizeHandles val="exact"/>
        </dgm:presLayoutVars>
      </dgm:prSet>
      <dgm:spPr/>
    </dgm:pt>
    <dgm:pt modelId="{06BF64A2-6D76-D54A-A94C-2BAD99D42C86}" type="pres">
      <dgm:prSet presAssocID="{0DC66ADC-D4A1-47B4-81EE-B211FACDFD07}" presName="linNode" presStyleCnt="0"/>
      <dgm:spPr/>
    </dgm:pt>
    <dgm:pt modelId="{29A1426F-C041-7540-99BD-D77DE034AA9F}" type="pres">
      <dgm:prSet presAssocID="{0DC66ADC-D4A1-47B4-81EE-B211FACDFD07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A6C7FD3-36CE-5A47-A1EA-358088CB48D7}" type="pres">
      <dgm:prSet presAssocID="{0DC66ADC-D4A1-47B4-81EE-B211FACDFD07}" presName="descendantText" presStyleLbl="alignAccFollowNode1" presStyleIdx="0" presStyleCnt="3">
        <dgm:presLayoutVars>
          <dgm:bulletEnabled/>
        </dgm:presLayoutVars>
      </dgm:prSet>
      <dgm:spPr/>
    </dgm:pt>
    <dgm:pt modelId="{EBE58986-36BF-1F49-8487-9D4FAE3C357C}" type="pres">
      <dgm:prSet presAssocID="{1BAF27E7-6976-46F3-92F4-DB7430331A8A}" presName="sp" presStyleCnt="0"/>
      <dgm:spPr/>
    </dgm:pt>
    <dgm:pt modelId="{509B8F20-6876-7F43-AAEB-6738B8A97F24}" type="pres">
      <dgm:prSet presAssocID="{BDA204FF-BD2D-42AB-B809-086C84E7E685}" presName="linNode" presStyleCnt="0"/>
      <dgm:spPr/>
    </dgm:pt>
    <dgm:pt modelId="{882CA7F1-C2BB-CD40-B6C4-04FA5996B48A}" type="pres">
      <dgm:prSet presAssocID="{BDA204FF-BD2D-42AB-B809-086C84E7E685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4382F09-465B-C948-ACF4-28995F465212}" type="pres">
      <dgm:prSet presAssocID="{BDA204FF-BD2D-42AB-B809-086C84E7E685}" presName="descendantText" presStyleLbl="alignAccFollowNode1" presStyleIdx="1" presStyleCnt="3">
        <dgm:presLayoutVars>
          <dgm:bulletEnabled/>
        </dgm:presLayoutVars>
      </dgm:prSet>
      <dgm:spPr/>
    </dgm:pt>
    <dgm:pt modelId="{4C7D6C4C-0A32-7D48-A706-9C24D844B97D}" type="pres">
      <dgm:prSet presAssocID="{3DADABA0-DE0D-41CE-8C46-2DD64E05DA28}" presName="sp" presStyleCnt="0"/>
      <dgm:spPr/>
    </dgm:pt>
    <dgm:pt modelId="{C2E9E1F4-FDFA-9A4F-8676-94B7E450C70B}" type="pres">
      <dgm:prSet presAssocID="{393D5E5A-5500-43AF-9393-F51435532B1B}" presName="linNode" presStyleCnt="0"/>
      <dgm:spPr/>
    </dgm:pt>
    <dgm:pt modelId="{CE03F495-713F-9045-8D8F-6ED6F06B9DF0}" type="pres">
      <dgm:prSet presAssocID="{393D5E5A-5500-43AF-9393-F51435532B1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8068D081-3394-3C40-8966-442CFF09598C}" type="pres">
      <dgm:prSet presAssocID="{393D5E5A-5500-43AF-9393-F51435532B1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DEE25F17-EEA3-C54B-BF89-DDBC4CC6575B}" type="presOf" srcId="{393D5E5A-5500-43AF-9393-F51435532B1B}" destId="{CE03F495-713F-9045-8D8F-6ED6F06B9DF0}" srcOrd="0" destOrd="0" presId="urn:microsoft.com/office/officeart/2016/7/layout/VerticalSolidActionList"/>
    <dgm:cxn modelId="{62DCBF1B-C4CB-4E12-9A4B-0785DCE8E03E}" srcId="{393D5E5A-5500-43AF-9393-F51435532B1B}" destId="{58F4D479-6D03-41DF-8B4F-E3B37245FA35}" srcOrd="0" destOrd="0" parTransId="{3155140F-5352-4515-9E40-C1985D7C4CBB}" sibTransId="{BB4976DC-ECA1-4612-BD3A-C771CC0C4E9D}"/>
    <dgm:cxn modelId="{470F1534-EBB7-3840-8939-12F61957DC0E}" type="presOf" srcId="{4FB52EE2-2620-4E79-883A-38BDBB9E8577}" destId="{5C8DA9F3-67C5-C747-B66E-56A58EF1E4A4}" srcOrd="0" destOrd="0" presId="urn:microsoft.com/office/officeart/2016/7/layout/VerticalSolidActionList"/>
    <dgm:cxn modelId="{61706C3A-CA82-47EA-BC04-9076402479AF}" srcId="{BDA204FF-BD2D-42AB-B809-086C84E7E685}" destId="{5B034FF0-EB38-4139-9043-42627D54C14A}" srcOrd="0" destOrd="0" parTransId="{B6CED4AD-AB93-4A3E-9D95-6CB910E46F69}" sibTransId="{5B1DBE55-E3FB-4741-8D66-AF46409C9270}"/>
    <dgm:cxn modelId="{1F6F9144-FEA2-466D-975B-4D5969D92255}" srcId="{0DC66ADC-D4A1-47B4-81EE-B211FACDFD07}" destId="{0F3EF648-EDC5-4099-9F98-4ACAFFF3F477}" srcOrd="0" destOrd="0" parTransId="{882BD112-F564-42FC-BDA8-F26A88A7BC6A}" sibTransId="{9C98391E-4435-4F17-9336-797A46395D04}"/>
    <dgm:cxn modelId="{96C0674C-81E2-6548-ADE0-55324BDB713C}" type="presOf" srcId="{BDA204FF-BD2D-42AB-B809-086C84E7E685}" destId="{882CA7F1-C2BB-CD40-B6C4-04FA5996B48A}" srcOrd="0" destOrd="0" presId="urn:microsoft.com/office/officeart/2016/7/layout/VerticalSolidActionList"/>
    <dgm:cxn modelId="{D53BEA63-1135-9744-9349-89111A7FF4DB}" type="presOf" srcId="{0DC66ADC-D4A1-47B4-81EE-B211FACDFD07}" destId="{29A1426F-C041-7540-99BD-D77DE034AA9F}" srcOrd="0" destOrd="0" presId="urn:microsoft.com/office/officeart/2016/7/layout/VerticalSolidActionList"/>
    <dgm:cxn modelId="{8BA3C386-5BBC-40F5-86CC-FFD4E5A262EF}" srcId="{4FB52EE2-2620-4E79-883A-38BDBB9E8577}" destId="{393D5E5A-5500-43AF-9393-F51435532B1B}" srcOrd="2" destOrd="0" parTransId="{2A3FAFE2-6559-469D-8704-2633E8D02C2F}" sibTransId="{C2D926BC-8049-42AB-BD1D-B8D8E44C29A1}"/>
    <dgm:cxn modelId="{4D68C9B3-C1AE-8D48-853C-976084E9F17C}" type="presOf" srcId="{0F3EF648-EDC5-4099-9F98-4ACAFFF3F477}" destId="{4A6C7FD3-36CE-5A47-A1EA-358088CB48D7}" srcOrd="0" destOrd="0" presId="urn:microsoft.com/office/officeart/2016/7/layout/VerticalSolidActionList"/>
    <dgm:cxn modelId="{214274BA-FEB1-43DE-897D-7CEBD1CCF06D}" srcId="{4FB52EE2-2620-4E79-883A-38BDBB9E8577}" destId="{BDA204FF-BD2D-42AB-B809-086C84E7E685}" srcOrd="1" destOrd="0" parTransId="{E722FAF1-5B01-40E2-94FF-26E8A0C9895B}" sibTransId="{3DADABA0-DE0D-41CE-8C46-2DD64E05DA28}"/>
    <dgm:cxn modelId="{E388FABA-C96C-49D7-B19F-7AEA50C93D6F}" srcId="{4FB52EE2-2620-4E79-883A-38BDBB9E8577}" destId="{0DC66ADC-D4A1-47B4-81EE-B211FACDFD07}" srcOrd="0" destOrd="0" parTransId="{F7D0A7B1-418C-4932-8EB2-038EE73B24A5}" sibTransId="{1BAF27E7-6976-46F3-92F4-DB7430331A8A}"/>
    <dgm:cxn modelId="{602554C5-2DFC-7943-B82B-33652FE513DB}" type="presOf" srcId="{58F4D479-6D03-41DF-8B4F-E3B37245FA35}" destId="{8068D081-3394-3C40-8966-442CFF09598C}" srcOrd="0" destOrd="0" presId="urn:microsoft.com/office/officeart/2016/7/layout/VerticalSolidActionList"/>
    <dgm:cxn modelId="{AC76D0CE-3EC0-704B-B1EE-8D27593665D4}" type="presOf" srcId="{5B034FF0-EB38-4139-9043-42627D54C14A}" destId="{24382F09-465B-C948-ACF4-28995F465212}" srcOrd="0" destOrd="0" presId="urn:microsoft.com/office/officeart/2016/7/layout/VerticalSolidActionList"/>
    <dgm:cxn modelId="{617319D5-9B7D-9A4C-A257-6D625F074128}" type="presParOf" srcId="{5C8DA9F3-67C5-C747-B66E-56A58EF1E4A4}" destId="{06BF64A2-6D76-D54A-A94C-2BAD99D42C86}" srcOrd="0" destOrd="0" presId="urn:microsoft.com/office/officeart/2016/7/layout/VerticalSolidActionList"/>
    <dgm:cxn modelId="{DE09E118-0ACF-3B46-8065-CA4D9932F939}" type="presParOf" srcId="{06BF64A2-6D76-D54A-A94C-2BAD99D42C86}" destId="{29A1426F-C041-7540-99BD-D77DE034AA9F}" srcOrd="0" destOrd="0" presId="urn:microsoft.com/office/officeart/2016/7/layout/VerticalSolidActionList"/>
    <dgm:cxn modelId="{C8195B36-DF79-9A43-BBB8-BEDBE2C8EC54}" type="presParOf" srcId="{06BF64A2-6D76-D54A-A94C-2BAD99D42C86}" destId="{4A6C7FD3-36CE-5A47-A1EA-358088CB48D7}" srcOrd="1" destOrd="0" presId="urn:microsoft.com/office/officeart/2016/7/layout/VerticalSolidActionList"/>
    <dgm:cxn modelId="{D8C2AA56-6C76-6546-8993-CAFF893949C8}" type="presParOf" srcId="{5C8DA9F3-67C5-C747-B66E-56A58EF1E4A4}" destId="{EBE58986-36BF-1F49-8487-9D4FAE3C357C}" srcOrd="1" destOrd="0" presId="urn:microsoft.com/office/officeart/2016/7/layout/VerticalSolidActionList"/>
    <dgm:cxn modelId="{DDC6877B-703E-2641-98C0-0BB3C7D25B20}" type="presParOf" srcId="{5C8DA9F3-67C5-C747-B66E-56A58EF1E4A4}" destId="{509B8F20-6876-7F43-AAEB-6738B8A97F24}" srcOrd="2" destOrd="0" presId="urn:microsoft.com/office/officeart/2016/7/layout/VerticalSolidActionList"/>
    <dgm:cxn modelId="{B5CEC7F2-C016-E848-A5F4-91F7D0F1A6B3}" type="presParOf" srcId="{509B8F20-6876-7F43-AAEB-6738B8A97F24}" destId="{882CA7F1-C2BB-CD40-B6C4-04FA5996B48A}" srcOrd="0" destOrd="0" presId="urn:microsoft.com/office/officeart/2016/7/layout/VerticalSolidActionList"/>
    <dgm:cxn modelId="{9B71C46F-BDD1-D042-8667-BB6FED04F087}" type="presParOf" srcId="{509B8F20-6876-7F43-AAEB-6738B8A97F24}" destId="{24382F09-465B-C948-ACF4-28995F465212}" srcOrd="1" destOrd="0" presId="urn:microsoft.com/office/officeart/2016/7/layout/VerticalSolidActionList"/>
    <dgm:cxn modelId="{CE94C05B-3D3B-DB41-9300-FC9DF9EF201D}" type="presParOf" srcId="{5C8DA9F3-67C5-C747-B66E-56A58EF1E4A4}" destId="{4C7D6C4C-0A32-7D48-A706-9C24D844B97D}" srcOrd="3" destOrd="0" presId="urn:microsoft.com/office/officeart/2016/7/layout/VerticalSolidActionList"/>
    <dgm:cxn modelId="{EDC8E72B-BBAC-9B4C-B954-75DE03388879}" type="presParOf" srcId="{5C8DA9F3-67C5-C747-B66E-56A58EF1E4A4}" destId="{C2E9E1F4-FDFA-9A4F-8676-94B7E450C70B}" srcOrd="4" destOrd="0" presId="urn:microsoft.com/office/officeart/2016/7/layout/VerticalSolidActionList"/>
    <dgm:cxn modelId="{035CBF2C-7102-6441-89BD-FF4F8164AB2C}" type="presParOf" srcId="{C2E9E1F4-FDFA-9A4F-8676-94B7E450C70B}" destId="{CE03F495-713F-9045-8D8F-6ED6F06B9DF0}" srcOrd="0" destOrd="0" presId="urn:microsoft.com/office/officeart/2016/7/layout/VerticalSolidActionList"/>
    <dgm:cxn modelId="{679EDEBC-1254-6C48-A8F0-42E7EA7B07AF}" type="presParOf" srcId="{C2E9E1F4-FDFA-9A4F-8676-94B7E450C70B}" destId="{8068D081-3394-3C40-8966-442CFF09598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170B21-2AEC-44AD-99F6-687B72BF064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3AED45B-0FB7-49C3-A3B5-5FF16CEC23A3}">
      <dgm:prSet custT="1"/>
      <dgm:spPr/>
      <dgm:t>
        <a:bodyPr/>
        <a:lstStyle/>
        <a:p>
          <a:r>
            <a:rPr lang="en-GB" sz="5100" b="0" i="0" dirty="0"/>
            <a:t>Calculate differences:</a:t>
          </a:r>
          <a:br>
            <a:rPr lang="en-GB" sz="5100" b="0" i="0" dirty="0"/>
          </a:br>
          <a:r>
            <a:rPr lang="en-GB" sz="4000" b="0" i="1" dirty="0"/>
            <a:t>gen </a:t>
          </a:r>
          <a:r>
            <a:rPr lang="en-GB" sz="4000" b="0" i="1" dirty="0" err="1"/>
            <a:t>days_diff</a:t>
          </a:r>
          <a:r>
            <a:rPr lang="en-GB" sz="4000" b="0" i="1" dirty="0"/>
            <a:t> = date2 - date1</a:t>
          </a:r>
          <a:endParaRPr lang="en-US" sz="4000" dirty="0"/>
        </a:p>
      </dgm:t>
    </dgm:pt>
    <dgm:pt modelId="{6D457CC2-B02B-4526-BF4C-72590732342E}" type="parTrans" cxnId="{A7A19791-C3BF-4731-B731-9C10E46D91E8}">
      <dgm:prSet/>
      <dgm:spPr/>
      <dgm:t>
        <a:bodyPr/>
        <a:lstStyle/>
        <a:p>
          <a:endParaRPr lang="en-US"/>
        </a:p>
      </dgm:t>
    </dgm:pt>
    <dgm:pt modelId="{AA260E35-C5B1-4F25-A643-79DA86A20163}" type="sibTrans" cxnId="{A7A19791-C3BF-4731-B731-9C10E46D91E8}">
      <dgm:prSet/>
      <dgm:spPr/>
      <dgm:t>
        <a:bodyPr/>
        <a:lstStyle/>
        <a:p>
          <a:endParaRPr lang="en-US"/>
        </a:p>
      </dgm:t>
    </dgm:pt>
    <dgm:pt modelId="{0F7B7629-7F5A-4B6B-B1E5-3439EE9DC872}">
      <dgm:prSet custT="1"/>
      <dgm:spPr/>
      <dgm:t>
        <a:bodyPr/>
        <a:lstStyle/>
        <a:p>
          <a:r>
            <a:rPr lang="en-GB" sz="5500" b="0" i="0" dirty="0"/>
            <a:t>Add/subtract days:</a:t>
          </a:r>
          <a:br>
            <a:rPr lang="en-GB" sz="5500" b="0" i="0" dirty="0"/>
          </a:br>
          <a:r>
            <a:rPr lang="en-GB" sz="3600" b="0" i="1" dirty="0"/>
            <a:t>gen </a:t>
          </a:r>
          <a:r>
            <a:rPr lang="en-GB" sz="3600" b="0" i="1" dirty="0" err="1"/>
            <a:t>new_date</a:t>
          </a:r>
          <a:r>
            <a:rPr lang="en-GB" sz="3600" b="0" i="1" dirty="0"/>
            <a:t> = </a:t>
          </a:r>
          <a:r>
            <a:rPr lang="en-GB" sz="3600" b="0" i="1" dirty="0" err="1"/>
            <a:t>date_var</a:t>
          </a:r>
          <a:r>
            <a:rPr lang="en-GB" sz="3600" b="0" i="1" dirty="0"/>
            <a:t> + 30</a:t>
          </a:r>
          <a:endParaRPr lang="en-US" sz="3600" dirty="0"/>
        </a:p>
      </dgm:t>
    </dgm:pt>
    <dgm:pt modelId="{92D6964F-746C-4515-92CD-01A0FCDCAAD0}" type="parTrans" cxnId="{E4FBD2D1-F3D0-43A4-81E6-B9CA6410871D}">
      <dgm:prSet/>
      <dgm:spPr/>
      <dgm:t>
        <a:bodyPr/>
        <a:lstStyle/>
        <a:p>
          <a:endParaRPr lang="en-US"/>
        </a:p>
      </dgm:t>
    </dgm:pt>
    <dgm:pt modelId="{CEABC175-29BA-41FA-A84A-C76BA78F34EA}" type="sibTrans" cxnId="{E4FBD2D1-F3D0-43A4-81E6-B9CA6410871D}">
      <dgm:prSet/>
      <dgm:spPr/>
      <dgm:t>
        <a:bodyPr/>
        <a:lstStyle/>
        <a:p>
          <a:endParaRPr lang="en-US"/>
        </a:p>
      </dgm:t>
    </dgm:pt>
    <dgm:pt modelId="{530DE789-6A7E-BE49-BE32-4BB49EB50FCD}" type="pres">
      <dgm:prSet presAssocID="{05170B21-2AEC-44AD-99F6-687B72BF0641}" presName="vert0" presStyleCnt="0">
        <dgm:presLayoutVars>
          <dgm:dir/>
          <dgm:animOne val="branch"/>
          <dgm:animLvl val="lvl"/>
        </dgm:presLayoutVars>
      </dgm:prSet>
      <dgm:spPr/>
    </dgm:pt>
    <dgm:pt modelId="{B8D497B5-4C21-7443-B135-5EB468E27462}" type="pres">
      <dgm:prSet presAssocID="{E3AED45B-0FB7-49C3-A3B5-5FF16CEC23A3}" presName="thickLine" presStyleLbl="alignNode1" presStyleIdx="0" presStyleCnt="2"/>
      <dgm:spPr/>
    </dgm:pt>
    <dgm:pt modelId="{58A2B25C-44BB-894A-A2B5-AF2F0B027B2F}" type="pres">
      <dgm:prSet presAssocID="{E3AED45B-0FB7-49C3-A3B5-5FF16CEC23A3}" presName="horz1" presStyleCnt="0"/>
      <dgm:spPr/>
    </dgm:pt>
    <dgm:pt modelId="{757A08B7-F24F-6140-BA53-CDD53104BFFB}" type="pres">
      <dgm:prSet presAssocID="{E3AED45B-0FB7-49C3-A3B5-5FF16CEC23A3}" presName="tx1" presStyleLbl="revTx" presStyleIdx="0" presStyleCnt="2"/>
      <dgm:spPr/>
    </dgm:pt>
    <dgm:pt modelId="{44D4E29E-776C-2E40-AFFD-57DDEC01C9C3}" type="pres">
      <dgm:prSet presAssocID="{E3AED45B-0FB7-49C3-A3B5-5FF16CEC23A3}" presName="vert1" presStyleCnt="0"/>
      <dgm:spPr/>
    </dgm:pt>
    <dgm:pt modelId="{5F2F5E37-5226-8447-A2CE-E8F350C8BC20}" type="pres">
      <dgm:prSet presAssocID="{0F7B7629-7F5A-4B6B-B1E5-3439EE9DC872}" presName="thickLine" presStyleLbl="alignNode1" presStyleIdx="1" presStyleCnt="2"/>
      <dgm:spPr/>
    </dgm:pt>
    <dgm:pt modelId="{03AE9779-BD99-ED40-936F-26B2BB18A91F}" type="pres">
      <dgm:prSet presAssocID="{0F7B7629-7F5A-4B6B-B1E5-3439EE9DC872}" presName="horz1" presStyleCnt="0"/>
      <dgm:spPr/>
    </dgm:pt>
    <dgm:pt modelId="{4D0C1D1E-9572-1C40-9808-ACA7F7E274C1}" type="pres">
      <dgm:prSet presAssocID="{0F7B7629-7F5A-4B6B-B1E5-3439EE9DC872}" presName="tx1" presStyleLbl="revTx" presStyleIdx="1" presStyleCnt="2"/>
      <dgm:spPr/>
    </dgm:pt>
    <dgm:pt modelId="{F550AA37-3E05-0F4B-8DDA-302B904EBF46}" type="pres">
      <dgm:prSet presAssocID="{0F7B7629-7F5A-4B6B-B1E5-3439EE9DC872}" presName="vert1" presStyleCnt="0"/>
      <dgm:spPr/>
    </dgm:pt>
  </dgm:ptLst>
  <dgm:cxnLst>
    <dgm:cxn modelId="{D007EF70-EB35-E845-A488-0AF1E18288CE}" type="presOf" srcId="{E3AED45B-0FB7-49C3-A3B5-5FF16CEC23A3}" destId="{757A08B7-F24F-6140-BA53-CDD53104BFFB}" srcOrd="0" destOrd="0" presId="urn:microsoft.com/office/officeart/2008/layout/LinedList"/>
    <dgm:cxn modelId="{9C6A0488-D4E8-3049-BC4E-5F95B3D25D32}" type="presOf" srcId="{0F7B7629-7F5A-4B6B-B1E5-3439EE9DC872}" destId="{4D0C1D1E-9572-1C40-9808-ACA7F7E274C1}" srcOrd="0" destOrd="0" presId="urn:microsoft.com/office/officeart/2008/layout/LinedList"/>
    <dgm:cxn modelId="{A7A19791-C3BF-4731-B731-9C10E46D91E8}" srcId="{05170B21-2AEC-44AD-99F6-687B72BF0641}" destId="{E3AED45B-0FB7-49C3-A3B5-5FF16CEC23A3}" srcOrd="0" destOrd="0" parTransId="{6D457CC2-B02B-4526-BF4C-72590732342E}" sibTransId="{AA260E35-C5B1-4F25-A643-79DA86A20163}"/>
    <dgm:cxn modelId="{E4FBD2D1-F3D0-43A4-81E6-B9CA6410871D}" srcId="{05170B21-2AEC-44AD-99F6-687B72BF0641}" destId="{0F7B7629-7F5A-4B6B-B1E5-3439EE9DC872}" srcOrd="1" destOrd="0" parTransId="{92D6964F-746C-4515-92CD-01A0FCDCAAD0}" sibTransId="{CEABC175-29BA-41FA-A84A-C76BA78F34EA}"/>
    <dgm:cxn modelId="{2ECA95E3-B169-2C4D-B60A-8F7E9C2E02D2}" type="presOf" srcId="{05170B21-2AEC-44AD-99F6-687B72BF0641}" destId="{530DE789-6A7E-BE49-BE32-4BB49EB50FCD}" srcOrd="0" destOrd="0" presId="urn:microsoft.com/office/officeart/2008/layout/LinedList"/>
    <dgm:cxn modelId="{38AD3F45-2227-2344-BE5C-57D73F77466F}" type="presParOf" srcId="{530DE789-6A7E-BE49-BE32-4BB49EB50FCD}" destId="{B8D497B5-4C21-7443-B135-5EB468E27462}" srcOrd="0" destOrd="0" presId="urn:microsoft.com/office/officeart/2008/layout/LinedList"/>
    <dgm:cxn modelId="{3B1EB749-50AE-B149-BF2C-F147C403F2E8}" type="presParOf" srcId="{530DE789-6A7E-BE49-BE32-4BB49EB50FCD}" destId="{58A2B25C-44BB-894A-A2B5-AF2F0B027B2F}" srcOrd="1" destOrd="0" presId="urn:microsoft.com/office/officeart/2008/layout/LinedList"/>
    <dgm:cxn modelId="{27182BB0-2127-D34E-8A63-93BFB04F34E1}" type="presParOf" srcId="{58A2B25C-44BB-894A-A2B5-AF2F0B027B2F}" destId="{757A08B7-F24F-6140-BA53-CDD53104BFFB}" srcOrd="0" destOrd="0" presId="urn:microsoft.com/office/officeart/2008/layout/LinedList"/>
    <dgm:cxn modelId="{3DED5FC6-77C4-1D4A-9CF0-8B938647E29C}" type="presParOf" srcId="{58A2B25C-44BB-894A-A2B5-AF2F0B027B2F}" destId="{44D4E29E-776C-2E40-AFFD-57DDEC01C9C3}" srcOrd="1" destOrd="0" presId="urn:microsoft.com/office/officeart/2008/layout/LinedList"/>
    <dgm:cxn modelId="{50BC0406-2ECE-B340-8991-212A14FE6230}" type="presParOf" srcId="{530DE789-6A7E-BE49-BE32-4BB49EB50FCD}" destId="{5F2F5E37-5226-8447-A2CE-E8F350C8BC20}" srcOrd="2" destOrd="0" presId="urn:microsoft.com/office/officeart/2008/layout/LinedList"/>
    <dgm:cxn modelId="{B947BE39-A660-654F-B24C-F5F9B8BCFED5}" type="presParOf" srcId="{530DE789-6A7E-BE49-BE32-4BB49EB50FCD}" destId="{03AE9779-BD99-ED40-936F-26B2BB18A91F}" srcOrd="3" destOrd="0" presId="urn:microsoft.com/office/officeart/2008/layout/LinedList"/>
    <dgm:cxn modelId="{B6FF9A2B-2A4B-EE4B-B2D4-529B8EFA7C44}" type="presParOf" srcId="{03AE9779-BD99-ED40-936F-26B2BB18A91F}" destId="{4D0C1D1E-9572-1C40-9808-ACA7F7E274C1}" srcOrd="0" destOrd="0" presId="urn:microsoft.com/office/officeart/2008/layout/LinedList"/>
    <dgm:cxn modelId="{6E740FFA-C78B-B44B-B598-CE1447B1268E}" type="presParOf" srcId="{03AE9779-BD99-ED40-936F-26B2BB18A91F}" destId="{F550AA37-3E05-0F4B-8DDA-302B904EBF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C6E32-F4DE-4E2E-9989-E670C07E58AD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DA337-DD0B-4B11-A215-447F427A2F56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F41A2-F2E0-4567-B495-9905EC23533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 management is a critical step in data analysis.</a:t>
          </a:r>
          <a:endParaRPr lang="en-US" sz="2500" kern="1200"/>
        </a:p>
      </dsp:txBody>
      <dsp:txXfrm>
        <a:off x="1939533" y="717"/>
        <a:ext cx="4362067" cy="1679249"/>
      </dsp:txXfrm>
    </dsp:sp>
    <dsp:sp modelId="{89763FDC-E8E4-4602-9B69-FDC2C033E477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BC1DC-3E0E-4960-BA61-330BD2606CC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08523-E439-4912-BECC-0136A9CE13E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Stata provides powerful tools for managing and manipulating data.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A9DF7576-9719-44EA-9C56-C3272D605C9C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B9CC6-23C1-4E72-BA1D-0E1DB178819F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7C128-C726-4827-94A2-E87BED5390DE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This presentation overs key data management tasks in Stata</a:t>
          </a:r>
          <a:endParaRPr lang="en-US" sz="2500" kern="1200" dirty="0"/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57AAE-94AF-E74F-9283-609284612761}">
      <dsp:nvSpPr>
        <dsp:cNvPr id="0" name=""/>
        <dsp:cNvSpPr/>
      </dsp:nvSpPr>
      <dsp:spPr>
        <a:xfrm>
          <a:off x="0" y="0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59F16-F7DF-A841-8D52-8875BCD4BAF0}">
      <dsp:nvSpPr>
        <dsp:cNvPr id="0" name=""/>
        <dsp:cNvSpPr/>
      </dsp:nvSpPr>
      <dsp:spPr>
        <a:xfrm>
          <a:off x="0" y="0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/>
            <a:t>Purpose:</a:t>
          </a:r>
          <a:r>
            <a:rPr lang="en-GB" sz="2400" b="0" i="0" kern="1200"/>
            <a:t> Converts a string categorical variable into a numeric variable with labelled values.</a:t>
          </a:r>
          <a:endParaRPr lang="en-US" sz="2400" kern="1200"/>
        </a:p>
      </dsp:txBody>
      <dsp:txXfrm>
        <a:off x="0" y="0"/>
        <a:ext cx="6301601" cy="1469702"/>
      </dsp:txXfrm>
    </dsp:sp>
    <dsp:sp modelId="{4EF262F6-F364-BF46-8B00-ABD391A32EF5}">
      <dsp:nvSpPr>
        <dsp:cNvPr id="0" name=""/>
        <dsp:cNvSpPr/>
      </dsp:nvSpPr>
      <dsp:spPr>
        <a:xfrm>
          <a:off x="0" y="1469702"/>
          <a:ext cx="6301601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F9B4E-EAF0-C044-9171-64D9E9C57D1B}">
      <dsp:nvSpPr>
        <dsp:cNvPr id="0" name=""/>
        <dsp:cNvSpPr/>
      </dsp:nvSpPr>
      <dsp:spPr>
        <a:xfrm>
          <a:off x="0" y="1469702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Command: encode</a:t>
          </a:r>
        </a:p>
      </dsp:txBody>
      <dsp:txXfrm>
        <a:off x="0" y="1469702"/>
        <a:ext cx="6301601" cy="1469702"/>
      </dsp:txXfrm>
    </dsp:sp>
    <dsp:sp modelId="{202DC837-0A69-E04C-9597-F2978F93BC86}">
      <dsp:nvSpPr>
        <dsp:cNvPr id="0" name=""/>
        <dsp:cNvSpPr/>
      </dsp:nvSpPr>
      <dsp:spPr>
        <a:xfrm>
          <a:off x="0" y="2939404"/>
          <a:ext cx="6301601" cy="0"/>
        </a:xfrm>
        <a:prstGeom prst="line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116CE-7C16-8D4D-845F-46C95289078F}">
      <dsp:nvSpPr>
        <dsp:cNvPr id="0" name=""/>
        <dsp:cNvSpPr/>
      </dsp:nvSpPr>
      <dsp:spPr>
        <a:xfrm>
          <a:off x="0" y="2939404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Example: </a:t>
          </a:r>
          <a:r>
            <a:rPr lang="en-US" sz="2400" i="1" kern="1200"/>
            <a:t>encode gender, generate (gender_new)</a:t>
          </a:r>
          <a:endParaRPr lang="en-US" sz="2400" kern="1200"/>
        </a:p>
      </dsp:txBody>
      <dsp:txXfrm>
        <a:off x="0" y="2939404"/>
        <a:ext cx="6301601" cy="1469702"/>
      </dsp:txXfrm>
    </dsp:sp>
    <dsp:sp modelId="{EA14195E-8F51-A541-911A-D4F0CEDD2571}">
      <dsp:nvSpPr>
        <dsp:cNvPr id="0" name=""/>
        <dsp:cNvSpPr/>
      </dsp:nvSpPr>
      <dsp:spPr>
        <a:xfrm>
          <a:off x="0" y="4409106"/>
          <a:ext cx="6301601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6AD5A-5C24-8040-9B14-007C6C3DE39A}">
      <dsp:nvSpPr>
        <dsp:cNvPr id="0" name=""/>
        <dsp:cNvSpPr/>
      </dsp:nvSpPr>
      <dsp:spPr>
        <a:xfrm>
          <a:off x="0" y="4409106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will convert string variable gender (“Male”, “Female”) into a numeric variable </a:t>
          </a:r>
          <a:r>
            <a:rPr lang="en-US" sz="2400" i="1" kern="1200"/>
            <a:t>gender_new </a:t>
          </a:r>
          <a:r>
            <a:rPr lang="en-US" sz="2400" kern="1200"/>
            <a:t>with labelled values (1=Male, 2=Female)</a:t>
          </a:r>
        </a:p>
      </dsp:txBody>
      <dsp:txXfrm>
        <a:off x="0" y="4409106"/>
        <a:ext cx="6301601" cy="1469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290D6-3166-5F40-A553-A91891B22D80}">
      <dsp:nvSpPr>
        <dsp:cNvPr id="0" name=""/>
        <dsp:cNvSpPr/>
      </dsp:nvSpPr>
      <dsp:spPr>
        <a:xfrm>
          <a:off x="0" y="495682"/>
          <a:ext cx="6900512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i="0" kern="1200"/>
            <a:t>Purpose:</a:t>
          </a:r>
          <a:r>
            <a:rPr lang="en-GB" sz="3000" b="0" i="0" kern="1200"/>
            <a:t> Assigns meaningful labels to numeric codes for categorical variables</a:t>
          </a:r>
          <a:endParaRPr lang="en-US" sz="3000" kern="1200"/>
        </a:p>
      </dsp:txBody>
      <dsp:txXfrm>
        <a:off x="58257" y="553939"/>
        <a:ext cx="6783998" cy="1076886"/>
      </dsp:txXfrm>
    </dsp:sp>
    <dsp:sp modelId="{10C94141-4E11-D547-972A-B0EFCC13B4BB}">
      <dsp:nvSpPr>
        <dsp:cNvPr id="0" name=""/>
        <dsp:cNvSpPr/>
      </dsp:nvSpPr>
      <dsp:spPr>
        <a:xfrm>
          <a:off x="0" y="1775482"/>
          <a:ext cx="6900512" cy="1193400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i="0" kern="1200"/>
            <a:t>Command:</a:t>
          </a:r>
          <a:r>
            <a:rPr lang="en-GB" sz="3000" b="0" i="0" kern="1200"/>
            <a:t> label define and label values</a:t>
          </a:r>
          <a:endParaRPr lang="en-US" sz="3000" kern="1200"/>
        </a:p>
      </dsp:txBody>
      <dsp:txXfrm>
        <a:off x="58257" y="1833739"/>
        <a:ext cx="6783998" cy="1076886"/>
      </dsp:txXfrm>
    </dsp:sp>
    <dsp:sp modelId="{C7A5C1D0-49BB-3B41-A49E-655383E00A21}">
      <dsp:nvSpPr>
        <dsp:cNvPr id="0" name=""/>
        <dsp:cNvSpPr/>
      </dsp:nvSpPr>
      <dsp:spPr>
        <a:xfrm>
          <a:off x="0" y="3055282"/>
          <a:ext cx="6900512" cy="119340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Example</a:t>
          </a:r>
          <a:endParaRPr lang="en-US" sz="3000" kern="1200"/>
        </a:p>
      </dsp:txBody>
      <dsp:txXfrm>
        <a:off x="58257" y="3113539"/>
        <a:ext cx="6783998" cy="1076886"/>
      </dsp:txXfrm>
    </dsp:sp>
    <dsp:sp modelId="{6E5C776A-39AD-9349-B22F-2C847721395D}">
      <dsp:nvSpPr>
        <dsp:cNvPr id="0" name=""/>
        <dsp:cNvSpPr/>
      </dsp:nvSpPr>
      <dsp:spPr>
        <a:xfrm>
          <a:off x="0" y="4248683"/>
          <a:ext cx="6900512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i="1" kern="1200"/>
            <a:t>l</a:t>
          </a:r>
          <a:r>
            <a:rPr lang="en-GB" sz="2300" b="0" i="1" kern="1200"/>
            <a:t>abel define gender 1”Male” 2”Female”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i="1" kern="1200"/>
            <a:t>label values sex gender</a:t>
          </a:r>
          <a:endParaRPr lang="en-US" sz="2300" kern="1200"/>
        </a:p>
      </dsp:txBody>
      <dsp:txXfrm>
        <a:off x="0" y="4248683"/>
        <a:ext cx="6900512" cy="791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EDFF3-A3EE-0C4C-BEAF-3B5B972254ED}">
      <dsp:nvSpPr>
        <dsp:cNvPr id="0" name=""/>
        <dsp:cNvSpPr/>
      </dsp:nvSpPr>
      <dsp:spPr>
        <a:xfrm>
          <a:off x="1162225" y="1774"/>
          <a:ext cx="4648902" cy="18188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2" tIns="461976" rIns="90202" bIns="46197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Tabulate variable to show missing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tab hba1c, missing</a:t>
          </a:r>
        </a:p>
      </dsp:txBody>
      <dsp:txXfrm>
        <a:off x="1162225" y="1774"/>
        <a:ext cx="4648902" cy="1818804"/>
      </dsp:txXfrm>
    </dsp:sp>
    <dsp:sp modelId="{6C928F58-C375-6D40-AD11-A0B4B12B35D4}">
      <dsp:nvSpPr>
        <dsp:cNvPr id="0" name=""/>
        <dsp:cNvSpPr/>
      </dsp:nvSpPr>
      <dsp:spPr>
        <a:xfrm>
          <a:off x="0" y="1774"/>
          <a:ext cx="1162225" cy="18188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1" tIns="179657" rIns="61501" bIns="1796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Tabulate</a:t>
          </a:r>
        </a:p>
      </dsp:txBody>
      <dsp:txXfrm>
        <a:off x="0" y="1774"/>
        <a:ext cx="1162225" cy="1818804"/>
      </dsp:txXfrm>
    </dsp:sp>
    <dsp:sp modelId="{91C8DE9E-D96B-D34D-BBB4-5302A3E59115}">
      <dsp:nvSpPr>
        <dsp:cNvPr id="0" name=""/>
        <dsp:cNvSpPr/>
      </dsp:nvSpPr>
      <dsp:spPr>
        <a:xfrm>
          <a:off x="1162225" y="1929707"/>
          <a:ext cx="4648902" cy="1818804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2" tIns="461976" rIns="90202" bIns="46197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Summarize missing values:</a:t>
          </a:r>
          <a:br>
            <a:rPr lang="en-US" sz="1300" kern="1200" dirty="0"/>
          </a:br>
          <a:r>
            <a:rPr lang="en-US" sz="1300" i="1" kern="1200" dirty="0" err="1"/>
            <a:t>misstable</a:t>
          </a:r>
          <a:r>
            <a:rPr lang="en-US" sz="1300" i="1" kern="1200" dirty="0"/>
            <a:t> summarize hba1c</a:t>
          </a:r>
        </a:p>
      </dsp:txBody>
      <dsp:txXfrm>
        <a:off x="1162225" y="1929707"/>
        <a:ext cx="4648902" cy="1818804"/>
      </dsp:txXfrm>
    </dsp:sp>
    <dsp:sp modelId="{92AA88D8-6ECF-BC42-A1B2-013B7302665F}">
      <dsp:nvSpPr>
        <dsp:cNvPr id="0" name=""/>
        <dsp:cNvSpPr/>
      </dsp:nvSpPr>
      <dsp:spPr>
        <a:xfrm>
          <a:off x="0" y="1929707"/>
          <a:ext cx="1162225" cy="18188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1" tIns="179657" rIns="61501" bIns="1796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Summarize</a:t>
          </a:r>
        </a:p>
      </dsp:txBody>
      <dsp:txXfrm>
        <a:off x="0" y="1929707"/>
        <a:ext cx="1162225" cy="1818804"/>
      </dsp:txXfrm>
    </dsp:sp>
    <dsp:sp modelId="{FF887C1A-D64A-494D-8A9E-B094056B41CF}">
      <dsp:nvSpPr>
        <dsp:cNvPr id="0" name=""/>
        <dsp:cNvSpPr/>
      </dsp:nvSpPr>
      <dsp:spPr>
        <a:xfrm>
          <a:off x="1162225" y="3857640"/>
          <a:ext cx="4648902" cy="1818804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2" tIns="461976" rIns="90202" bIns="46197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missing values:</a:t>
          </a:r>
          <a:br>
            <a:rPr lang="en-US" sz="1300" kern="1200" dirty="0"/>
          </a:br>
          <a:r>
            <a:rPr lang="en-US" sz="1300" i="1" kern="1200" dirty="0"/>
            <a:t>count if missing(hba1c)</a:t>
          </a:r>
        </a:p>
      </dsp:txBody>
      <dsp:txXfrm>
        <a:off x="1162225" y="3857640"/>
        <a:ext cx="4648902" cy="1818804"/>
      </dsp:txXfrm>
    </dsp:sp>
    <dsp:sp modelId="{1ABB081D-EEC1-CE49-9B81-AD84BD4881B4}">
      <dsp:nvSpPr>
        <dsp:cNvPr id="0" name=""/>
        <dsp:cNvSpPr/>
      </dsp:nvSpPr>
      <dsp:spPr>
        <a:xfrm>
          <a:off x="0" y="3857640"/>
          <a:ext cx="1162225" cy="18188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1" tIns="179657" rIns="61501" bIns="1796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Count</a:t>
          </a:r>
        </a:p>
      </dsp:txBody>
      <dsp:txXfrm>
        <a:off x="0" y="3857640"/>
        <a:ext cx="1162225" cy="1818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E1E3D-9EFC-D545-BE75-E2EECEC56C31}">
      <dsp:nvSpPr>
        <dsp:cNvPr id="0" name=""/>
        <dsp:cNvSpPr/>
      </dsp:nvSpPr>
      <dsp:spPr>
        <a:xfrm>
          <a:off x="0" y="288175"/>
          <a:ext cx="6666833" cy="15720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/>
            <a:t>Date is a special type of numerical data</a:t>
          </a:r>
          <a:endParaRPr lang="en-US" sz="2800" kern="1200"/>
        </a:p>
      </dsp:txBody>
      <dsp:txXfrm>
        <a:off x="76743" y="364918"/>
        <a:ext cx="6513347" cy="1418610"/>
      </dsp:txXfrm>
    </dsp:sp>
    <dsp:sp modelId="{22573435-D218-D84D-83F1-CBCB5533C097}">
      <dsp:nvSpPr>
        <dsp:cNvPr id="0" name=""/>
        <dsp:cNvSpPr/>
      </dsp:nvSpPr>
      <dsp:spPr>
        <a:xfrm>
          <a:off x="0" y="1940911"/>
          <a:ext cx="6666833" cy="157209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 dirty="0"/>
            <a:t>Stata stores dates as numeric values (number of days since January 1, 1960)</a:t>
          </a:r>
          <a:endParaRPr lang="en-US" sz="2800" kern="1200" dirty="0"/>
        </a:p>
      </dsp:txBody>
      <dsp:txXfrm>
        <a:off x="76743" y="2017654"/>
        <a:ext cx="6513347" cy="1418610"/>
      </dsp:txXfrm>
    </dsp:sp>
    <dsp:sp modelId="{3078F418-6740-CA48-BB2A-498FAD4C09F7}">
      <dsp:nvSpPr>
        <dsp:cNvPr id="0" name=""/>
        <dsp:cNvSpPr/>
      </dsp:nvSpPr>
      <dsp:spPr>
        <a:xfrm>
          <a:off x="0" y="3593648"/>
          <a:ext cx="6666833" cy="157209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 dirty="0"/>
            <a:t>Use format to display dates in a readable format (e.g., %td for daily dates, %tm for monthly dates and %ty for yearly dates)</a:t>
          </a:r>
          <a:endParaRPr lang="en-US" sz="2800" kern="1200" dirty="0"/>
        </a:p>
      </dsp:txBody>
      <dsp:txXfrm>
        <a:off x="76743" y="3670391"/>
        <a:ext cx="6513347" cy="1418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7FD3-36CE-5A47-A1EA-358088CB48D7}">
      <dsp:nvSpPr>
        <dsp:cNvPr id="0" name=""/>
        <dsp:cNvSpPr/>
      </dsp:nvSpPr>
      <dsp:spPr>
        <a:xfrm>
          <a:off x="1333366" y="1704"/>
          <a:ext cx="5333466" cy="174695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Convert string to date:</a:t>
          </a:r>
          <a:br>
            <a:rPr lang="en-US" sz="1500" kern="1200" dirty="0"/>
          </a:br>
          <a:r>
            <a:rPr lang="en-US" sz="1500" i="1" kern="1200" dirty="0"/>
            <a:t>gen dob= date(birthdate, "YMD")</a:t>
          </a:r>
          <a:br>
            <a:rPr lang="en-US" sz="1500" kern="1200" dirty="0"/>
          </a:br>
          <a:r>
            <a:rPr lang="en-US" sz="1500" kern="1200" dirty="0"/>
            <a:t>(Replace "YMD" with the format of your string, e.g., "DMY").</a:t>
          </a:r>
        </a:p>
      </dsp:txBody>
      <dsp:txXfrm>
        <a:off x="1333366" y="1704"/>
        <a:ext cx="5333466" cy="1746958"/>
      </dsp:txXfrm>
    </dsp:sp>
    <dsp:sp modelId="{29A1426F-C041-7540-99BD-D77DE034AA9F}">
      <dsp:nvSpPr>
        <dsp:cNvPr id="0" name=""/>
        <dsp:cNvSpPr/>
      </dsp:nvSpPr>
      <dsp:spPr>
        <a:xfrm>
          <a:off x="0" y="1704"/>
          <a:ext cx="1333366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</a:t>
          </a:r>
        </a:p>
      </dsp:txBody>
      <dsp:txXfrm>
        <a:off x="0" y="1704"/>
        <a:ext cx="1333366" cy="1746958"/>
      </dsp:txXfrm>
    </dsp:sp>
    <dsp:sp modelId="{24382F09-465B-C948-ACF4-28995F465212}">
      <dsp:nvSpPr>
        <dsp:cNvPr id="0" name=""/>
        <dsp:cNvSpPr/>
      </dsp:nvSpPr>
      <dsp:spPr>
        <a:xfrm>
          <a:off x="1333366" y="1853480"/>
          <a:ext cx="5333466" cy="1746958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Extract components:</a:t>
          </a:r>
          <a:br>
            <a:rPr lang="en-US" sz="1500" kern="1200" dirty="0"/>
          </a:br>
          <a:r>
            <a:rPr lang="en-US" sz="1500" i="1" kern="1200" dirty="0"/>
            <a:t>gen birthyear = year(dob)</a:t>
          </a:r>
          <a:br>
            <a:rPr lang="en-US" sz="1500" i="1" kern="1200" dirty="0"/>
          </a:br>
          <a:r>
            <a:rPr lang="en-US" sz="1500" i="1" kern="1200" dirty="0"/>
            <a:t>gen </a:t>
          </a:r>
          <a:r>
            <a:rPr lang="en-US" sz="1500" i="1" kern="1200" dirty="0" err="1"/>
            <a:t>birthmonth</a:t>
          </a:r>
          <a:r>
            <a:rPr lang="en-US" sz="1500" i="1" kern="1200" dirty="0"/>
            <a:t> = month(dob)</a:t>
          </a:r>
          <a:br>
            <a:rPr lang="en-US" sz="1500" i="1" kern="1200" dirty="0"/>
          </a:br>
          <a:r>
            <a:rPr lang="en-US" sz="1500" i="1" kern="1200" dirty="0"/>
            <a:t>gen birthday = day(dob)</a:t>
          </a:r>
        </a:p>
      </dsp:txBody>
      <dsp:txXfrm>
        <a:off x="1333366" y="1853480"/>
        <a:ext cx="5333466" cy="1746958"/>
      </dsp:txXfrm>
    </dsp:sp>
    <dsp:sp modelId="{882CA7F1-C2BB-CD40-B6C4-04FA5996B48A}">
      <dsp:nvSpPr>
        <dsp:cNvPr id="0" name=""/>
        <dsp:cNvSpPr/>
      </dsp:nvSpPr>
      <dsp:spPr>
        <a:xfrm>
          <a:off x="0" y="1853480"/>
          <a:ext cx="1333366" cy="1746958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</a:t>
          </a:r>
        </a:p>
      </dsp:txBody>
      <dsp:txXfrm>
        <a:off x="0" y="1853480"/>
        <a:ext cx="1333366" cy="1746958"/>
      </dsp:txXfrm>
    </dsp:sp>
    <dsp:sp modelId="{8068D081-3394-3C40-8966-442CFF09598C}">
      <dsp:nvSpPr>
        <dsp:cNvPr id="0" name=""/>
        <dsp:cNvSpPr/>
      </dsp:nvSpPr>
      <dsp:spPr>
        <a:xfrm>
          <a:off x="1333366" y="3705256"/>
          <a:ext cx="5333466" cy="1746958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443728" rIns="103484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date variables:</a:t>
          </a:r>
          <a:br>
            <a:rPr lang="en-US" sz="1500" kern="1200" dirty="0"/>
          </a:br>
          <a:r>
            <a:rPr lang="en-US" sz="1500" i="1" kern="1200" dirty="0"/>
            <a:t>gen </a:t>
          </a:r>
          <a:r>
            <a:rPr lang="en-US" sz="1500" i="1" kern="1200" dirty="0" err="1"/>
            <a:t>intervention_date</a:t>
          </a:r>
          <a:r>
            <a:rPr lang="en-US" sz="1500" i="1" kern="1200" dirty="0"/>
            <a:t>= </a:t>
          </a:r>
          <a:r>
            <a:rPr lang="en-US" sz="1500" i="1" kern="1200" dirty="0" err="1"/>
            <a:t>mdy</a:t>
          </a:r>
          <a:r>
            <a:rPr lang="en-US" sz="1500" i="1" kern="1200" dirty="0"/>
            <a:t>(12, 31, 2023)</a:t>
          </a:r>
        </a:p>
      </dsp:txBody>
      <dsp:txXfrm>
        <a:off x="1333366" y="3705256"/>
        <a:ext cx="5333466" cy="1746958"/>
      </dsp:txXfrm>
    </dsp:sp>
    <dsp:sp modelId="{CE03F495-713F-9045-8D8F-6ED6F06B9DF0}">
      <dsp:nvSpPr>
        <dsp:cNvPr id="0" name=""/>
        <dsp:cNvSpPr/>
      </dsp:nvSpPr>
      <dsp:spPr>
        <a:xfrm>
          <a:off x="0" y="3705256"/>
          <a:ext cx="1333366" cy="1746958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72561" rIns="70557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</a:t>
          </a:r>
        </a:p>
      </dsp:txBody>
      <dsp:txXfrm>
        <a:off x="0" y="3705256"/>
        <a:ext cx="1333366" cy="17469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497B5-4C21-7443-B135-5EB468E27462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7A08B7-F24F-6140-BA53-CDD53104BFFB}">
      <dsp:nvSpPr>
        <dsp:cNvPr id="0" name=""/>
        <dsp:cNvSpPr/>
      </dsp:nvSpPr>
      <dsp:spPr>
        <a:xfrm>
          <a:off x="0" y="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b="0" i="0" kern="1200" dirty="0"/>
            <a:t>Calculate differences:</a:t>
          </a:r>
          <a:br>
            <a:rPr lang="en-GB" sz="5100" b="0" i="0" kern="1200" dirty="0"/>
          </a:br>
          <a:r>
            <a:rPr lang="en-GB" sz="4000" b="0" i="1" kern="1200" dirty="0"/>
            <a:t>gen </a:t>
          </a:r>
          <a:r>
            <a:rPr lang="en-GB" sz="4000" b="0" i="1" kern="1200" dirty="0" err="1"/>
            <a:t>days_diff</a:t>
          </a:r>
          <a:r>
            <a:rPr lang="en-GB" sz="4000" b="0" i="1" kern="1200" dirty="0"/>
            <a:t> = date2 - date1</a:t>
          </a:r>
          <a:endParaRPr lang="en-US" sz="4000" kern="1200" dirty="0"/>
        </a:p>
      </dsp:txBody>
      <dsp:txXfrm>
        <a:off x="0" y="0"/>
        <a:ext cx="6666833" cy="2726960"/>
      </dsp:txXfrm>
    </dsp:sp>
    <dsp:sp modelId="{5F2F5E37-5226-8447-A2CE-E8F350C8BC20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C1D1E-9572-1C40-9808-ACA7F7E274C1}">
      <dsp:nvSpPr>
        <dsp:cNvPr id="0" name=""/>
        <dsp:cNvSpPr/>
      </dsp:nvSpPr>
      <dsp:spPr>
        <a:xfrm>
          <a:off x="0" y="272696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b="0" i="0" kern="1200" dirty="0"/>
            <a:t>Add/subtract days:</a:t>
          </a:r>
          <a:br>
            <a:rPr lang="en-GB" sz="5500" b="0" i="0" kern="1200" dirty="0"/>
          </a:br>
          <a:r>
            <a:rPr lang="en-GB" sz="3600" b="0" i="1" kern="1200" dirty="0"/>
            <a:t>gen </a:t>
          </a:r>
          <a:r>
            <a:rPr lang="en-GB" sz="3600" b="0" i="1" kern="1200" dirty="0" err="1"/>
            <a:t>new_date</a:t>
          </a:r>
          <a:r>
            <a:rPr lang="en-GB" sz="3600" b="0" i="1" kern="1200" dirty="0"/>
            <a:t> = </a:t>
          </a:r>
          <a:r>
            <a:rPr lang="en-GB" sz="3600" b="0" i="1" kern="1200" dirty="0" err="1"/>
            <a:t>date_var</a:t>
          </a:r>
          <a:r>
            <a:rPr lang="en-GB" sz="3600" b="0" i="1" kern="1200" dirty="0"/>
            <a:t> + 30</a:t>
          </a:r>
          <a:endParaRPr lang="en-US" sz="3600" kern="1200" dirty="0"/>
        </a:p>
      </dsp:txBody>
      <dsp:txXfrm>
        <a:off x="0" y="2726960"/>
        <a:ext cx="6666833" cy="272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F323-E385-91E2-469D-EC3A25E8F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3AB2-8538-FDE1-BC52-618E24F5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3153-0253-F301-008E-6FB94B32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A89E-7DA3-4EBA-7F29-2561C9A4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E796-C5B6-0E2C-5E0C-20188D96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0919-1A07-3146-2365-93B50C12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9C97-8DE8-BFA4-5142-E6E2DEA15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6DD8-8BD8-034B-490C-9104C409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9A57-98B7-4095-0B54-529D53DC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8DCF-370D-B7DB-46EC-7D2D4153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EB484-5FE2-1CCE-4642-29ECA78CC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CC8EC-D962-E1B6-7568-6747797F3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53E9-7F10-8888-2C34-5F7712AD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6515-87BD-4B00-C3B5-D5170D6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E9BB-EB5A-9597-9DB0-E493F2A4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FB71-E066-6F14-9F97-3D490D99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AE07-8CF6-4B73-2E2D-C2CC6C63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B974-E862-42B1-4D30-40A1090F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D2B7-41DF-72E6-62B8-22A9C863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070A-F691-5554-9379-E97BF2DD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FAA0-8D99-5F93-8721-307480B0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0532-9DB6-ED27-AB80-7E8EEC46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11C5-0FDB-05AA-8C0D-44154DE5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9518-E81C-53FC-AA17-04A7F1B4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D3BE-A58A-0635-6188-DDAA09C7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34C0-3798-3DF2-7CBD-2499367B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9EB5-F288-56CC-7C69-B3DF849D1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DC4A6-0A46-A681-A833-F440F976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E4D85-E3ED-A986-44EA-1A40B7D3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2BA4E-632C-817C-30D0-89A69CB3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F5DB8-9CF4-0AF8-5D43-F9FCFFBD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1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0B0C-2DF6-2E62-7D0E-E3A46C0A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A729-F821-40EE-E380-0638FE4C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CD67D-E648-F233-B09E-867731DB8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AA3A3-2C60-B041-ACEE-AE546B932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38D02-9269-CB5B-9ED3-963C177D8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C8498-FB99-DD83-56B6-A442ACCA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93AE1-9692-429F-6F87-B92A2FD2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FD0DB-396C-6244-8E82-FF9A1025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773E-9534-F92E-31C9-B9B535E8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6577-93F8-7F76-0FA9-91E66E4E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6EC5A-F933-0146-A9CA-FC8A11C1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90F3E-0D0E-E9B4-EF76-4CA610C1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5942D-5914-D27D-DECF-EA1E529B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10B5A-E800-DB7E-76DF-168D8B9C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60E3-7013-1769-0DE9-4A230735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92AD-17EE-07A7-1FA3-DC84D974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D985-5810-BB46-3DE6-885BB4BA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92149-D040-1686-2C6C-95E6624B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E6FD5-1960-3E0F-FF81-E7DF961C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F348A-59FF-694B-AAFF-0D6B7BF5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0D47-C704-E1B1-AFD2-4FF33288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C5FF-F22D-5FE4-1716-FEA499B9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8BDC7-CCCD-A650-530B-99DB7E41C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66831-7C2D-E77A-E54B-A1C529E3B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3F28E-6370-39C0-5611-8F2E44CF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7298-A138-8FBD-050D-D7759FF9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E7990-2966-A10D-7F64-6A45369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DFBA8-5DF4-6CDB-AD38-B5E9444D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6B8A-A7D0-0CE6-5BEE-9E0523C1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C8DC-2A57-7F2B-DA81-6CDCA7FFE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22EF7-D25B-4C40-878B-6884BAD3663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C3992-3651-184A-A9F6-F4FA8B7F3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778E0-85BE-E8F0-1106-978E3714C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8EE71-8967-8F43-81F4-D07E4644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BD14EC-8F25-AC3D-ECE5-486F1DC8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44A9A17-4464-2174-8865-1C2BC5EC9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74617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5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7A0A-0FAB-F88C-9D13-D4A6F6B2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b="1"/>
              <a:t>How to customize display format of a variable</a:t>
            </a:r>
          </a:p>
        </p:txBody>
      </p:sp>
      <p:pic>
        <p:nvPicPr>
          <p:cNvPr id="13" name="Picture 12" descr="Periodic table of elements">
            <a:extLst>
              <a:ext uri="{FF2B5EF4-FFF2-40B4-BE49-F238E27FC236}">
                <a16:creationId xmlns:a16="http://schemas.microsoft.com/office/drawing/2014/main" id="{D6CDF481-1FB0-B0ED-CEF3-EF0D7246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4" r="1935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EB0A9B-2F23-1B85-2444-EBBB5879C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GB" sz="2000" b="1" i="0" u="none" strike="noStrike" dirty="0">
                <a:effectLst/>
                <a:latin typeface="Inter"/>
              </a:rPr>
              <a:t>Purpose:</a:t>
            </a:r>
            <a:r>
              <a:rPr lang="en-GB" sz="2000" b="0" i="0" u="none" strike="noStrike" dirty="0">
                <a:effectLst/>
                <a:latin typeface="Inter"/>
              </a:rPr>
              <a:t> Controls how numeric or date variables are displayed (e.g., decimal places, width).</a:t>
            </a:r>
          </a:p>
          <a:p>
            <a:r>
              <a:rPr lang="en-US" sz="2000" dirty="0"/>
              <a:t>Command: </a:t>
            </a:r>
            <a:r>
              <a:rPr lang="en-US" sz="2000" i="1" dirty="0"/>
              <a:t>format</a:t>
            </a:r>
          </a:p>
          <a:p>
            <a:r>
              <a:rPr lang="en-US" sz="2000" dirty="0"/>
              <a:t>Example: </a:t>
            </a:r>
            <a:r>
              <a:rPr lang="en-US" sz="2000" i="1" dirty="0"/>
              <a:t>format income %10.2f</a:t>
            </a:r>
          </a:p>
        </p:txBody>
      </p:sp>
    </p:spTree>
    <p:extLst>
      <p:ext uri="{BB962C8B-B14F-4D97-AF65-F5344CB8AC3E}">
        <p14:creationId xmlns:p14="http://schemas.microsoft.com/office/powerpoint/2010/main" val="200291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9B142-8A4B-81D2-9F02-0620300C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22" y="1175335"/>
            <a:ext cx="4172480" cy="24959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NUMERICAL VARIABLES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382362FE-9008-B0A5-3A24-BF9B1D44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74" r="19592" b="-2"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B33CDD2-C0CB-D8AD-886D-0ABC95A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96001" y="-2"/>
            <a:ext cx="6096000" cy="6858001"/>
            <a:chOff x="-1" y="0"/>
            <a:chExt cx="7390263" cy="68580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7F47A2-1E11-C302-6F8E-F0323999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AED115-5F26-CFFE-25B4-8CCB743B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3032F8-FDD1-98F1-B20E-FB9CDF9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97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5B02F3-AC7C-13FF-2462-0E2B530C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Checking data quality-identifying missing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56A4021-4C05-2BF8-A024-457BE2F77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25688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17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20F62-9E80-D95D-1074-B1EE998C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Checking data range and Visualizing outliers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CC1E-35DF-CDB8-6F78-638786B5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effectLst/>
                <a:latin typeface="Inter"/>
              </a:rPr>
              <a:t>Validate plausible ranges:</a:t>
            </a:r>
            <a:br>
              <a:rPr lang="en-GB" sz="3200" b="0" i="0" u="none" strike="noStrike" dirty="0">
                <a:effectLst/>
                <a:latin typeface="Inter"/>
              </a:rPr>
            </a:br>
            <a:r>
              <a:rPr lang="en-GB" b="0" i="1" u="none" strike="noStrike" dirty="0">
                <a:effectLst/>
                <a:latin typeface="Inter"/>
              </a:rPr>
              <a:t>summarize </a:t>
            </a:r>
            <a:r>
              <a:rPr lang="en-GB" b="0" i="1" u="none" strike="noStrike" dirty="0" err="1">
                <a:effectLst/>
                <a:latin typeface="Inter"/>
              </a:rPr>
              <a:t>sbp</a:t>
            </a:r>
            <a:r>
              <a:rPr lang="en-GB" b="0" i="1" u="none" strike="noStrike" dirty="0">
                <a:effectLst/>
                <a:latin typeface="Inter"/>
              </a:rPr>
              <a:t> </a:t>
            </a:r>
            <a:r>
              <a:rPr lang="en-GB" b="0" u="none" strike="noStrike" dirty="0">
                <a:effectLst/>
                <a:latin typeface="Inter"/>
              </a:rPr>
              <a:t>(check min and max)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effectLst/>
                <a:latin typeface="Inter"/>
              </a:rPr>
              <a:t>Flag implausible values:</a:t>
            </a:r>
            <a:br>
              <a:rPr lang="en-GB" sz="3200" b="0" i="0" u="none" strike="noStrike" dirty="0">
                <a:effectLst/>
                <a:latin typeface="Inter"/>
              </a:rPr>
            </a:br>
            <a:r>
              <a:rPr lang="en-GB" b="0" i="1" u="none" strike="noStrike" dirty="0">
                <a:effectLst/>
                <a:latin typeface="Inter"/>
              </a:rPr>
              <a:t>gen flag = (</a:t>
            </a:r>
            <a:r>
              <a:rPr lang="en-GB" b="0" i="1" u="none" strike="noStrike" dirty="0" err="1">
                <a:effectLst/>
                <a:latin typeface="Inter"/>
              </a:rPr>
              <a:t>sbp</a:t>
            </a:r>
            <a:r>
              <a:rPr lang="en-GB" b="0" i="1" u="none" strike="noStrike" dirty="0">
                <a:effectLst/>
                <a:latin typeface="Inter"/>
              </a:rPr>
              <a:t> &lt; 50 | </a:t>
            </a:r>
            <a:r>
              <a:rPr lang="en-GB" b="0" i="1" u="none" strike="noStrike" dirty="0" err="1">
                <a:effectLst/>
                <a:latin typeface="Inter"/>
              </a:rPr>
              <a:t>sbp</a:t>
            </a:r>
            <a:r>
              <a:rPr lang="en-GB" b="0" i="1" u="none" strike="noStrike" dirty="0">
                <a:effectLst/>
                <a:latin typeface="Inter"/>
              </a:rPr>
              <a:t> &gt; 200) </a:t>
            </a:r>
            <a:endParaRPr lang="en-GB" i="1" dirty="0">
              <a:latin typeface="Inter"/>
            </a:endParaRPr>
          </a:p>
          <a:p>
            <a:pPr marL="0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en-GB" sz="3200" dirty="0">
                <a:latin typeface="Inter"/>
              </a:rPr>
              <a:t>  (</a:t>
            </a:r>
            <a:r>
              <a:rPr lang="en-GB" sz="3200" b="0" u="none" strike="noStrike" dirty="0">
                <a:effectLst/>
                <a:latin typeface="Inter"/>
              </a:rPr>
              <a:t>| stands for “or”, you can use “&amp;” for and)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effectLst/>
                <a:latin typeface="Inter"/>
              </a:rPr>
              <a:t>Visualize outliers:</a:t>
            </a:r>
            <a:br>
              <a:rPr lang="en-GB" sz="3200" b="0" i="0" u="none" strike="noStrike" dirty="0">
                <a:effectLst/>
                <a:latin typeface="Inter"/>
              </a:rPr>
            </a:br>
            <a:r>
              <a:rPr lang="en-GB" b="0" i="1" u="none" strike="noStrike" dirty="0">
                <a:effectLst/>
                <a:latin typeface="Inter"/>
              </a:rPr>
              <a:t>graph box </a:t>
            </a:r>
            <a:r>
              <a:rPr lang="en-GB" b="0" i="1" u="none" strike="noStrike" dirty="0" err="1">
                <a:effectLst/>
                <a:latin typeface="Inter"/>
              </a:rPr>
              <a:t>sbp</a:t>
            </a:r>
            <a:endParaRPr lang="en-GB" b="0" i="1" u="none" strike="noStrike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1675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D03C-510B-BB57-8B53-D16F3F5F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/>
              <a:t>Summarizing data and checking distribution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A96212-67F0-8E60-6034-54EB89F2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562" b="-445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106DEDD-034B-DF29-7BCB-76988713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effectLst/>
                <a:latin typeface="Inter"/>
              </a:rPr>
              <a:t>Basic summary:</a:t>
            </a:r>
            <a:br>
              <a:rPr lang="en-GB" sz="2000" b="0" i="0" u="none" strike="noStrike" dirty="0">
                <a:effectLst/>
                <a:latin typeface="Inter"/>
              </a:rPr>
            </a:br>
            <a:r>
              <a:rPr lang="en-GB" sz="2000" b="0" i="1" u="none" strike="noStrike" dirty="0">
                <a:effectLst/>
                <a:latin typeface="Inter"/>
              </a:rPr>
              <a:t>summarize hba1c</a:t>
            </a:r>
          </a:p>
          <a:p>
            <a:pPr marL="0" indent="0">
              <a:buNone/>
            </a:pPr>
            <a:endParaRPr lang="en-GB" sz="2000" b="0" i="1" u="none" strike="noStrike" dirty="0">
              <a:effectLst/>
              <a:latin typeface="Inter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effectLst/>
                <a:latin typeface="Inter"/>
              </a:rPr>
              <a:t>Detailed statistics: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2000" b="0" i="1" u="none" strike="noStrike" dirty="0">
                <a:effectLst/>
                <a:latin typeface="Inter"/>
              </a:rPr>
              <a:t>   summarize hba1c, detail 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2000" b="0" i="0" u="none" strike="noStrike" dirty="0">
                <a:effectLst/>
                <a:latin typeface="Inter"/>
              </a:rPr>
              <a:t>   </a:t>
            </a:r>
            <a:r>
              <a:rPr lang="en-GB" sz="2000" b="0" i="1" u="none" strike="noStrike" dirty="0" err="1">
                <a:effectLst/>
                <a:latin typeface="Inter"/>
              </a:rPr>
              <a:t>tabstat</a:t>
            </a:r>
            <a:r>
              <a:rPr lang="en-GB" sz="2000" b="0" i="1" u="none" strike="noStrike" dirty="0">
                <a:effectLst/>
                <a:latin typeface="Inter"/>
              </a:rPr>
              <a:t> hba1c, stats(mean </a:t>
            </a:r>
            <a:r>
              <a:rPr lang="en-GB" sz="2000" b="0" i="1" u="none" strike="noStrike" dirty="0" err="1">
                <a:effectLst/>
                <a:latin typeface="Inter"/>
              </a:rPr>
              <a:t>sd</a:t>
            </a:r>
            <a:r>
              <a:rPr lang="en-GB" sz="2000" b="0" i="1" u="none" strike="noStrike" dirty="0">
                <a:effectLst/>
                <a:latin typeface="Inter"/>
              </a:rPr>
              <a:t> min max p50) </a:t>
            </a:r>
          </a:p>
          <a:p>
            <a:pPr marL="0" indent="0">
              <a:spcBef>
                <a:spcPts val="300"/>
              </a:spcBef>
              <a:buNone/>
            </a:pPr>
            <a:endParaRPr lang="en-GB" sz="2000" i="1" dirty="0">
              <a:latin typeface="Inter"/>
            </a:endParaRPr>
          </a:p>
          <a:p>
            <a:pPr>
              <a:spcBef>
                <a:spcPts val="300"/>
              </a:spcBef>
            </a:pPr>
            <a:r>
              <a:rPr lang="en-GB" sz="2000" b="1" i="0" u="none" strike="noStrike" dirty="0">
                <a:effectLst/>
                <a:latin typeface="Inter"/>
              </a:rPr>
              <a:t>Check distribution:</a:t>
            </a:r>
            <a:br>
              <a:rPr lang="en-GB" sz="2000" b="0" i="0" u="none" strike="noStrike" dirty="0">
                <a:effectLst/>
                <a:latin typeface="Inter"/>
              </a:rPr>
            </a:br>
            <a:r>
              <a:rPr lang="en-GB" sz="2000" b="0" i="1" u="none" strike="noStrike" dirty="0">
                <a:effectLst/>
                <a:latin typeface="Inter"/>
              </a:rPr>
              <a:t>histogram hba1c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2000" i="1" dirty="0">
                <a:latin typeface="Inter"/>
              </a:rPr>
              <a:t>   histogram </a:t>
            </a:r>
            <a:r>
              <a:rPr lang="en-GB" sz="2000" b="0" i="1" u="none" strike="noStrike" dirty="0">
                <a:effectLst/>
                <a:latin typeface="Inter"/>
              </a:rPr>
              <a:t>hba1c</a:t>
            </a:r>
            <a:r>
              <a:rPr lang="en-GB" sz="2000" i="1" dirty="0">
                <a:latin typeface="Inter"/>
              </a:rPr>
              <a:t>, norm </a:t>
            </a:r>
            <a:r>
              <a:rPr lang="en-GB" sz="2000" dirty="0">
                <a:latin typeface="Inter"/>
              </a:rPr>
              <a:t>(this will show if variable conforms to normal   distribution)</a:t>
            </a:r>
            <a:endParaRPr lang="en-GB" sz="2000" b="0" u="none" strike="noStrike" dirty="0">
              <a:effectLst/>
              <a:latin typeface="Inter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042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2311-003D-C2D9-C77A-CCB1A478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Dealing with errors and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96D0-A298-9552-D53F-9A20E6AB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Correcting errors: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effectLst/>
                <a:latin typeface="Inter"/>
              </a:rPr>
              <a:t>Replace incorrect values:</a:t>
            </a:r>
            <a:br>
              <a:rPr lang="en-GB" sz="2000" b="0" i="0" u="none" strike="noStrike" dirty="0">
                <a:effectLst/>
                <a:latin typeface="Inter"/>
              </a:rPr>
            </a:br>
            <a:r>
              <a:rPr lang="en-GB" sz="2000" b="0" i="1" u="none" strike="noStrike" dirty="0">
                <a:effectLst/>
                <a:latin typeface="Inter"/>
              </a:rPr>
              <a:t>replace hba1c = “0” if hba1c ==“O”</a:t>
            </a:r>
            <a:endParaRPr lang="en-GB" sz="2000" b="0" i="0" u="none" strike="noStrike" dirty="0">
              <a:effectLst/>
              <a:latin typeface="Inter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effectLst/>
                <a:latin typeface="Inter"/>
              </a:rPr>
              <a:t>Drop implausible values/outliers:</a:t>
            </a:r>
            <a:br>
              <a:rPr lang="en-GB" sz="2000" b="0" i="0" u="none" strike="noStrike" dirty="0">
                <a:effectLst/>
                <a:latin typeface="Inter"/>
              </a:rPr>
            </a:br>
            <a:r>
              <a:rPr lang="en-GB" sz="2000" b="0" i="1" u="none" strike="noStrike" dirty="0">
                <a:effectLst/>
                <a:latin typeface="Inter"/>
              </a:rPr>
              <a:t>drop if hba1c &lt; 0</a:t>
            </a:r>
          </a:p>
          <a:p>
            <a:pPr marL="0" indent="0">
              <a:buNone/>
            </a:pPr>
            <a:r>
              <a:rPr lang="en-US" sz="2000" b="1" dirty="0"/>
              <a:t>Imputing missing values: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effectLst/>
                <a:latin typeface="Inter"/>
              </a:rPr>
              <a:t>Mean imputation: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600" i="1" dirty="0">
                <a:latin typeface="Inter"/>
              </a:rPr>
              <a:t>summarize hba1c, det</a:t>
            </a:r>
            <a:br>
              <a:rPr lang="en-GB" sz="1600" b="0" i="0" u="none" strike="noStrike" dirty="0">
                <a:effectLst/>
                <a:latin typeface="Inter"/>
              </a:rPr>
            </a:br>
            <a:r>
              <a:rPr lang="en-GB" sz="1600" b="0" i="1" u="none" strike="noStrike" dirty="0">
                <a:effectLst/>
                <a:latin typeface="Inter"/>
              </a:rPr>
              <a:t>replace hba1c = r(mean) if missing(hba1c)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effectLst/>
                <a:latin typeface="Inter"/>
              </a:rPr>
              <a:t>Advanced imputation: Use mi or ice commands.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5F9A857F-8540-9C66-64F9-C9976654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91" r="28610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66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7C0299-3AE7-7104-0814-2998B911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533411E-45C4-F389-EDB3-B22686C2C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5606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12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B598C-A144-E27F-4518-C7D2AF14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Common date commands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710A104-E7C6-E18B-EC62-EA7E3150E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0559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1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AB78-0AC7-38C0-FBE5-5EF3D1C1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Date calculations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6FD11D-064C-4DDB-46EA-7C615F3F9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4242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45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F2C22-D041-FA97-7F5B-312BACD1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29" y="0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Formatting dates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C2A6DD4-2173-4CD4-4A3B-B0D46752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61" y="1113501"/>
            <a:ext cx="6634516" cy="5363287"/>
          </a:xfrm>
        </p:spPr>
        <p:txBody>
          <a:bodyPr>
            <a:noAutofit/>
          </a:bodyPr>
          <a:lstStyle/>
          <a:p>
            <a:r>
              <a:rPr lang="en-GB" b="0" i="0" u="none" strike="noStrike" dirty="0">
                <a:effectLst/>
                <a:latin typeface="Inter"/>
              </a:rPr>
              <a:t>Apply formats:</a:t>
            </a:r>
            <a:br>
              <a:rPr lang="en-GB" b="0" i="0" u="none" strike="noStrike" dirty="0">
                <a:effectLst/>
                <a:latin typeface="Inter"/>
              </a:rPr>
            </a:br>
            <a:r>
              <a:rPr lang="en-GB" sz="2400" b="0" i="1" u="none" strike="noStrike" dirty="0">
                <a:effectLst/>
                <a:latin typeface="Inter"/>
              </a:rPr>
              <a:t>format </a:t>
            </a:r>
            <a:r>
              <a:rPr lang="en-GB" sz="2400" b="0" i="1" u="none" strike="noStrike" dirty="0" err="1">
                <a:effectLst/>
                <a:latin typeface="Inter"/>
              </a:rPr>
              <a:t>date_var</a:t>
            </a:r>
            <a:r>
              <a:rPr lang="en-GB" sz="2400" b="0" i="1" u="none" strike="noStrike" dirty="0">
                <a:effectLst/>
                <a:latin typeface="Inter"/>
              </a:rPr>
              <a:t> %</a:t>
            </a:r>
            <a:r>
              <a:rPr lang="en-GB" sz="2400" b="0" i="1" u="none" strike="noStrike" dirty="0" err="1">
                <a:effectLst/>
                <a:latin typeface="Inter"/>
              </a:rPr>
              <a:t>tdNN</a:t>
            </a:r>
            <a:r>
              <a:rPr lang="en-GB" sz="2400" b="0" i="1" u="none" strike="noStrike" dirty="0">
                <a:effectLst/>
                <a:latin typeface="Inter"/>
              </a:rPr>
              <a:t>/DD/YYYY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Inter"/>
              </a:rPr>
              <a:t>NN/DD/YYY will change based on how you want your dates to be displayed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Inter"/>
              </a:rPr>
              <a:t>In the above format, date will be displayed as month/day/year</a:t>
            </a:r>
            <a:endParaRPr lang="en-GB" b="1" dirty="0">
              <a:latin typeface="Inter"/>
            </a:endParaRPr>
          </a:p>
          <a:p>
            <a:pPr marL="0" indent="0">
              <a:buNone/>
            </a:pPr>
            <a:r>
              <a:rPr lang="en-GB" b="1" dirty="0">
                <a:latin typeface="Inter"/>
              </a:rPr>
              <a:t>NOTE:</a:t>
            </a:r>
            <a:endParaRPr lang="en-GB" b="1" i="0" u="none" strike="noStrike" dirty="0">
              <a:effectLst/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Inter"/>
              </a:rPr>
              <a:t>Always check for missing values (</a:t>
            </a:r>
            <a:r>
              <a:rPr lang="en-GB" b="0" i="0" u="none" strike="noStrike" dirty="0" err="1">
                <a:effectLst/>
                <a:latin typeface="Inter"/>
              </a:rPr>
              <a:t>mvdecode</a:t>
            </a:r>
            <a:r>
              <a:rPr lang="en-GB" b="0" i="0" u="none" strike="noStrike" dirty="0">
                <a:effectLst/>
                <a:latin typeface="Inter"/>
              </a:rPr>
              <a:t>)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Inter"/>
              </a:rPr>
              <a:t>Use list to verify date transformations</a:t>
            </a:r>
            <a:endParaRPr lang="en-GB" b="1" dirty="0"/>
          </a:p>
          <a:p>
            <a:pPr marL="0" indent="0">
              <a:spcBef>
                <a:spcPts val="300"/>
              </a:spcBef>
              <a:buNone/>
            </a:pPr>
            <a:r>
              <a:rPr lang="en-GB" b="1" dirty="0"/>
              <a:t>Example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GB" sz="2000" i="1" dirty="0"/>
              <a:t>gen </a:t>
            </a:r>
            <a:r>
              <a:rPr lang="en-GB" sz="2000" i="1" dirty="0" err="1"/>
              <a:t>admission_date</a:t>
            </a:r>
            <a:r>
              <a:rPr lang="en-GB" sz="2000" i="1" dirty="0"/>
              <a:t> = </a:t>
            </a:r>
            <a:r>
              <a:rPr lang="en-GB" sz="2000" i="1" dirty="0" err="1"/>
              <a:t>ymd</a:t>
            </a:r>
            <a:r>
              <a:rPr lang="en-GB" sz="2000" i="1" dirty="0"/>
              <a:t>(2023,10,15")</a:t>
            </a:r>
            <a:br>
              <a:rPr lang="en-GB" sz="2000" i="1" dirty="0"/>
            </a:br>
            <a:r>
              <a:rPr lang="en-GB" sz="2000" i="1" dirty="0"/>
              <a:t>format </a:t>
            </a:r>
            <a:r>
              <a:rPr lang="en-GB" sz="2000" i="1" dirty="0" err="1"/>
              <a:t>admission_date</a:t>
            </a:r>
            <a:r>
              <a:rPr lang="en-GB" sz="2000" i="1" dirty="0"/>
              <a:t> %</a:t>
            </a:r>
            <a:r>
              <a:rPr lang="en-GB" sz="2000" i="1" dirty="0" err="1"/>
              <a:t>tdNN</a:t>
            </a:r>
            <a:r>
              <a:rPr lang="en-GB" sz="2000" i="1" dirty="0"/>
              <a:t>/DD/YYYY</a:t>
            </a:r>
            <a:br>
              <a:rPr lang="en-GB" sz="2000" i="1" dirty="0"/>
            </a:br>
            <a:r>
              <a:rPr lang="en-GB" sz="2000" i="1" dirty="0"/>
              <a:t>list </a:t>
            </a:r>
            <a:r>
              <a:rPr lang="en-GB" sz="2000" i="1" dirty="0" err="1"/>
              <a:t>admission_date</a:t>
            </a:r>
            <a:endParaRPr lang="en-GB" sz="2000" b="0" i="1" u="none" strike="noStrike" dirty="0">
              <a:effectLst/>
              <a:latin typeface="Inter"/>
            </a:endParaRPr>
          </a:p>
          <a:p>
            <a:endParaRPr lang="en-US" dirty="0"/>
          </a:p>
        </p:txBody>
      </p:sp>
      <p:pic>
        <p:nvPicPr>
          <p:cNvPr id="24" name="Picture 23" descr="A page in a planner">
            <a:extLst>
              <a:ext uri="{FF2B5EF4-FFF2-40B4-BE49-F238E27FC236}">
                <a16:creationId xmlns:a16="http://schemas.microsoft.com/office/drawing/2014/main" id="{B4231F0D-9D15-A196-8760-0EF496B4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63" r="25385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87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A4161-0DF8-06AD-1365-F96D6ECF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How to label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706F-7119-BE94-389B-17F9205A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470244"/>
            <a:ext cx="6611612" cy="3769835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Inter"/>
              </a:rPr>
              <a:t>Purpose:</a:t>
            </a:r>
            <a:r>
              <a:rPr lang="en-GB" b="0" i="0" u="none" strike="noStrike" dirty="0">
                <a:effectLst/>
                <a:latin typeface="Inter"/>
              </a:rPr>
              <a:t> Adds a descriptive label to a variable for better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Inter"/>
              </a:rPr>
              <a:t>Command:</a:t>
            </a:r>
            <a:r>
              <a:rPr lang="en-GB" b="0" i="0" u="none" strike="noStrike" dirty="0">
                <a:effectLst/>
                <a:latin typeface="Inter"/>
              </a:rPr>
              <a:t> </a:t>
            </a:r>
            <a:r>
              <a:rPr lang="en-GB" b="0" i="1" u="none" strike="noStrike" dirty="0">
                <a:effectLst/>
                <a:latin typeface="Inter"/>
              </a:rPr>
              <a:t>label variable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Inter"/>
              </a:rPr>
              <a:t>Example:</a:t>
            </a:r>
            <a:endParaRPr lang="en-GB" b="0" i="0" u="none" strike="noStrike" dirty="0"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GB" sz="2800" b="0" i="1" u="none" strike="noStrike" dirty="0">
                <a:effectLst/>
                <a:latin typeface="Inter"/>
              </a:rPr>
              <a:t>label variable age "Age of Respondent"</a:t>
            </a:r>
          </a:p>
          <a:p>
            <a:endParaRPr lang="en-US" sz="3600" dirty="0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A7547081-6CD5-67A4-1A56-57BDD56E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86" r="23049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78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C0218D-1697-8B5E-1F43-FA65B524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VARIABLES</a:t>
            </a:r>
          </a:p>
        </p:txBody>
      </p:sp>
      <p:sp>
        <p:nvSpPr>
          <p:cNvPr id="2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97CE9-85BC-3104-C994-8A7DD040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Creating code for categorical variables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EAA63-F53E-1C70-5519-CF9645F12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66976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853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68F46-04D1-97A8-CFD6-C7B0C4ED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/>
              <a:t>Labelling values of categorical variables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2A7AF-6408-95CC-DF55-0810CAE75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3737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51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1205-2F6D-F3FF-9F3F-D6C2E9B5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Generating new variable from existing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CDEDE-3B13-A318-A1B7-75188942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97" r="3240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BAF5-8035-2EDF-F03B-536EDC38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effectLst/>
                <a:latin typeface="Inter"/>
              </a:rPr>
              <a:t>Purpose:</a:t>
            </a:r>
            <a:r>
              <a:rPr lang="en-GB" sz="2000" b="0" i="0" u="none" strike="noStrike" dirty="0">
                <a:effectLst/>
                <a:latin typeface="Inter"/>
              </a:rPr>
              <a:t> Creates a new variable based on an expression or transformation of an existing variable</a:t>
            </a:r>
          </a:p>
          <a:p>
            <a:pPr>
              <a:spcBef>
                <a:spcPts val="300"/>
              </a:spcBef>
            </a:pPr>
            <a:r>
              <a:rPr lang="en-GB" sz="2000" b="1" i="0" u="none" strike="noStrike" dirty="0">
                <a:effectLst/>
                <a:latin typeface="Inter"/>
              </a:rPr>
              <a:t>Command:</a:t>
            </a:r>
            <a:r>
              <a:rPr lang="en-GB" sz="2000" b="0" i="0" u="none" strike="noStrike" dirty="0">
                <a:effectLst/>
                <a:latin typeface="Inter"/>
              </a:rPr>
              <a:t> generate</a:t>
            </a:r>
          </a:p>
          <a:p>
            <a:pPr>
              <a:spcBef>
                <a:spcPts val="300"/>
              </a:spcBef>
            </a:pPr>
            <a:r>
              <a:rPr lang="en-GB" sz="2000" dirty="0">
                <a:latin typeface="Inter"/>
              </a:rPr>
              <a:t>Example:</a:t>
            </a:r>
          </a:p>
          <a:p>
            <a:pPr lvl="1">
              <a:spcBef>
                <a:spcPts val="300"/>
              </a:spcBef>
            </a:pPr>
            <a:r>
              <a:rPr lang="en-GB" sz="2000" b="0" i="1" u="none" strike="noStrike" dirty="0">
                <a:effectLst/>
                <a:latin typeface="Inter"/>
              </a:rPr>
              <a:t>generate </a:t>
            </a:r>
            <a:r>
              <a:rPr lang="en-GB" sz="2000" b="0" i="1" u="none" strike="noStrike" dirty="0" err="1">
                <a:effectLst/>
                <a:latin typeface="Inter"/>
              </a:rPr>
              <a:t>new_var</a:t>
            </a:r>
            <a:r>
              <a:rPr lang="en-GB" sz="2000" b="0" i="1" u="none" strike="noStrike" dirty="0">
                <a:effectLst/>
                <a:latin typeface="Inter"/>
              </a:rPr>
              <a:t> = </a:t>
            </a:r>
            <a:r>
              <a:rPr lang="en-GB" sz="2000" b="0" i="1" u="none" strike="noStrike" dirty="0" err="1">
                <a:effectLst/>
                <a:latin typeface="Inter"/>
              </a:rPr>
              <a:t>old_var</a:t>
            </a:r>
            <a:endParaRPr lang="en-GB" sz="2000" b="0" i="1" u="none" strike="noStrike" dirty="0"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GB" sz="2000" i="1" dirty="0">
                <a:latin typeface="Inter"/>
              </a:rPr>
              <a:t>generate </a:t>
            </a:r>
            <a:r>
              <a:rPr lang="en-GB" sz="2000" i="1" dirty="0" err="1">
                <a:latin typeface="Inter"/>
              </a:rPr>
              <a:t>agenew</a:t>
            </a:r>
            <a:r>
              <a:rPr lang="en-GB" sz="2000" i="1" dirty="0">
                <a:latin typeface="Inter"/>
              </a:rPr>
              <a:t> = </a:t>
            </a:r>
            <a:r>
              <a:rPr lang="en-GB" sz="2000" i="1" dirty="0" err="1">
                <a:latin typeface="Inter"/>
              </a:rPr>
              <a:t>ageold</a:t>
            </a:r>
            <a:endParaRPr lang="en-GB" sz="2000" b="0" i="1" u="none" strike="noStrike" dirty="0">
              <a:effectLst/>
              <a:latin typeface="Inter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sz="2000" b="0" i="0" u="none" strike="noStrike" dirty="0">
              <a:effectLst/>
              <a:latin typeface="Inter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95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1247-A6D1-1945-998E-53AE6985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Generating new variable from existing variable</a:t>
            </a: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467D1493-0CAE-80AC-F5D2-9A30833E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34" r="22232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A645B-5B9C-F22B-DEE6-57670791E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015" y="2533476"/>
            <a:ext cx="5591908" cy="3447832"/>
          </a:xfrm>
        </p:spPr>
        <p:txBody>
          <a:bodyPr anchor="t">
            <a:normAutofit/>
          </a:bodyPr>
          <a:lstStyle/>
          <a:p>
            <a:r>
              <a:rPr lang="en-US" sz="2400" dirty="0"/>
              <a:t>You can also use mathematical operations to create variables:</a:t>
            </a:r>
          </a:p>
          <a:p>
            <a:pPr lvl="1"/>
            <a:r>
              <a:rPr lang="en-US" b="1" dirty="0"/>
              <a:t>Example</a:t>
            </a:r>
            <a:r>
              <a:rPr lang="en-US" sz="2000" i="1" dirty="0"/>
              <a:t>: generate </a:t>
            </a:r>
            <a:r>
              <a:rPr lang="en-US" sz="2000" i="1" dirty="0" err="1"/>
              <a:t>bmi</a:t>
            </a:r>
            <a:r>
              <a:rPr lang="en-US" sz="2000" i="1" dirty="0"/>
              <a:t>= weight / (height^2)</a:t>
            </a:r>
          </a:p>
          <a:p>
            <a:r>
              <a:rPr lang="en-US" sz="2400" dirty="0"/>
              <a:t>You can also use conditional logic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sz="2000" i="1" dirty="0"/>
              <a:t>generate </a:t>
            </a:r>
            <a:r>
              <a:rPr lang="en-US" sz="2000" i="1" dirty="0" err="1"/>
              <a:t>agegroup</a:t>
            </a:r>
            <a:r>
              <a:rPr lang="en-US" sz="2000" i="1" dirty="0"/>
              <a:t> = 1 if age&lt;20</a:t>
            </a:r>
          </a:p>
          <a:p>
            <a:pPr lvl="3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97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5FB1CB-5CF7-2434-B2FC-8AAE39D5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Replacing text in a string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82E5-BBC7-71EF-0C78-48EA5AA1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GB" sz="1800" b="1" i="0" u="none" strike="noStrike">
                <a:solidFill>
                  <a:schemeClr val="tx2"/>
                </a:solidFill>
                <a:effectLst/>
                <a:latin typeface="Inter"/>
              </a:rPr>
              <a:t>Purpose:</a:t>
            </a:r>
            <a:r>
              <a:rPr lang="en-GB" sz="1800" b="0" i="0" u="none" strike="noStrike">
                <a:solidFill>
                  <a:schemeClr val="tx2"/>
                </a:solidFill>
                <a:effectLst/>
                <a:latin typeface="Inter"/>
              </a:rPr>
              <a:t> Replaces specific text within a string variable.</a:t>
            </a:r>
          </a:p>
          <a:p>
            <a:r>
              <a:rPr lang="en-GB" sz="1800" b="1">
                <a:solidFill>
                  <a:schemeClr val="tx2"/>
                </a:solidFill>
                <a:latin typeface="Inter"/>
              </a:rPr>
              <a:t>Command</a:t>
            </a:r>
            <a:r>
              <a:rPr lang="en-GB" sz="1800">
                <a:solidFill>
                  <a:schemeClr val="tx2"/>
                </a:solidFill>
                <a:latin typeface="Inter"/>
              </a:rPr>
              <a:t>: replace</a:t>
            </a:r>
          </a:p>
          <a:p>
            <a:r>
              <a:rPr lang="en-GB" sz="1800" b="1">
                <a:solidFill>
                  <a:schemeClr val="tx2"/>
                </a:solidFill>
                <a:latin typeface="Inter"/>
              </a:rPr>
              <a:t>Example</a:t>
            </a:r>
            <a:r>
              <a:rPr lang="en-GB" sz="1800">
                <a:solidFill>
                  <a:schemeClr val="tx2"/>
                </a:solidFill>
                <a:latin typeface="Inter"/>
              </a:rPr>
              <a:t>: </a:t>
            </a:r>
            <a:r>
              <a:rPr lang="en-GB" sz="1800" i="1">
                <a:solidFill>
                  <a:schemeClr val="tx2"/>
                </a:solidFill>
                <a:latin typeface="Inter"/>
              </a:rPr>
              <a:t>replace sex=“F” if sex==“Female”</a:t>
            </a:r>
          </a:p>
          <a:p>
            <a:r>
              <a:rPr lang="en-GB" sz="1800" i="1">
                <a:solidFill>
                  <a:schemeClr val="tx2"/>
                </a:solidFill>
                <a:latin typeface="Inter"/>
              </a:rPr>
              <a:t>This is the simplest way to replace text in a variable</a:t>
            </a:r>
          </a:p>
        </p:txBody>
      </p:sp>
    </p:spTree>
    <p:extLst>
      <p:ext uri="{BB962C8B-B14F-4D97-AF65-F5344CB8AC3E}">
        <p14:creationId xmlns:p14="http://schemas.microsoft.com/office/powerpoint/2010/main" val="78848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72D7E-E93A-706E-FB79-3F53E5247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2F629A-2A2D-846E-006E-7E78EF98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Replacing text in a string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2762-95C2-14C9-420F-BC1430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GB" sz="1800" b="1" i="0" u="none" strike="noStrike">
                <a:solidFill>
                  <a:schemeClr val="tx2"/>
                </a:solidFill>
                <a:effectLst/>
                <a:latin typeface="Inter"/>
              </a:rPr>
              <a:t>Purpose:</a:t>
            </a:r>
            <a:r>
              <a:rPr lang="en-GB" sz="1800" b="0" i="0" u="none" strike="noStrike">
                <a:solidFill>
                  <a:schemeClr val="tx2"/>
                </a:solidFill>
                <a:effectLst/>
                <a:latin typeface="Inter"/>
              </a:rPr>
              <a:t> Replaces specific text within a string variable.</a:t>
            </a:r>
          </a:p>
          <a:p>
            <a:r>
              <a:rPr lang="en-GB" sz="1800" b="1">
                <a:solidFill>
                  <a:schemeClr val="tx2"/>
                </a:solidFill>
                <a:latin typeface="Inter"/>
              </a:rPr>
              <a:t>Command</a:t>
            </a:r>
            <a:r>
              <a:rPr lang="en-GB" sz="1800">
                <a:solidFill>
                  <a:schemeClr val="tx2"/>
                </a:solidFill>
                <a:latin typeface="Inter"/>
              </a:rPr>
              <a:t>: replace</a:t>
            </a:r>
          </a:p>
          <a:p>
            <a:r>
              <a:rPr lang="en-GB" sz="1800" b="1">
                <a:solidFill>
                  <a:schemeClr val="tx2"/>
                </a:solidFill>
                <a:latin typeface="Inter"/>
              </a:rPr>
              <a:t>Example</a:t>
            </a:r>
            <a:r>
              <a:rPr lang="en-GB" sz="1800">
                <a:solidFill>
                  <a:schemeClr val="tx2"/>
                </a:solidFill>
                <a:latin typeface="Inter"/>
              </a:rPr>
              <a:t>: </a:t>
            </a:r>
            <a:r>
              <a:rPr lang="en-GB" sz="1800" i="1">
                <a:solidFill>
                  <a:schemeClr val="tx2"/>
                </a:solidFill>
                <a:latin typeface="Inter"/>
              </a:rPr>
              <a:t>replace string_var =subinstr(string_var, “old_text”, “new_text”, .)</a:t>
            </a:r>
          </a:p>
          <a:p>
            <a:r>
              <a:rPr lang="en-GB" sz="1800">
                <a:solidFill>
                  <a:schemeClr val="tx2"/>
                </a:solidFill>
                <a:latin typeface="Inter"/>
              </a:rPr>
              <a:t>We use “.” to replace all occurrences. You can use a number to replace specific instance</a:t>
            </a:r>
          </a:p>
          <a:p>
            <a:r>
              <a:rPr lang="en-GB" sz="1800">
                <a:solidFill>
                  <a:schemeClr val="tx2"/>
                </a:solidFill>
                <a:latin typeface="Inter"/>
              </a:rPr>
              <a:t>Example: </a:t>
            </a:r>
            <a:r>
              <a:rPr lang="en-GB" sz="1800" i="1">
                <a:solidFill>
                  <a:schemeClr val="tx2"/>
                </a:solidFill>
                <a:latin typeface="Inter"/>
              </a:rPr>
              <a:t>replace sex = subinstr (sex, “female”, ”F”,.) </a:t>
            </a:r>
            <a:r>
              <a:rPr lang="en-GB" sz="1800">
                <a:solidFill>
                  <a:schemeClr val="tx2"/>
                </a:solidFill>
                <a:latin typeface="Inter"/>
              </a:rPr>
              <a:t>will replace all text “female” into “F” in the variable sex</a:t>
            </a:r>
            <a:endParaRPr lang="en-US" sz="18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3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899</Words>
  <Application>Microsoft Macintosh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Inter</vt:lpstr>
      <vt:lpstr>Office Theme</vt:lpstr>
      <vt:lpstr>Introduction</vt:lpstr>
      <vt:lpstr>How to label variables</vt:lpstr>
      <vt:lpstr>CATEGORICAL VARIABLES</vt:lpstr>
      <vt:lpstr>Creating code for categorical variables</vt:lpstr>
      <vt:lpstr>Labelling values of categorical variables</vt:lpstr>
      <vt:lpstr>Generating new variable from existing variable</vt:lpstr>
      <vt:lpstr>Generating new variable from existing variable</vt:lpstr>
      <vt:lpstr>Replacing text in a string variable</vt:lpstr>
      <vt:lpstr>Replacing text in a string variable</vt:lpstr>
      <vt:lpstr>How to customize display format of a variable</vt:lpstr>
      <vt:lpstr>NUMERICAL VARIABLES</vt:lpstr>
      <vt:lpstr>Checking data quality-identifying missing</vt:lpstr>
      <vt:lpstr>Checking data range and Visualizing outliers</vt:lpstr>
      <vt:lpstr>Summarizing data and checking distribution</vt:lpstr>
      <vt:lpstr>Dealing with errors and missing values</vt:lpstr>
      <vt:lpstr>DATES</vt:lpstr>
      <vt:lpstr>Common date commands</vt:lpstr>
      <vt:lpstr>Date calculations</vt:lpstr>
      <vt:lpstr>Formatting 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Leah Sanga</dc:creator>
  <cp:lastModifiedBy>Leah Sanga</cp:lastModifiedBy>
  <cp:revision>1</cp:revision>
  <dcterms:created xsi:type="dcterms:W3CDTF">2025-02-14T08:31:22Z</dcterms:created>
  <dcterms:modified xsi:type="dcterms:W3CDTF">2025-02-28T11:35:07Z</dcterms:modified>
</cp:coreProperties>
</file>