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6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0"/>
    <p:restoredTop sz="94719"/>
  </p:normalViewPr>
  <p:slideViewPr>
    <p:cSldViewPr snapToGrid="0">
      <p:cViewPr varScale="1">
        <p:scale>
          <a:sx n="109" d="100"/>
          <a:sy n="109" d="100"/>
        </p:scale>
        <p:origin x="104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AE82F-82E1-4618-B0B6-51565161BE2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9788B09-9E51-40D2-A9D3-336C535690B6}">
      <dgm:prSet/>
      <dgm:spPr/>
      <dgm:t>
        <a:bodyPr/>
        <a:lstStyle/>
        <a:p>
          <a:r>
            <a:rPr lang="en-GB"/>
            <a:t>Quantitative analysis involves the systematic investigation of phenomena using numerical data.</a:t>
          </a:r>
          <a:endParaRPr lang="en-US"/>
        </a:p>
      </dgm:t>
    </dgm:pt>
    <dgm:pt modelId="{427B05F1-2865-4843-9611-9CFCCAB53E8F}" type="parTrans" cxnId="{2CC28A4E-FF65-49E4-9AAC-D3DCA24E0695}">
      <dgm:prSet/>
      <dgm:spPr/>
      <dgm:t>
        <a:bodyPr/>
        <a:lstStyle/>
        <a:p>
          <a:endParaRPr lang="en-US"/>
        </a:p>
      </dgm:t>
    </dgm:pt>
    <dgm:pt modelId="{B78AA0A9-0F69-42E9-A362-2762ECAD0B00}" type="sibTrans" cxnId="{2CC28A4E-FF65-49E4-9AAC-D3DCA24E0695}">
      <dgm:prSet/>
      <dgm:spPr/>
      <dgm:t>
        <a:bodyPr/>
        <a:lstStyle/>
        <a:p>
          <a:endParaRPr lang="en-US"/>
        </a:p>
      </dgm:t>
    </dgm:pt>
    <dgm:pt modelId="{2D1756A0-3E5E-4F80-89A1-13EBE0EFF6CD}">
      <dgm:prSet/>
      <dgm:spPr/>
      <dgm:t>
        <a:bodyPr/>
        <a:lstStyle/>
        <a:p>
          <a:r>
            <a:rPr lang="en-GB"/>
            <a:t>It focuses on measuring variables and analyzing relationships, patterns, and trends.</a:t>
          </a:r>
          <a:endParaRPr lang="en-US"/>
        </a:p>
      </dgm:t>
    </dgm:pt>
    <dgm:pt modelId="{40B2E532-9CF2-41B5-BE5D-B58255AAC45B}" type="parTrans" cxnId="{6D19B879-D2CC-4027-BA68-7638E281EB47}">
      <dgm:prSet/>
      <dgm:spPr/>
      <dgm:t>
        <a:bodyPr/>
        <a:lstStyle/>
        <a:p>
          <a:endParaRPr lang="en-US"/>
        </a:p>
      </dgm:t>
    </dgm:pt>
    <dgm:pt modelId="{67810EC7-4413-4860-A695-6425CAD95688}" type="sibTrans" cxnId="{6D19B879-D2CC-4027-BA68-7638E281EB47}">
      <dgm:prSet/>
      <dgm:spPr/>
      <dgm:t>
        <a:bodyPr/>
        <a:lstStyle/>
        <a:p>
          <a:endParaRPr lang="en-US"/>
        </a:p>
      </dgm:t>
    </dgm:pt>
    <dgm:pt modelId="{F8829CEA-D24F-48FE-8627-2E0750550554}">
      <dgm:prSet/>
      <dgm:spPr/>
      <dgm:t>
        <a:bodyPr/>
        <a:lstStyle/>
        <a:p>
          <a:r>
            <a:rPr lang="en-GB"/>
            <a:t>Commonly used in fields like economics, healthcare, social sciences, and marketing.</a:t>
          </a:r>
          <a:endParaRPr lang="en-US"/>
        </a:p>
      </dgm:t>
    </dgm:pt>
    <dgm:pt modelId="{06F95993-2673-4B22-82F1-9A1DD5850411}" type="parTrans" cxnId="{E2BFDB1B-74BC-418F-ADA5-F66EADECDAD8}">
      <dgm:prSet/>
      <dgm:spPr/>
      <dgm:t>
        <a:bodyPr/>
        <a:lstStyle/>
        <a:p>
          <a:endParaRPr lang="en-US"/>
        </a:p>
      </dgm:t>
    </dgm:pt>
    <dgm:pt modelId="{8C72508E-88A5-4CE1-888E-92554C216859}" type="sibTrans" cxnId="{E2BFDB1B-74BC-418F-ADA5-F66EADECDAD8}">
      <dgm:prSet/>
      <dgm:spPr/>
      <dgm:t>
        <a:bodyPr/>
        <a:lstStyle/>
        <a:p>
          <a:endParaRPr lang="en-US"/>
        </a:p>
      </dgm:t>
    </dgm:pt>
    <dgm:pt modelId="{54109CAF-43C6-48B4-A465-C7BA78EE48E2}">
      <dgm:prSet/>
      <dgm:spPr/>
      <dgm:t>
        <a:bodyPr/>
        <a:lstStyle/>
        <a:p>
          <a:r>
            <a:rPr lang="en-GB"/>
            <a:t>Key tools include statistical software, spreadsheets, and visualization techniques</a:t>
          </a:r>
          <a:endParaRPr lang="en-US"/>
        </a:p>
      </dgm:t>
    </dgm:pt>
    <dgm:pt modelId="{2CB97820-9E27-4020-9182-CCBCA713136F}" type="parTrans" cxnId="{D5F53852-1FBC-4516-A301-A77D575151E1}">
      <dgm:prSet/>
      <dgm:spPr/>
      <dgm:t>
        <a:bodyPr/>
        <a:lstStyle/>
        <a:p>
          <a:endParaRPr lang="en-US"/>
        </a:p>
      </dgm:t>
    </dgm:pt>
    <dgm:pt modelId="{8068AD6E-215E-4E6F-BBFB-7BFA1C9CC29B}" type="sibTrans" cxnId="{D5F53852-1FBC-4516-A301-A77D575151E1}">
      <dgm:prSet/>
      <dgm:spPr/>
      <dgm:t>
        <a:bodyPr/>
        <a:lstStyle/>
        <a:p>
          <a:endParaRPr lang="en-US"/>
        </a:p>
      </dgm:t>
    </dgm:pt>
    <dgm:pt modelId="{E71645DF-A50F-43F4-B5C5-60F04FED467B}" type="pres">
      <dgm:prSet presAssocID="{440AE82F-82E1-4618-B0B6-51565161BE24}" presName="root" presStyleCnt="0">
        <dgm:presLayoutVars>
          <dgm:dir/>
          <dgm:resizeHandles val="exact"/>
        </dgm:presLayoutVars>
      </dgm:prSet>
      <dgm:spPr/>
    </dgm:pt>
    <dgm:pt modelId="{C8B14E99-B984-4F8D-952A-8574D02F7E5C}" type="pres">
      <dgm:prSet presAssocID="{440AE82F-82E1-4618-B0B6-51565161BE24}" presName="container" presStyleCnt="0">
        <dgm:presLayoutVars>
          <dgm:dir/>
          <dgm:resizeHandles val="exact"/>
        </dgm:presLayoutVars>
      </dgm:prSet>
      <dgm:spPr/>
    </dgm:pt>
    <dgm:pt modelId="{95B47A21-9896-431B-80C3-A58928AFA70A}" type="pres">
      <dgm:prSet presAssocID="{F9788B09-9E51-40D2-A9D3-336C535690B6}" presName="compNode" presStyleCnt="0"/>
      <dgm:spPr/>
    </dgm:pt>
    <dgm:pt modelId="{78BC1AD0-350B-4E80-871E-57C82AD52BAF}" type="pres">
      <dgm:prSet presAssocID="{F9788B09-9E51-40D2-A9D3-336C535690B6}" presName="iconBgRect" presStyleLbl="bgShp" presStyleIdx="0" presStyleCnt="4" custLinFactX="200000" custLinFactNeighborX="212705" custLinFactNeighborY="855"/>
      <dgm:spPr/>
    </dgm:pt>
    <dgm:pt modelId="{26B2A508-B772-428A-86B3-1C26F4F09851}" type="pres">
      <dgm:prSet presAssocID="{F9788B09-9E51-40D2-A9D3-336C535690B6}" presName="iconRect" presStyleLbl="node1" presStyleIdx="0" presStyleCnt="4" custLinFactX="307140" custLinFactNeighborX="400000" custLinFactNeighborY="589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DA9B04D-13FC-486C-A1FD-4E777D530E5C}" type="pres">
      <dgm:prSet presAssocID="{F9788B09-9E51-40D2-A9D3-336C535690B6}" presName="spaceRect" presStyleCnt="0"/>
      <dgm:spPr/>
    </dgm:pt>
    <dgm:pt modelId="{4A0943AF-4A7E-44D1-AC5D-D56310BB525A}" type="pres">
      <dgm:prSet presAssocID="{F9788B09-9E51-40D2-A9D3-336C535690B6}" presName="textRect" presStyleLbl="revTx" presStyleIdx="0" presStyleCnt="4">
        <dgm:presLayoutVars>
          <dgm:chMax val="1"/>
          <dgm:chPref val="1"/>
        </dgm:presLayoutVars>
      </dgm:prSet>
      <dgm:spPr/>
    </dgm:pt>
    <dgm:pt modelId="{61C266C6-BCBC-4F6D-83F3-9D8773EB21F3}" type="pres">
      <dgm:prSet presAssocID="{B78AA0A9-0F69-42E9-A362-2762ECAD0B00}" presName="sibTrans" presStyleLbl="sibTrans2D1" presStyleIdx="0" presStyleCnt="0"/>
      <dgm:spPr/>
    </dgm:pt>
    <dgm:pt modelId="{CC0E3E35-7CA9-4361-9A81-170A33E52146}" type="pres">
      <dgm:prSet presAssocID="{2D1756A0-3E5E-4F80-89A1-13EBE0EFF6CD}" presName="compNode" presStyleCnt="0"/>
      <dgm:spPr/>
    </dgm:pt>
    <dgm:pt modelId="{CB33858F-7602-49C0-8235-797EFD234B96}" type="pres">
      <dgm:prSet presAssocID="{2D1756A0-3E5E-4F80-89A1-13EBE0EFF6CD}" presName="iconBgRect" presStyleLbl="bgShp" presStyleIdx="1" presStyleCnt="4" custLinFactX="-200000" custLinFactNeighborX="-206357" custLinFactNeighborY="-5487"/>
      <dgm:spPr/>
    </dgm:pt>
    <dgm:pt modelId="{310FC437-FC49-442F-A2A8-BF75BFEA1BAB}" type="pres">
      <dgm:prSet presAssocID="{2D1756A0-3E5E-4F80-89A1-13EBE0EFF6CD}" presName="iconRect" presStyleLbl="node1" presStyleIdx="1" presStyleCnt="4" custLinFactX="-300000" custLinFactNeighborX="-396196" custLinFactNeighborY="-651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2723C0E-BF98-42EB-827B-5D3E120CAEF0}" type="pres">
      <dgm:prSet presAssocID="{2D1756A0-3E5E-4F80-89A1-13EBE0EFF6CD}" presName="spaceRect" presStyleCnt="0"/>
      <dgm:spPr/>
    </dgm:pt>
    <dgm:pt modelId="{B0CA1259-F097-4928-B17F-3BA7273E46E5}" type="pres">
      <dgm:prSet presAssocID="{2D1756A0-3E5E-4F80-89A1-13EBE0EFF6CD}" presName="textRect" presStyleLbl="revTx" presStyleIdx="1" presStyleCnt="4">
        <dgm:presLayoutVars>
          <dgm:chMax val="1"/>
          <dgm:chPref val="1"/>
        </dgm:presLayoutVars>
      </dgm:prSet>
      <dgm:spPr/>
    </dgm:pt>
    <dgm:pt modelId="{31DCE211-EA35-4ABA-AE76-86F912297CC8}" type="pres">
      <dgm:prSet presAssocID="{67810EC7-4413-4860-A695-6425CAD95688}" presName="sibTrans" presStyleLbl="sibTrans2D1" presStyleIdx="0" presStyleCnt="0"/>
      <dgm:spPr/>
    </dgm:pt>
    <dgm:pt modelId="{E48AD033-9935-4C3D-84E8-AE6D359CC063}" type="pres">
      <dgm:prSet presAssocID="{F8829CEA-D24F-48FE-8627-2E0750550554}" presName="compNode" presStyleCnt="0"/>
      <dgm:spPr/>
    </dgm:pt>
    <dgm:pt modelId="{DA53D9E7-976A-46FA-88FC-863A00ADA686}" type="pres">
      <dgm:prSet presAssocID="{F8829CEA-D24F-48FE-8627-2E0750550554}" presName="iconBgRect" presStyleLbl="bgShp" presStyleIdx="2" presStyleCnt="4"/>
      <dgm:spPr/>
    </dgm:pt>
    <dgm:pt modelId="{330CAA8F-4282-44A3-9458-A9E626CC1423}" type="pres">
      <dgm:prSet presAssocID="{F8829CEA-D24F-48FE-8627-2E07505505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4E565FB3-7AD1-4380-810F-B256DD981EF7}" type="pres">
      <dgm:prSet presAssocID="{F8829CEA-D24F-48FE-8627-2E0750550554}" presName="spaceRect" presStyleCnt="0"/>
      <dgm:spPr/>
    </dgm:pt>
    <dgm:pt modelId="{456A2F69-1C2D-4A13-A6CD-5E3F768DEEFA}" type="pres">
      <dgm:prSet presAssocID="{F8829CEA-D24F-48FE-8627-2E0750550554}" presName="textRect" presStyleLbl="revTx" presStyleIdx="2" presStyleCnt="4">
        <dgm:presLayoutVars>
          <dgm:chMax val="1"/>
          <dgm:chPref val="1"/>
        </dgm:presLayoutVars>
      </dgm:prSet>
      <dgm:spPr/>
    </dgm:pt>
    <dgm:pt modelId="{5C91A245-DF2D-43B0-880D-5A0011B93B41}" type="pres">
      <dgm:prSet presAssocID="{8C72508E-88A5-4CE1-888E-92554C216859}" presName="sibTrans" presStyleLbl="sibTrans2D1" presStyleIdx="0" presStyleCnt="0"/>
      <dgm:spPr/>
    </dgm:pt>
    <dgm:pt modelId="{60E1716F-A2F2-4C81-B4F9-36BAA3473140}" type="pres">
      <dgm:prSet presAssocID="{54109CAF-43C6-48B4-A465-C7BA78EE48E2}" presName="compNode" presStyleCnt="0"/>
      <dgm:spPr/>
    </dgm:pt>
    <dgm:pt modelId="{36E4954E-B6CC-4CB2-9594-7E4A988B7DAB}" type="pres">
      <dgm:prSet presAssocID="{54109CAF-43C6-48B4-A465-C7BA78EE48E2}" presName="iconBgRect" presStyleLbl="bgShp" presStyleIdx="3" presStyleCnt="4"/>
      <dgm:spPr/>
    </dgm:pt>
    <dgm:pt modelId="{50587B2D-70D6-4540-B29D-E62434096D7F}" type="pres">
      <dgm:prSet presAssocID="{54109CAF-43C6-48B4-A465-C7BA78EE48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2111E2-5FBB-49B8-88FB-93E44D48272F}" type="pres">
      <dgm:prSet presAssocID="{54109CAF-43C6-48B4-A465-C7BA78EE48E2}" presName="spaceRect" presStyleCnt="0"/>
      <dgm:spPr/>
    </dgm:pt>
    <dgm:pt modelId="{639F8762-89D6-42A1-8A40-899D0DE23BBC}" type="pres">
      <dgm:prSet presAssocID="{54109CAF-43C6-48B4-A465-C7BA78EE48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2BFDB1B-74BC-418F-ADA5-F66EADECDAD8}" srcId="{440AE82F-82E1-4618-B0B6-51565161BE24}" destId="{F8829CEA-D24F-48FE-8627-2E0750550554}" srcOrd="2" destOrd="0" parTransId="{06F95993-2673-4B22-82F1-9A1DD5850411}" sibTransId="{8C72508E-88A5-4CE1-888E-92554C216859}"/>
    <dgm:cxn modelId="{2CC28A4E-FF65-49E4-9AAC-D3DCA24E0695}" srcId="{440AE82F-82E1-4618-B0B6-51565161BE24}" destId="{F9788B09-9E51-40D2-A9D3-336C535690B6}" srcOrd="0" destOrd="0" parTransId="{427B05F1-2865-4843-9611-9CFCCAB53E8F}" sibTransId="{B78AA0A9-0F69-42E9-A362-2762ECAD0B00}"/>
    <dgm:cxn modelId="{D5F53852-1FBC-4516-A301-A77D575151E1}" srcId="{440AE82F-82E1-4618-B0B6-51565161BE24}" destId="{54109CAF-43C6-48B4-A465-C7BA78EE48E2}" srcOrd="3" destOrd="0" parTransId="{2CB97820-9E27-4020-9182-CCBCA713136F}" sibTransId="{8068AD6E-215E-4E6F-BBFB-7BFA1C9CC29B}"/>
    <dgm:cxn modelId="{6AB51260-B5F6-4C31-91E4-517C4001B5A4}" type="presOf" srcId="{8C72508E-88A5-4CE1-888E-92554C216859}" destId="{5C91A245-DF2D-43B0-880D-5A0011B93B41}" srcOrd="0" destOrd="0" presId="urn:microsoft.com/office/officeart/2018/2/layout/IconCircleList"/>
    <dgm:cxn modelId="{6D19B879-D2CC-4027-BA68-7638E281EB47}" srcId="{440AE82F-82E1-4618-B0B6-51565161BE24}" destId="{2D1756A0-3E5E-4F80-89A1-13EBE0EFF6CD}" srcOrd="1" destOrd="0" parTransId="{40B2E532-9CF2-41B5-BE5D-B58255AAC45B}" sibTransId="{67810EC7-4413-4860-A695-6425CAD95688}"/>
    <dgm:cxn modelId="{0665107E-EE9B-4267-A6F8-E33606DC547D}" type="presOf" srcId="{67810EC7-4413-4860-A695-6425CAD95688}" destId="{31DCE211-EA35-4ABA-AE76-86F912297CC8}" srcOrd="0" destOrd="0" presId="urn:microsoft.com/office/officeart/2018/2/layout/IconCircleList"/>
    <dgm:cxn modelId="{0362AE85-9459-4081-A3FF-738B9073E198}" type="presOf" srcId="{2D1756A0-3E5E-4F80-89A1-13EBE0EFF6CD}" destId="{B0CA1259-F097-4928-B17F-3BA7273E46E5}" srcOrd="0" destOrd="0" presId="urn:microsoft.com/office/officeart/2018/2/layout/IconCircleList"/>
    <dgm:cxn modelId="{132832B7-AF2D-4B19-B7EE-6E359B58F6CE}" type="presOf" srcId="{F9788B09-9E51-40D2-A9D3-336C535690B6}" destId="{4A0943AF-4A7E-44D1-AC5D-D56310BB525A}" srcOrd="0" destOrd="0" presId="urn:microsoft.com/office/officeart/2018/2/layout/IconCircleList"/>
    <dgm:cxn modelId="{AF0B68BF-EFD9-430E-AAD1-DB2D8D03A64B}" type="presOf" srcId="{440AE82F-82E1-4618-B0B6-51565161BE24}" destId="{E71645DF-A50F-43F4-B5C5-60F04FED467B}" srcOrd="0" destOrd="0" presId="urn:microsoft.com/office/officeart/2018/2/layout/IconCircleList"/>
    <dgm:cxn modelId="{09C75EDA-3F74-4E74-8DFD-863D19BA6245}" type="presOf" srcId="{F8829CEA-D24F-48FE-8627-2E0750550554}" destId="{456A2F69-1C2D-4A13-A6CD-5E3F768DEEFA}" srcOrd="0" destOrd="0" presId="urn:microsoft.com/office/officeart/2018/2/layout/IconCircleList"/>
    <dgm:cxn modelId="{C50094E6-D48A-4930-B403-6E5CDE99AC13}" type="presOf" srcId="{B78AA0A9-0F69-42E9-A362-2762ECAD0B00}" destId="{61C266C6-BCBC-4F6D-83F3-9D8773EB21F3}" srcOrd="0" destOrd="0" presId="urn:microsoft.com/office/officeart/2018/2/layout/IconCircleList"/>
    <dgm:cxn modelId="{DEE1EAEE-1FAE-476F-9477-A673E8C20E4A}" type="presOf" srcId="{54109CAF-43C6-48B4-A465-C7BA78EE48E2}" destId="{639F8762-89D6-42A1-8A40-899D0DE23BBC}" srcOrd="0" destOrd="0" presId="urn:microsoft.com/office/officeart/2018/2/layout/IconCircleList"/>
    <dgm:cxn modelId="{DBEB70CE-D4DA-453C-8EA8-5EDF1FE7FD4E}" type="presParOf" srcId="{E71645DF-A50F-43F4-B5C5-60F04FED467B}" destId="{C8B14E99-B984-4F8D-952A-8574D02F7E5C}" srcOrd="0" destOrd="0" presId="urn:microsoft.com/office/officeart/2018/2/layout/IconCircleList"/>
    <dgm:cxn modelId="{D37B3639-7EB9-4C82-B7BD-C8E95B085FEA}" type="presParOf" srcId="{C8B14E99-B984-4F8D-952A-8574D02F7E5C}" destId="{95B47A21-9896-431B-80C3-A58928AFA70A}" srcOrd="0" destOrd="0" presId="urn:microsoft.com/office/officeart/2018/2/layout/IconCircleList"/>
    <dgm:cxn modelId="{6DBA044F-6581-4963-914B-AA658FB34963}" type="presParOf" srcId="{95B47A21-9896-431B-80C3-A58928AFA70A}" destId="{78BC1AD0-350B-4E80-871E-57C82AD52BAF}" srcOrd="0" destOrd="0" presId="urn:microsoft.com/office/officeart/2018/2/layout/IconCircleList"/>
    <dgm:cxn modelId="{9E0B5D62-3886-4775-BBC0-2A4C7CDE331B}" type="presParOf" srcId="{95B47A21-9896-431B-80C3-A58928AFA70A}" destId="{26B2A508-B772-428A-86B3-1C26F4F09851}" srcOrd="1" destOrd="0" presId="urn:microsoft.com/office/officeart/2018/2/layout/IconCircleList"/>
    <dgm:cxn modelId="{F1C5F082-2590-4541-93D7-C071E090D421}" type="presParOf" srcId="{95B47A21-9896-431B-80C3-A58928AFA70A}" destId="{1DA9B04D-13FC-486C-A1FD-4E777D530E5C}" srcOrd="2" destOrd="0" presId="urn:microsoft.com/office/officeart/2018/2/layout/IconCircleList"/>
    <dgm:cxn modelId="{B7DB7279-3C95-4B8D-A235-DD182CECC8E8}" type="presParOf" srcId="{95B47A21-9896-431B-80C3-A58928AFA70A}" destId="{4A0943AF-4A7E-44D1-AC5D-D56310BB525A}" srcOrd="3" destOrd="0" presId="urn:microsoft.com/office/officeart/2018/2/layout/IconCircleList"/>
    <dgm:cxn modelId="{227468B4-4230-4380-A441-D9036AD65989}" type="presParOf" srcId="{C8B14E99-B984-4F8D-952A-8574D02F7E5C}" destId="{61C266C6-BCBC-4F6D-83F3-9D8773EB21F3}" srcOrd="1" destOrd="0" presId="urn:microsoft.com/office/officeart/2018/2/layout/IconCircleList"/>
    <dgm:cxn modelId="{26EB8E76-1024-4E66-8A21-A9823CC680AD}" type="presParOf" srcId="{C8B14E99-B984-4F8D-952A-8574D02F7E5C}" destId="{CC0E3E35-7CA9-4361-9A81-170A33E52146}" srcOrd="2" destOrd="0" presId="urn:microsoft.com/office/officeart/2018/2/layout/IconCircleList"/>
    <dgm:cxn modelId="{0202E1F9-CD94-4189-8A7D-E3ACE956339A}" type="presParOf" srcId="{CC0E3E35-7CA9-4361-9A81-170A33E52146}" destId="{CB33858F-7602-49C0-8235-797EFD234B96}" srcOrd="0" destOrd="0" presId="urn:microsoft.com/office/officeart/2018/2/layout/IconCircleList"/>
    <dgm:cxn modelId="{22EBB2FE-D610-4BCB-8AF8-C95DC4150B84}" type="presParOf" srcId="{CC0E3E35-7CA9-4361-9A81-170A33E52146}" destId="{310FC437-FC49-442F-A2A8-BF75BFEA1BAB}" srcOrd="1" destOrd="0" presId="urn:microsoft.com/office/officeart/2018/2/layout/IconCircleList"/>
    <dgm:cxn modelId="{1E275F18-BD6F-4AED-A921-1E6459D53B35}" type="presParOf" srcId="{CC0E3E35-7CA9-4361-9A81-170A33E52146}" destId="{A2723C0E-BF98-42EB-827B-5D3E120CAEF0}" srcOrd="2" destOrd="0" presId="urn:microsoft.com/office/officeart/2018/2/layout/IconCircleList"/>
    <dgm:cxn modelId="{C015EFA7-B90B-448E-BAA8-D4AD4FC9A64A}" type="presParOf" srcId="{CC0E3E35-7CA9-4361-9A81-170A33E52146}" destId="{B0CA1259-F097-4928-B17F-3BA7273E46E5}" srcOrd="3" destOrd="0" presId="urn:microsoft.com/office/officeart/2018/2/layout/IconCircleList"/>
    <dgm:cxn modelId="{F1761728-4343-4132-9E86-2C3426BE8F5D}" type="presParOf" srcId="{C8B14E99-B984-4F8D-952A-8574D02F7E5C}" destId="{31DCE211-EA35-4ABA-AE76-86F912297CC8}" srcOrd="3" destOrd="0" presId="urn:microsoft.com/office/officeart/2018/2/layout/IconCircleList"/>
    <dgm:cxn modelId="{3FCFE905-1D51-4793-8E66-F6019B0C0511}" type="presParOf" srcId="{C8B14E99-B984-4F8D-952A-8574D02F7E5C}" destId="{E48AD033-9935-4C3D-84E8-AE6D359CC063}" srcOrd="4" destOrd="0" presId="urn:microsoft.com/office/officeart/2018/2/layout/IconCircleList"/>
    <dgm:cxn modelId="{634652F4-0CC4-435A-BD46-FF5050A888C1}" type="presParOf" srcId="{E48AD033-9935-4C3D-84E8-AE6D359CC063}" destId="{DA53D9E7-976A-46FA-88FC-863A00ADA686}" srcOrd="0" destOrd="0" presId="urn:microsoft.com/office/officeart/2018/2/layout/IconCircleList"/>
    <dgm:cxn modelId="{004DA5BE-32C6-4534-8F2F-51EC8396F750}" type="presParOf" srcId="{E48AD033-9935-4C3D-84E8-AE6D359CC063}" destId="{330CAA8F-4282-44A3-9458-A9E626CC1423}" srcOrd="1" destOrd="0" presId="urn:microsoft.com/office/officeart/2018/2/layout/IconCircleList"/>
    <dgm:cxn modelId="{4C7FC4A1-B5FD-4346-838F-20A4A91E1722}" type="presParOf" srcId="{E48AD033-9935-4C3D-84E8-AE6D359CC063}" destId="{4E565FB3-7AD1-4380-810F-B256DD981EF7}" srcOrd="2" destOrd="0" presId="urn:microsoft.com/office/officeart/2018/2/layout/IconCircleList"/>
    <dgm:cxn modelId="{2033E0DE-2244-4AEB-B332-51DDE6775154}" type="presParOf" srcId="{E48AD033-9935-4C3D-84E8-AE6D359CC063}" destId="{456A2F69-1C2D-4A13-A6CD-5E3F768DEEFA}" srcOrd="3" destOrd="0" presId="urn:microsoft.com/office/officeart/2018/2/layout/IconCircleList"/>
    <dgm:cxn modelId="{514F6452-C2A2-4B72-8533-60D939348562}" type="presParOf" srcId="{C8B14E99-B984-4F8D-952A-8574D02F7E5C}" destId="{5C91A245-DF2D-43B0-880D-5A0011B93B41}" srcOrd="5" destOrd="0" presId="urn:microsoft.com/office/officeart/2018/2/layout/IconCircleList"/>
    <dgm:cxn modelId="{C2319F72-91F4-47DB-AC4E-B5D4D6C64A32}" type="presParOf" srcId="{C8B14E99-B984-4F8D-952A-8574D02F7E5C}" destId="{60E1716F-A2F2-4C81-B4F9-36BAA3473140}" srcOrd="6" destOrd="0" presId="urn:microsoft.com/office/officeart/2018/2/layout/IconCircleList"/>
    <dgm:cxn modelId="{A64F005D-BFA3-41F4-A688-AA337E8BBB8A}" type="presParOf" srcId="{60E1716F-A2F2-4C81-B4F9-36BAA3473140}" destId="{36E4954E-B6CC-4CB2-9594-7E4A988B7DAB}" srcOrd="0" destOrd="0" presId="urn:microsoft.com/office/officeart/2018/2/layout/IconCircleList"/>
    <dgm:cxn modelId="{DD8643B8-3413-4EFD-AFE0-899D94B8FC61}" type="presParOf" srcId="{60E1716F-A2F2-4C81-B4F9-36BAA3473140}" destId="{50587B2D-70D6-4540-B29D-E62434096D7F}" srcOrd="1" destOrd="0" presId="urn:microsoft.com/office/officeart/2018/2/layout/IconCircleList"/>
    <dgm:cxn modelId="{6CC6209B-9232-4157-8783-249D7BF0D303}" type="presParOf" srcId="{60E1716F-A2F2-4C81-B4F9-36BAA3473140}" destId="{6A2111E2-5FBB-49B8-88FB-93E44D48272F}" srcOrd="2" destOrd="0" presId="urn:microsoft.com/office/officeart/2018/2/layout/IconCircleList"/>
    <dgm:cxn modelId="{9ADBB41E-7EB0-4DA6-A0F3-085A5D167F61}" type="presParOf" srcId="{60E1716F-A2F2-4C81-B4F9-36BAA3473140}" destId="{639F8762-89D6-42A1-8A40-899D0DE23B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0E083-3B2D-4423-AF6B-787367D2120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C533507-2753-43CD-A1E7-73B821A7CC8F}">
      <dgm:prSet/>
      <dgm:spPr/>
      <dgm:t>
        <a:bodyPr/>
        <a:lstStyle/>
        <a:p>
          <a:r>
            <a:rPr lang="en-GB"/>
            <a:t>Nominal: Categories without a natural order (e.g., gender, blood type).</a:t>
          </a:r>
          <a:endParaRPr lang="en-US"/>
        </a:p>
      </dgm:t>
    </dgm:pt>
    <dgm:pt modelId="{E4E6AACA-56BC-490F-AEA5-5941C39FB9E0}" type="parTrans" cxnId="{F453A2F7-70EA-42EA-B504-764A83EF2ABD}">
      <dgm:prSet/>
      <dgm:spPr/>
      <dgm:t>
        <a:bodyPr/>
        <a:lstStyle/>
        <a:p>
          <a:endParaRPr lang="en-US"/>
        </a:p>
      </dgm:t>
    </dgm:pt>
    <dgm:pt modelId="{28E5A81C-297B-4D77-8141-BD9427B51463}" type="sibTrans" cxnId="{F453A2F7-70EA-42EA-B504-764A83EF2ABD}">
      <dgm:prSet/>
      <dgm:spPr/>
      <dgm:t>
        <a:bodyPr/>
        <a:lstStyle/>
        <a:p>
          <a:endParaRPr lang="en-US"/>
        </a:p>
      </dgm:t>
    </dgm:pt>
    <dgm:pt modelId="{C95ACC65-A204-4E74-9B6A-32581CB2E041}">
      <dgm:prSet/>
      <dgm:spPr/>
      <dgm:t>
        <a:bodyPr/>
        <a:lstStyle/>
        <a:p>
          <a:r>
            <a:rPr lang="en-GB"/>
            <a:t>Ordinal: Categories with a natural order, but intervals are not equal (e.g., education level, rankings).</a:t>
          </a:r>
          <a:endParaRPr lang="en-US"/>
        </a:p>
      </dgm:t>
    </dgm:pt>
    <dgm:pt modelId="{4DE8331D-1A02-48D1-B553-5FE7CB769151}" type="parTrans" cxnId="{075D4C5B-5230-481E-802C-989AC577D49A}">
      <dgm:prSet/>
      <dgm:spPr/>
      <dgm:t>
        <a:bodyPr/>
        <a:lstStyle/>
        <a:p>
          <a:endParaRPr lang="en-US"/>
        </a:p>
      </dgm:t>
    </dgm:pt>
    <dgm:pt modelId="{CFFA07DE-0E69-42C9-A87E-185733A1A893}" type="sibTrans" cxnId="{075D4C5B-5230-481E-802C-989AC577D49A}">
      <dgm:prSet/>
      <dgm:spPr/>
      <dgm:t>
        <a:bodyPr/>
        <a:lstStyle/>
        <a:p>
          <a:endParaRPr lang="en-US"/>
        </a:p>
      </dgm:t>
    </dgm:pt>
    <dgm:pt modelId="{191846DF-01CD-4401-B215-169AD66E50A7}">
      <dgm:prSet/>
      <dgm:spPr/>
      <dgm:t>
        <a:bodyPr/>
        <a:lstStyle/>
        <a:p>
          <a:r>
            <a:rPr lang="en-GB"/>
            <a:t>Interval: Numerical data with equal intervals but no true zero (e.g., temperature in Celsius).</a:t>
          </a:r>
          <a:endParaRPr lang="en-US"/>
        </a:p>
      </dgm:t>
    </dgm:pt>
    <dgm:pt modelId="{D2174972-ED44-4488-A567-E6A27EDE329C}" type="parTrans" cxnId="{854097D3-D26F-42D2-B1AB-6885717DF78B}">
      <dgm:prSet/>
      <dgm:spPr/>
      <dgm:t>
        <a:bodyPr/>
        <a:lstStyle/>
        <a:p>
          <a:endParaRPr lang="en-US"/>
        </a:p>
      </dgm:t>
    </dgm:pt>
    <dgm:pt modelId="{3A69796F-1FDA-4C4F-9589-208516D09F75}" type="sibTrans" cxnId="{854097D3-D26F-42D2-B1AB-6885717DF78B}">
      <dgm:prSet/>
      <dgm:spPr/>
      <dgm:t>
        <a:bodyPr/>
        <a:lstStyle/>
        <a:p>
          <a:endParaRPr lang="en-US"/>
        </a:p>
      </dgm:t>
    </dgm:pt>
    <dgm:pt modelId="{2A657136-DF6B-48FB-AA51-856854E4EC94}">
      <dgm:prSet/>
      <dgm:spPr/>
      <dgm:t>
        <a:bodyPr/>
        <a:lstStyle/>
        <a:p>
          <a:r>
            <a:rPr lang="en-GB"/>
            <a:t>Ratio: Numerical data with equal intervals and a true zero (e.g., weight, income).</a:t>
          </a:r>
          <a:endParaRPr lang="en-US"/>
        </a:p>
      </dgm:t>
    </dgm:pt>
    <dgm:pt modelId="{8888D3A4-A064-4E5E-9BD1-97B09F06FD8E}" type="parTrans" cxnId="{1F201D70-D5DF-4421-A904-E0356D129D2C}">
      <dgm:prSet/>
      <dgm:spPr/>
      <dgm:t>
        <a:bodyPr/>
        <a:lstStyle/>
        <a:p>
          <a:endParaRPr lang="en-US"/>
        </a:p>
      </dgm:t>
    </dgm:pt>
    <dgm:pt modelId="{4EEBDA5A-DA22-46C0-BA9C-93FCE9152E7D}" type="sibTrans" cxnId="{1F201D70-D5DF-4421-A904-E0356D129D2C}">
      <dgm:prSet/>
      <dgm:spPr/>
      <dgm:t>
        <a:bodyPr/>
        <a:lstStyle/>
        <a:p>
          <a:endParaRPr lang="en-US"/>
        </a:p>
      </dgm:t>
    </dgm:pt>
    <dgm:pt modelId="{5AFC909F-E8BB-9C4F-BE68-05703F165D85}" type="pres">
      <dgm:prSet presAssocID="{7A60E083-3B2D-4423-AF6B-787367D2120A}" presName="linear" presStyleCnt="0">
        <dgm:presLayoutVars>
          <dgm:animLvl val="lvl"/>
          <dgm:resizeHandles val="exact"/>
        </dgm:presLayoutVars>
      </dgm:prSet>
      <dgm:spPr/>
    </dgm:pt>
    <dgm:pt modelId="{4B33AC9E-D936-B343-911E-7B60328569EC}" type="pres">
      <dgm:prSet presAssocID="{7C533507-2753-43CD-A1E7-73B821A7CC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417173-234B-4041-9329-3BFE2D7969C8}" type="pres">
      <dgm:prSet presAssocID="{28E5A81C-297B-4D77-8141-BD9427B51463}" presName="spacer" presStyleCnt="0"/>
      <dgm:spPr/>
    </dgm:pt>
    <dgm:pt modelId="{6FD8DA1E-3FFB-4745-8971-61F372B31A1E}" type="pres">
      <dgm:prSet presAssocID="{C95ACC65-A204-4E74-9B6A-32581CB2E0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11D4FC-0C39-B544-8DA3-B1CCE188A24A}" type="pres">
      <dgm:prSet presAssocID="{CFFA07DE-0E69-42C9-A87E-185733A1A893}" presName="spacer" presStyleCnt="0"/>
      <dgm:spPr/>
    </dgm:pt>
    <dgm:pt modelId="{86F597E1-35B4-9349-A352-C2C1E92BAE40}" type="pres">
      <dgm:prSet presAssocID="{191846DF-01CD-4401-B215-169AD66E50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94EA75-6905-364E-89E0-4F79AA522D5D}" type="pres">
      <dgm:prSet presAssocID="{3A69796F-1FDA-4C4F-9589-208516D09F75}" presName="spacer" presStyleCnt="0"/>
      <dgm:spPr/>
    </dgm:pt>
    <dgm:pt modelId="{810F6F9E-907F-2048-A0D8-9ED22007CB5B}" type="pres">
      <dgm:prSet presAssocID="{2A657136-DF6B-48FB-AA51-856854E4EC9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7F3707-6E8A-6E4B-B825-3F5039977225}" type="presOf" srcId="{7C533507-2753-43CD-A1E7-73B821A7CC8F}" destId="{4B33AC9E-D936-B343-911E-7B60328569EC}" srcOrd="0" destOrd="0" presId="urn:microsoft.com/office/officeart/2005/8/layout/vList2"/>
    <dgm:cxn modelId="{347DC93B-6074-E743-8146-867728285D96}" type="presOf" srcId="{7A60E083-3B2D-4423-AF6B-787367D2120A}" destId="{5AFC909F-E8BB-9C4F-BE68-05703F165D85}" srcOrd="0" destOrd="0" presId="urn:microsoft.com/office/officeart/2005/8/layout/vList2"/>
    <dgm:cxn modelId="{957BEA44-F19F-5D44-8E78-AEFAAE8A76CD}" type="presOf" srcId="{2A657136-DF6B-48FB-AA51-856854E4EC94}" destId="{810F6F9E-907F-2048-A0D8-9ED22007CB5B}" srcOrd="0" destOrd="0" presId="urn:microsoft.com/office/officeart/2005/8/layout/vList2"/>
    <dgm:cxn modelId="{075D4C5B-5230-481E-802C-989AC577D49A}" srcId="{7A60E083-3B2D-4423-AF6B-787367D2120A}" destId="{C95ACC65-A204-4E74-9B6A-32581CB2E041}" srcOrd="1" destOrd="0" parTransId="{4DE8331D-1A02-48D1-B553-5FE7CB769151}" sibTransId="{CFFA07DE-0E69-42C9-A87E-185733A1A893}"/>
    <dgm:cxn modelId="{1F201D70-D5DF-4421-A904-E0356D129D2C}" srcId="{7A60E083-3B2D-4423-AF6B-787367D2120A}" destId="{2A657136-DF6B-48FB-AA51-856854E4EC94}" srcOrd="3" destOrd="0" parTransId="{8888D3A4-A064-4E5E-9BD1-97B09F06FD8E}" sibTransId="{4EEBDA5A-DA22-46C0-BA9C-93FCE9152E7D}"/>
    <dgm:cxn modelId="{F958DB92-3EC0-F24B-81AA-B98F6506CF4E}" type="presOf" srcId="{C95ACC65-A204-4E74-9B6A-32581CB2E041}" destId="{6FD8DA1E-3FFB-4745-8971-61F372B31A1E}" srcOrd="0" destOrd="0" presId="urn:microsoft.com/office/officeart/2005/8/layout/vList2"/>
    <dgm:cxn modelId="{854097D3-D26F-42D2-B1AB-6885717DF78B}" srcId="{7A60E083-3B2D-4423-AF6B-787367D2120A}" destId="{191846DF-01CD-4401-B215-169AD66E50A7}" srcOrd="2" destOrd="0" parTransId="{D2174972-ED44-4488-A567-E6A27EDE329C}" sibTransId="{3A69796F-1FDA-4C4F-9589-208516D09F75}"/>
    <dgm:cxn modelId="{78BD67D7-65AA-E14B-AD4F-1F492F166DEE}" type="presOf" srcId="{191846DF-01CD-4401-B215-169AD66E50A7}" destId="{86F597E1-35B4-9349-A352-C2C1E92BAE40}" srcOrd="0" destOrd="0" presId="urn:microsoft.com/office/officeart/2005/8/layout/vList2"/>
    <dgm:cxn modelId="{F453A2F7-70EA-42EA-B504-764A83EF2ABD}" srcId="{7A60E083-3B2D-4423-AF6B-787367D2120A}" destId="{7C533507-2753-43CD-A1E7-73B821A7CC8F}" srcOrd="0" destOrd="0" parTransId="{E4E6AACA-56BC-490F-AEA5-5941C39FB9E0}" sibTransId="{28E5A81C-297B-4D77-8141-BD9427B51463}"/>
    <dgm:cxn modelId="{A787C23D-6B6A-004A-9717-10C5DECB7847}" type="presParOf" srcId="{5AFC909F-E8BB-9C4F-BE68-05703F165D85}" destId="{4B33AC9E-D936-B343-911E-7B60328569EC}" srcOrd="0" destOrd="0" presId="urn:microsoft.com/office/officeart/2005/8/layout/vList2"/>
    <dgm:cxn modelId="{C42F65BB-8A60-C14A-BC29-63686BA7E1F1}" type="presParOf" srcId="{5AFC909F-E8BB-9C4F-BE68-05703F165D85}" destId="{49417173-234B-4041-9329-3BFE2D7969C8}" srcOrd="1" destOrd="0" presId="urn:microsoft.com/office/officeart/2005/8/layout/vList2"/>
    <dgm:cxn modelId="{A296B2D1-B12A-6442-AF02-401D954D93ED}" type="presParOf" srcId="{5AFC909F-E8BB-9C4F-BE68-05703F165D85}" destId="{6FD8DA1E-3FFB-4745-8971-61F372B31A1E}" srcOrd="2" destOrd="0" presId="urn:microsoft.com/office/officeart/2005/8/layout/vList2"/>
    <dgm:cxn modelId="{819723CD-8E71-1A48-B5E1-D16E6A9DB27F}" type="presParOf" srcId="{5AFC909F-E8BB-9C4F-BE68-05703F165D85}" destId="{B211D4FC-0C39-B544-8DA3-B1CCE188A24A}" srcOrd="3" destOrd="0" presId="urn:microsoft.com/office/officeart/2005/8/layout/vList2"/>
    <dgm:cxn modelId="{3E8C9CFD-7E41-CD4C-9776-2FE77431BE18}" type="presParOf" srcId="{5AFC909F-E8BB-9C4F-BE68-05703F165D85}" destId="{86F597E1-35B4-9349-A352-C2C1E92BAE40}" srcOrd="4" destOrd="0" presId="urn:microsoft.com/office/officeart/2005/8/layout/vList2"/>
    <dgm:cxn modelId="{980760A9-2B52-A840-8FE3-68CEE01842D1}" type="presParOf" srcId="{5AFC909F-E8BB-9C4F-BE68-05703F165D85}" destId="{3594EA75-6905-364E-89E0-4F79AA522D5D}" srcOrd="5" destOrd="0" presId="urn:microsoft.com/office/officeart/2005/8/layout/vList2"/>
    <dgm:cxn modelId="{95C854B6-011E-0C45-BD52-39812D1A5388}" type="presParOf" srcId="{5AFC909F-E8BB-9C4F-BE68-05703F165D85}" destId="{810F6F9E-907F-2048-A0D8-9ED22007CB5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6CA367-F35E-4EC3-A50F-86D70D70FB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1700B3-E12D-4D98-9902-B1616E83988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/>
            <a:t>Start with a clear objective for your survey or study.</a:t>
          </a:r>
          <a:endParaRPr lang="en-US" sz="1800"/>
        </a:p>
      </dgm:t>
    </dgm:pt>
    <dgm:pt modelId="{3178431F-370B-4B6A-AFC0-119102962DE1}" type="parTrans" cxnId="{0DFDCB35-9414-41EB-BDAD-2EADCC43A748}">
      <dgm:prSet/>
      <dgm:spPr/>
      <dgm:t>
        <a:bodyPr/>
        <a:lstStyle/>
        <a:p>
          <a:endParaRPr lang="en-US" sz="1800"/>
        </a:p>
      </dgm:t>
    </dgm:pt>
    <dgm:pt modelId="{0886FE5C-FF7B-4698-B9CB-10B8BD4D0FA2}" type="sibTrans" cxnId="{0DFDCB35-9414-41EB-BDAD-2EADCC43A748}">
      <dgm:prSet/>
      <dgm:spPr/>
      <dgm:t>
        <a:bodyPr/>
        <a:lstStyle/>
        <a:p>
          <a:endParaRPr lang="en-US" sz="1800"/>
        </a:p>
      </dgm:t>
    </dgm:pt>
    <dgm:pt modelId="{A457A6F4-82DA-410A-9023-0E99D7F950D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/>
            <a:t>Identify the variables you need to measure.</a:t>
          </a:r>
          <a:endParaRPr lang="en-US" sz="1800"/>
        </a:p>
      </dgm:t>
    </dgm:pt>
    <dgm:pt modelId="{0E1410FE-E3D9-4DFC-B953-6AF6C35837BE}" type="parTrans" cxnId="{406D63B7-3495-40BE-A909-0E4E79BCDD1C}">
      <dgm:prSet/>
      <dgm:spPr/>
      <dgm:t>
        <a:bodyPr/>
        <a:lstStyle/>
        <a:p>
          <a:endParaRPr lang="en-US" sz="1800"/>
        </a:p>
      </dgm:t>
    </dgm:pt>
    <dgm:pt modelId="{25115CD8-3E7D-4EF1-9484-22887B980F7B}" type="sibTrans" cxnId="{406D63B7-3495-40BE-A909-0E4E79BCDD1C}">
      <dgm:prSet/>
      <dgm:spPr/>
      <dgm:t>
        <a:bodyPr/>
        <a:lstStyle/>
        <a:p>
          <a:endParaRPr lang="en-US" sz="1800"/>
        </a:p>
      </dgm:t>
    </dgm:pt>
    <dgm:pt modelId="{1B92D4A2-C853-4BD0-A275-DF842D8E2868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/>
            <a:t>Use a mix of question types:</a:t>
          </a:r>
          <a:endParaRPr lang="en-US" sz="1800"/>
        </a:p>
      </dgm:t>
    </dgm:pt>
    <dgm:pt modelId="{FAEBEF16-318B-4976-97F6-202EC891F62B}" type="parTrans" cxnId="{274BC7CF-C13A-4F2D-91C8-C35E6F49115E}">
      <dgm:prSet/>
      <dgm:spPr/>
      <dgm:t>
        <a:bodyPr/>
        <a:lstStyle/>
        <a:p>
          <a:endParaRPr lang="en-US" sz="1800"/>
        </a:p>
      </dgm:t>
    </dgm:pt>
    <dgm:pt modelId="{9999DE30-DA00-4A5B-BF65-03C2938E4382}" type="sibTrans" cxnId="{274BC7CF-C13A-4F2D-91C8-C35E6F49115E}">
      <dgm:prSet/>
      <dgm:spPr/>
      <dgm:t>
        <a:bodyPr/>
        <a:lstStyle/>
        <a:p>
          <a:endParaRPr lang="en-US" sz="1800"/>
        </a:p>
      </dgm:t>
    </dgm:pt>
    <dgm:pt modelId="{421F6283-0872-4DB9-B819-7068BA17693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/>
            <a:t>Close-ended (e.g., multiple choice, Likert scale).</a:t>
          </a:r>
          <a:endParaRPr lang="en-US" sz="1800"/>
        </a:p>
      </dgm:t>
    </dgm:pt>
    <dgm:pt modelId="{BC056E60-B6B1-449C-8DC7-06A216FA9BF5}" type="parTrans" cxnId="{C7291764-AC86-49C5-AF33-72B0CE660A64}">
      <dgm:prSet/>
      <dgm:spPr/>
      <dgm:t>
        <a:bodyPr/>
        <a:lstStyle/>
        <a:p>
          <a:endParaRPr lang="en-US" sz="1800"/>
        </a:p>
      </dgm:t>
    </dgm:pt>
    <dgm:pt modelId="{8B8C7480-3D61-4E4B-A68A-8FEFA84E8BFD}" type="sibTrans" cxnId="{C7291764-AC86-49C5-AF33-72B0CE660A64}">
      <dgm:prSet/>
      <dgm:spPr/>
      <dgm:t>
        <a:bodyPr/>
        <a:lstStyle/>
        <a:p>
          <a:endParaRPr lang="en-US" sz="1800"/>
        </a:p>
      </dgm:t>
    </dgm:pt>
    <dgm:pt modelId="{B9A4EA0D-BB6B-4080-981A-C19646C775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/>
            <a:t>Open-ended (e.g., free-text responses).</a:t>
          </a:r>
          <a:endParaRPr lang="en-US" sz="1800"/>
        </a:p>
      </dgm:t>
    </dgm:pt>
    <dgm:pt modelId="{F154D5EE-A69D-4957-BB94-E55CA49FAD9C}" type="parTrans" cxnId="{279BC548-328F-47A9-8001-C534C5182E74}">
      <dgm:prSet/>
      <dgm:spPr/>
      <dgm:t>
        <a:bodyPr/>
        <a:lstStyle/>
        <a:p>
          <a:endParaRPr lang="en-US" sz="1800"/>
        </a:p>
      </dgm:t>
    </dgm:pt>
    <dgm:pt modelId="{8FE9FBE0-53C5-437A-9788-014395D69BC6}" type="sibTrans" cxnId="{279BC548-328F-47A9-8001-C534C5182E74}">
      <dgm:prSet/>
      <dgm:spPr/>
      <dgm:t>
        <a:bodyPr/>
        <a:lstStyle/>
        <a:p>
          <a:endParaRPr lang="en-US" sz="1800"/>
        </a:p>
      </dgm:t>
    </dgm:pt>
    <dgm:pt modelId="{C27DB8C1-AB57-41BA-9D87-7C74124D024C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sz="1800"/>
            <a:t>Ensure questions are clear, concise, and unbiased</a:t>
          </a:r>
          <a:endParaRPr lang="en-US" sz="1800"/>
        </a:p>
      </dgm:t>
    </dgm:pt>
    <dgm:pt modelId="{3B951AA7-DB8A-46C7-840C-508AAB46ED9D}" type="parTrans" cxnId="{5D2DBD53-2451-4C90-BD7A-B58CE26DBAE6}">
      <dgm:prSet/>
      <dgm:spPr/>
      <dgm:t>
        <a:bodyPr/>
        <a:lstStyle/>
        <a:p>
          <a:endParaRPr lang="en-US" sz="1800"/>
        </a:p>
      </dgm:t>
    </dgm:pt>
    <dgm:pt modelId="{6477A582-442E-4DC4-999A-DF3B1C320B00}" type="sibTrans" cxnId="{5D2DBD53-2451-4C90-BD7A-B58CE26DBAE6}">
      <dgm:prSet/>
      <dgm:spPr/>
      <dgm:t>
        <a:bodyPr/>
        <a:lstStyle/>
        <a:p>
          <a:endParaRPr lang="en-US" sz="1800"/>
        </a:p>
      </dgm:t>
    </dgm:pt>
    <dgm:pt modelId="{2E90C751-AB95-45F8-92F4-DF8E015A46AF}" type="pres">
      <dgm:prSet presAssocID="{C96CA367-F35E-4EC3-A50F-86D70D70FB01}" presName="root" presStyleCnt="0">
        <dgm:presLayoutVars>
          <dgm:dir/>
          <dgm:resizeHandles val="exact"/>
        </dgm:presLayoutVars>
      </dgm:prSet>
      <dgm:spPr/>
    </dgm:pt>
    <dgm:pt modelId="{1CC7A7D5-6F24-437F-9634-061D67C83135}" type="pres">
      <dgm:prSet presAssocID="{E71700B3-E12D-4D98-9902-B1616E83988B}" presName="compNode" presStyleCnt="0"/>
      <dgm:spPr/>
    </dgm:pt>
    <dgm:pt modelId="{02244835-680F-43AF-8CC6-965AB83A7B35}" type="pres">
      <dgm:prSet presAssocID="{E71700B3-E12D-4D98-9902-B1616E8398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A06396F-3EA3-4E90-AFA9-7B54D4E2BAAC}" type="pres">
      <dgm:prSet presAssocID="{E71700B3-E12D-4D98-9902-B1616E83988B}" presName="iconSpace" presStyleCnt="0"/>
      <dgm:spPr/>
    </dgm:pt>
    <dgm:pt modelId="{F5FBF2BD-966D-471D-B6DF-F43386CEF3D8}" type="pres">
      <dgm:prSet presAssocID="{E71700B3-E12D-4D98-9902-B1616E83988B}" presName="parTx" presStyleLbl="revTx" presStyleIdx="0" presStyleCnt="8">
        <dgm:presLayoutVars>
          <dgm:chMax val="0"/>
          <dgm:chPref val="0"/>
        </dgm:presLayoutVars>
      </dgm:prSet>
      <dgm:spPr/>
    </dgm:pt>
    <dgm:pt modelId="{2A73D7CB-A3A6-4C98-BC9A-3209F731BCDE}" type="pres">
      <dgm:prSet presAssocID="{E71700B3-E12D-4D98-9902-B1616E83988B}" presName="txSpace" presStyleCnt="0"/>
      <dgm:spPr/>
    </dgm:pt>
    <dgm:pt modelId="{8B17D1A7-A33C-46F4-811E-FC4A4E67CB9E}" type="pres">
      <dgm:prSet presAssocID="{E71700B3-E12D-4D98-9902-B1616E83988B}" presName="desTx" presStyleLbl="revTx" presStyleIdx="1" presStyleCnt="8">
        <dgm:presLayoutVars/>
      </dgm:prSet>
      <dgm:spPr/>
    </dgm:pt>
    <dgm:pt modelId="{91ADEF93-93BC-43B0-952A-1A848ED824E4}" type="pres">
      <dgm:prSet presAssocID="{0886FE5C-FF7B-4698-B9CB-10B8BD4D0FA2}" presName="sibTrans" presStyleCnt="0"/>
      <dgm:spPr/>
    </dgm:pt>
    <dgm:pt modelId="{92CD3E23-FA1F-4771-9AAF-C9D984CD898F}" type="pres">
      <dgm:prSet presAssocID="{A457A6F4-82DA-410A-9023-0E99D7F950DE}" presName="compNode" presStyleCnt="0"/>
      <dgm:spPr/>
    </dgm:pt>
    <dgm:pt modelId="{E334C213-51BF-4927-9CF3-592208B5642E}" type="pres">
      <dgm:prSet presAssocID="{A457A6F4-82DA-410A-9023-0E99D7F950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73D6686D-8DEA-4F57-AD15-FF52309AEE06}" type="pres">
      <dgm:prSet presAssocID="{A457A6F4-82DA-410A-9023-0E99D7F950DE}" presName="iconSpace" presStyleCnt="0"/>
      <dgm:spPr/>
    </dgm:pt>
    <dgm:pt modelId="{8EF1D08E-A67E-4B3F-A2E5-850D33C68F38}" type="pres">
      <dgm:prSet presAssocID="{A457A6F4-82DA-410A-9023-0E99D7F950DE}" presName="parTx" presStyleLbl="revTx" presStyleIdx="2" presStyleCnt="8">
        <dgm:presLayoutVars>
          <dgm:chMax val="0"/>
          <dgm:chPref val="0"/>
        </dgm:presLayoutVars>
      </dgm:prSet>
      <dgm:spPr/>
    </dgm:pt>
    <dgm:pt modelId="{B5F91F0A-23FD-4E84-8DC8-5D61DDA62C64}" type="pres">
      <dgm:prSet presAssocID="{A457A6F4-82DA-410A-9023-0E99D7F950DE}" presName="txSpace" presStyleCnt="0"/>
      <dgm:spPr/>
    </dgm:pt>
    <dgm:pt modelId="{8E3F32DE-A2A5-4949-9950-8A6C552A25E4}" type="pres">
      <dgm:prSet presAssocID="{A457A6F4-82DA-410A-9023-0E99D7F950DE}" presName="desTx" presStyleLbl="revTx" presStyleIdx="3" presStyleCnt="8">
        <dgm:presLayoutVars/>
      </dgm:prSet>
      <dgm:spPr/>
    </dgm:pt>
    <dgm:pt modelId="{59E00A43-F407-425D-89C9-CE82403868C4}" type="pres">
      <dgm:prSet presAssocID="{25115CD8-3E7D-4EF1-9484-22887B980F7B}" presName="sibTrans" presStyleCnt="0"/>
      <dgm:spPr/>
    </dgm:pt>
    <dgm:pt modelId="{9F60B97D-9CBD-4960-A1E3-01B73AFBEFB4}" type="pres">
      <dgm:prSet presAssocID="{1B92D4A2-C853-4BD0-A275-DF842D8E2868}" presName="compNode" presStyleCnt="0"/>
      <dgm:spPr/>
    </dgm:pt>
    <dgm:pt modelId="{2FA08EC1-9AF4-40B2-A360-4329CF53F318}" type="pres">
      <dgm:prSet presAssocID="{1B92D4A2-C853-4BD0-A275-DF842D8E28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0307D5F-41C2-4779-BE98-24496EAC63EA}" type="pres">
      <dgm:prSet presAssocID="{1B92D4A2-C853-4BD0-A275-DF842D8E2868}" presName="iconSpace" presStyleCnt="0"/>
      <dgm:spPr/>
    </dgm:pt>
    <dgm:pt modelId="{22375559-372B-4FD3-AE60-D9FB917FCA2C}" type="pres">
      <dgm:prSet presAssocID="{1B92D4A2-C853-4BD0-A275-DF842D8E2868}" presName="parTx" presStyleLbl="revTx" presStyleIdx="4" presStyleCnt="8">
        <dgm:presLayoutVars>
          <dgm:chMax val="0"/>
          <dgm:chPref val="0"/>
        </dgm:presLayoutVars>
      </dgm:prSet>
      <dgm:spPr/>
    </dgm:pt>
    <dgm:pt modelId="{8C0D3B40-02E3-4997-B22A-E7180354F958}" type="pres">
      <dgm:prSet presAssocID="{1B92D4A2-C853-4BD0-A275-DF842D8E2868}" presName="txSpace" presStyleCnt="0"/>
      <dgm:spPr/>
    </dgm:pt>
    <dgm:pt modelId="{B5627D5B-9AB3-4978-9F8E-421E39A80359}" type="pres">
      <dgm:prSet presAssocID="{1B92D4A2-C853-4BD0-A275-DF842D8E2868}" presName="desTx" presStyleLbl="revTx" presStyleIdx="5" presStyleCnt="8">
        <dgm:presLayoutVars/>
      </dgm:prSet>
      <dgm:spPr/>
    </dgm:pt>
    <dgm:pt modelId="{D6C04962-06FE-4E57-921C-05CB745E096F}" type="pres">
      <dgm:prSet presAssocID="{9999DE30-DA00-4A5B-BF65-03C2938E4382}" presName="sibTrans" presStyleCnt="0"/>
      <dgm:spPr/>
    </dgm:pt>
    <dgm:pt modelId="{680A93B8-0572-4DF0-A19F-53085695FCF6}" type="pres">
      <dgm:prSet presAssocID="{C27DB8C1-AB57-41BA-9D87-7C74124D024C}" presName="compNode" presStyleCnt="0"/>
      <dgm:spPr/>
    </dgm:pt>
    <dgm:pt modelId="{A8B25B7F-9A11-477A-A1DD-EC0A84DB68D5}" type="pres">
      <dgm:prSet presAssocID="{C27DB8C1-AB57-41BA-9D87-7C74124D02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B054E88-952B-44E6-9691-B0C7CAB3DFFC}" type="pres">
      <dgm:prSet presAssocID="{C27DB8C1-AB57-41BA-9D87-7C74124D024C}" presName="iconSpace" presStyleCnt="0"/>
      <dgm:spPr/>
    </dgm:pt>
    <dgm:pt modelId="{7E9CE4DD-036E-4B74-A995-3E1B1B77F0AC}" type="pres">
      <dgm:prSet presAssocID="{C27DB8C1-AB57-41BA-9D87-7C74124D024C}" presName="parTx" presStyleLbl="revTx" presStyleIdx="6" presStyleCnt="8">
        <dgm:presLayoutVars>
          <dgm:chMax val="0"/>
          <dgm:chPref val="0"/>
        </dgm:presLayoutVars>
      </dgm:prSet>
      <dgm:spPr/>
    </dgm:pt>
    <dgm:pt modelId="{2670A96F-E719-4BF1-8905-3A5C7B68E39C}" type="pres">
      <dgm:prSet presAssocID="{C27DB8C1-AB57-41BA-9D87-7C74124D024C}" presName="txSpace" presStyleCnt="0"/>
      <dgm:spPr/>
    </dgm:pt>
    <dgm:pt modelId="{81ECAD1F-EC69-4AD9-A546-4B2C0F23BA89}" type="pres">
      <dgm:prSet presAssocID="{C27DB8C1-AB57-41BA-9D87-7C74124D024C}" presName="desTx" presStyleLbl="revTx" presStyleIdx="7" presStyleCnt="8">
        <dgm:presLayoutVars/>
      </dgm:prSet>
      <dgm:spPr/>
    </dgm:pt>
  </dgm:ptLst>
  <dgm:cxnLst>
    <dgm:cxn modelId="{B7FC7905-3524-4F8C-8E21-5062030AB720}" type="presOf" srcId="{1B92D4A2-C853-4BD0-A275-DF842D8E2868}" destId="{22375559-372B-4FD3-AE60-D9FB917FCA2C}" srcOrd="0" destOrd="0" presId="urn:microsoft.com/office/officeart/2018/2/layout/IconLabelDescriptionList"/>
    <dgm:cxn modelId="{3FA39718-FFCC-4A2A-8A42-762E68C3CEEA}" type="presOf" srcId="{E71700B3-E12D-4D98-9902-B1616E83988B}" destId="{F5FBF2BD-966D-471D-B6DF-F43386CEF3D8}" srcOrd="0" destOrd="0" presId="urn:microsoft.com/office/officeart/2018/2/layout/IconLabelDescriptionList"/>
    <dgm:cxn modelId="{5A0AAB23-D3FC-4860-8116-208A10F9627A}" type="presOf" srcId="{B9A4EA0D-BB6B-4080-981A-C19646C7758D}" destId="{B5627D5B-9AB3-4978-9F8E-421E39A80359}" srcOrd="0" destOrd="1" presId="urn:microsoft.com/office/officeart/2018/2/layout/IconLabelDescriptionList"/>
    <dgm:cxn modelId="{0DFDCB35-9414-41EB-BDAD-2EADCC43A748}" srcId="{C96CA367-F35E-4EC3-A50F-86D70D70FB01}" destId="{E71700B3-E12D-4D98-9902-B1616E83988B}" srcOrd="0" destOrd="0" parTransId="{3178431F-370B-4B6A-AFC0-119102962DE1}" sibTransId="{0886FE5C-FF7B-4698-B9CB-10B8BD4D0FA2}"/>
    <dgm:cxn modelId="{279BC548-328F-47A9-8001-C534C5182E74}" srcId="{1B92D4A2-C853-4BD0-A275-DF842D8E2868}" destId="{B9A4EA0D-BB6B-4080-981A-C19646C7758D}" srcOrd="1" destOrd="0" parTransId="{F154D5EE-A69D-4957-BB94-E55CA49FAD9C}" sibTransId="{8FE9FBE0-53C5-437A-9788-014395D69BC6}"/>
    <dgm:cxn modelId="{5D2DBD53-2451-4C90-BD7A-B58CE26DBAE6}" srcId="{C96CA367-F35E-4EC3-A50F-86D70D70FB01}" destId="{C27DB8C1-AB57-41BA-9D87-7C74124D024C}" srcOrd="3" destOrd="0" parTransId="{3B951AA7-DB8A-46C7-840C-508AAB46ED9D}" sibTransId="{6477A582-442E-4DC4-999A-DF3B1C320B00}"/>
    <dgm:cxn modelId="{5671D854-92B6-43D3-9F16-8DC3C774494D}" type="presOf" srcId="{C96CA367-F35E-4EC3-A50F-86D70D70FB01}" destId="{2E90C751-AB95-45F8-92F4-DF8E015A46AF}" srcOrd="0" destOrd="0" presId="urn:microsoft.com/office/officeart/2018/2/layout/IconLabelDescriptionList"/>
    <dgm:cxn modelId="{BDE0E258-9B22-4DD0-B9C7-B793A481E529}" type="presOf" srcId="{C27DB8C1-AB57-41BA-9D87-7C74124D024C}" destId="{7E9CE4DD-036E-4B74-A995-3E1B1B77F0AC}" srcOrd="0" destOrd="0" presId="urn:microsoft.com/office/officeart/2018/2/layout/IconLabelDescriptionList"/>
    <dgm:cxn modelId="{2974CD5E-4969-4F21-BB00-57822D17A3C6}" type="presOf" srcId="{421F6283-0872-4DB9-B819-7068BA176935}" destId="{B5627D5B-9AB3-4978-9F8E-421E39A80359}" srcOrd="0" destOrd="0" presId="urn:microsoft.com/office/officeart/2018/2/layout/IconLabelDescriptionList"/>
    <dgm:cxn modelId="{C7291764-AC86-49C5-AF33-72B0CE660A64}" srcId="{1B92D4A2-C853-4BD0-A275-DF842D8E2868}" destId="{421F6283-0872-4DB9-B819-7068BA176935}" srcOrd="0" destOrd="0" parTransId="{BC056E60-B6B1-449C-8DC7-06A216FA9BF5}" sibTransId="{8B8C7480-3D61-4E4B-A68A-8FEFA84E8BFD}"/>
    <dgm:cxn modelId="{AE5553A7-760C-4BF0-B2D7-656D80A82FD3}" type="presOf" srcId="{A457A6F4-82DA-410A-9023-0E99D7F950DE}" destId="{8EF1D08E-A67E-4B3F-A2E5-850D33C68F38}" srcOrd="0" destOrd="0" presId="urn:microsoft.com/office/officeart/2018/2/layout/IconLabelDescriptionList"/>
    <dgm:cxn modelId="{406D63B7-3495-40BE-A909-0E4E79BCDD1C}" srcId="{C96CA367-F35E-4EC3-A50F-86D70D70FB01}" destId="{A457A6F4-82DA-410A-9023-0E99D7F950DE}" srcOrd="1" destOrd="0" parTransId="{0E1410FE-E3D9-4DFC-B953-6AF6C35837BE}" sibTransId="{25115CD8-3E7D-4EF1-9484-22887B980F7B}"/>
    <dgm:cxn modelId="{274BC7CF-C13A-4F2D-91C8-C35E6F49115E}" srcId="{C96CA367-F35E-4EC3-A50F-86D70D70FB01}" destId="{1B92D4A2-C853-4BD0-A275-DF842D8E2868}" srcOrd="2" destOrd="0" parTransId="{FAEBEF16-318B-4976-97F6-202EC891F62B}" sibTransId="{9999DE30-DA00-4A5B-BF65-03C2938E4382}"/>
    <dgm:cxn modelId="{1C38C648-59DC-4A21-BDA2-198BD192A933}" type="presParOf" srcId="{2E90C751-AB95-45F8-92F4-DF8E015A46AF}" destId="{1CC7A7D5-6F24-437F-9634-061D67C83135}" srcOrd="0" destOrd="0" presId="urn:microsoft.com/office/officeart/2018/2/layout/IconLabelDescriptionList"/>
    <dgm:cxn modelId="{43CA9951-3B92-4CA4-B6ED-D1A9C238425E}" type="presParOf" srcId="{1CC7A7D5-6F24-437F-9634-061D67C83135}" destId="{02244835-680F-43AF-8CC6-965AB83A7B35}" srcOrd="0" destOrd="0" presId="urn:microsoft.com/office/officeart/2018/2/layout/IconLabelDescriptionList"/>
    <dgm:cxn modelId="{A73A6BDF-FB18-4027-8CD2-67CDA20781D0}" type="presParOf" srcId="{1CC7A7D5-6F24-437F-9634-061D67C83135}" destId="{EA06396F-3EA3-4E90-AFA9-7B54D4E2BAAC}" srcOrd="1" destOrd="0" presId="urn:microsoft.com/office/officeart/2018/2/layout/IconLabelDescriptionList"/>
    <dgm:cxn modelId="{EB61DCE0-5029-44C0-9C5A-4D6BAF745554}" type="presParOf" srcId="{1CC7A7D5-6F24-437F-9634-061D67C83135}" destId="{F5FBF2BD-966D-471D-B6DF-F43386CEF3D8}" srcOrd="2" destOrd="0" presId="urn:microsoft.com/office/officeart/2018/2/layout/IconLabelDescriptionList"/>
    <dgm:cxn modelId="{B954263A-B4A4-46BA-9469-6B46F2D749AB}" type="presParOf" srcId="{1CC7A7D5-6F24-437F-9634-061D67C83135}" destId="{2A73D7CB-A3A6-4C98-BC9A-3209F731BCDE}" srcOrd="3" destOrd="0" presId="urn:microsoft.com/office/officeart/2018/2/layout/IconLabelDescriptionList"/>
    <dgm:cxn modelId="{72D26809-12C6-45A7-BB3F-8692ADC832B4}" type="presParOf" srcId="{1CC7A7D5-6F24-437F-9634-061D67C83135}" destId="{8B17D1A7-A33C-46F4-811E-FC4A4E67CB9E}" srcOrd="4" destOrd="0" presId="urn:microsoft.com/office/officeart/2018/2/layout/IconLabelDescriptionList"/>
    <dgm:cxn modelId="{59A347BA-4378-4A10-B352-E217AF042C9F}" type="presParOf" srcId="{2E90C751-AB95-45F8-92F4-DF8E015A46AF}" destId="{91ADEF93-93BC-43B0-952A-1A848ED824E4}" srcOrd="1" destOrd="0" presId="urn:microsoft.com/office/officeart/2018/2/layout/IconLabelDescriptionList"/>
    <dgm:cxn modelId="{885A520A-F1D2-4660-AF41-F9BEEAFC3360}" type="presParOf" srcId="{2E90C751-AB95-45F8-92F4-DF8E015A46AF}" destId="{92CD3E23-FA1F-4771-9AAF-C9D984CD898F}" srcOrd="2" destOrd="0" presId="urn:microsoft.com/office/officeart/2018/2/layout/IconLabelDescriptionList"/>
    <dgm:cxn modelId="{01A79015-2288-4C82-9AC1-D27ACAA66FE3}" type="presParOf" srcId="{92CD3E23-FA1F-4771-9AAF-C9D984CD898F}" destId="{E334C213-51BF-4927-9CF3-592208B5642E}" srcOrd="0" destOrd="0" presId="urn:microsoft.com/office/officeart/2018/2/layout/IconLabelDescriptionList"/>
    <dgm:cxn modelId="{0CEE5DA7-17E9-4789-80DA-580C1814EF40}" type="presParOf" srcId="{92CD3E23-FA1F-4771-9AAF-C9D984CD898F}" destId="{73D6686D-8DEA-4F57-AD15-FF52309AEE06}" srcOrd="1" destOrd="0" presId="urn:microsoft.com/office/officeart/2018/2/layout/IconLabelDescriptionList"/>
    <dgm:cxn modelId="{57F7D4D5-224D-4DCA-8B94-1E111530F265}" type="presParOf" srcId="{92CD3E23-FA1F-4771-9AAF-C9D984CD898F}" destId="{8EF1D08E-A67E-4B3F-A2E5-850D33C68F38}" srcOrd="2" destOrd="0" presId="urn:microsoft.com/office/officeart/2018/2/layout/IconLabelDescriptionList"/>
    <dgm:cxn modelId="{76458462-3A21-4487-BAF4-4802AC5E40AC}" type="presParOf" srcId="{92CD3E23-FA1F-4771-9AAF-C9D984CD898F}" destId="{B5F91F0A-23FD-4E84-8DC8-5D61DDA62C64}" srcOrd="3" destOrd="0" presId="urn:microsoft.com/office/officeart/2018/2/layout/IconLabelDescriptionList"/>
    <dgm:cxn modelId="{745B295C-F2B6-413A-B5B3-665E5053A57D}" type="presParOf" srcId="{92CD3E23-FA1F-4771-9AAF-C9D984CD898F}" destId="{8E3F32DE-A2A5-4949-9950-8A6C552A25E4}" srcOrd="4" destOrd="0" presId="urn:microsoft.com/office/officeart/2018/2/layout/IconLabelDescriptionList"/>
    <dgm:cxn modelId="{C0D2096C-2F01-4C23-854C-F3FCAF8D93C9}" type="presParOf" srcId="{2E90C751-AB95-45F8-92F4-DF8E015A46AF}" destId="{59E00A43-F407-425D-89C9-CE82403868C4}" srcOrd="3" destOrd="0" presId="urn:microsoft.com/office/officeart/2018/2/layout/IconLabelDescriptionList"/>
    <dgm:cxn modelId="{64F85AC8-4F39-4705-8367-CF5764D5B3B0}" type="presParOf" srcId="{2E90C751-AB95-45F8-92F4-DF8E015A46AF}" destId="{9F60B97D-9CBD-4960-A1E3-01B73AFBEFB4}" srcOrd="4" destOrd="0" presId="urn:microsoft.com/office/officeart/2018/2/layout/IconLabelDescriptionList"/>
    <dgm:cxn modelId="{22A9041D-3EDC-4F45-A532-554908D1B74C}" type="presParOf" srcId="{9F60B97D-9CBD-4960-A1E3-01B73AFBEFB4}" destId="{2FA08EC1-9AF4-40B2-A360-4329CF53F318}" srcOrd="0" destOrd="0" presId="urn:microsoft.com/office/officeart/2018/2/layout/IconLabelDescriptionList"/>
    <dgm:cxn modelId="{030F949B-761F-46A4-9566-98AE972117B7}" type="presParOf" srcId="{9F60B97D-9CBD-4960-A1E3-01B73AFBEFB4}" destId="{60307D5F-41C2-4779-BE98-24496EAC63EA}" srcOrd="1" destOrd="0" presId="urn:microsoft.com/office/officeart/2018/2/layout/IconLabelDescriptionList"/>
    <dgm:cxn modelId="{BB39501F-5BCB-4FF2-B047-8C9FDCC31ED3}" type="presParOf" srcId="{9F60B97D-9CBD-4960-A1E3-01B73AFBEFB4}" destId="{22375559-372B-4FD3-AE60-D9FB917FCA2C}" srcOrd="2" destOrd="0" presId="urn:microsoft.com/office/officeart/2018/2/layout/IconLabelDescriptionList"/>
    <dgm:cxn modelId="{73645CC6-5C5C-4974-8AF4-12955D69B86D}" type="presParOf" srcId="{9F60B97D-9CBD-4960-A1E3-01B73AFBEFB4}" destId="{8C0D3B40-02E3-4997-B22A-E7180354F958}" srcOrd="3" destOrd="0" presId="urn:microsoft.com/office/officeart/2018/2/layout/IconLabelDescriptionList"/>
    <dgm:cxn modelId="{98EA9A51-022D-431D-A07A-E0DF487175C0}" type="presParOf" srcId="{9F60B97D-9CBD-4960-A1E3-01B73AFBEFB4}" destId="{B5627D5B-9AB3-4978-9F8E-421E39A80359}" srcOrd="4" destOrd="0" presId="urn:microsoft.com/office/officeart/2018/2/layout/IconLabelDescriptionList"/>
    <dgm:cxn modelId="{66AF9EBB-8130-42E1-877E-3978071491F7}" type="presParOf" srcId="{2E90C751-AB95-45F8-92F4-DF8E015A46AF}" destId="{D6C04962-06FE-4E57-921C-05CB745E096F}" srcOrd="5" destOrd="0" presId="urn:microsoft.com/office/officeart/2018/2/layout/IconLabelDescriptionList"/>
    <dgm:cxn modelId="{FF796494-5CA2-4F83-91A1-34C123B7D219}" type="presParOf" srcId="{2E90C751-AB95-45F8-92F4-DF8E015A46AF}" destId="{680A93B8-0572-4DF0-A19F-53085695FCF6}" srcOrd="6" destOrd="0" presId="urn:microsoft.com/office/officeart/2018/2/layout/IconLabelDescriptionList"/>
    <dgm:cxn modelId="{3E0147CE-A95C-49AE-ADBE-0A611264F046}" type="presParOf" srcId="{680A93B8-0572-4DF0-A19F-53085695FCF6}" destId="{A8B25B7F-9A11-477A-A1DD-EC0A84DB68D5}" srcOrd="0" destOrd="0" presId="urn:microsoft.com/office/officeart/2018/2/layout/IconLabelDescriptionList"/>
    <dgm:cxn modelId="{3437986C-207B-4269-A3DA-355B32A58CB0}" type="presParOf" srcId="{680A93B8-0572-4DF0-A19F-53085695FCF6}" destId="{1B054E88-952B-44E6-9691-B0C7CAB3DFFC}" srcOrd="1" destOrd="0" presId="urn:microsoft.com/office/officeart/2018/2/layout/IconLabelDescriptionList"/>
    <dgm:cxn modelId="{B7DE1671-3555-4FA4-872A-425E1A0B0F50}" type="presParOf" srcId="{680A93B8-0572-4DF0-A19F-53085695FCF6}" destId="{7E9CE4DD-036E-4B74-A995-3E1B1B77F0AC}" srcOrd="2" destOrd="0" presId="urn:microsoft.com/office/officeart/2018/2/layout/IconLabelDescriptionList"/>
    <dgm:cxn modelId="{A462CC67-DE82-4002-BA13-7FF38F3E5985}" type="presParOf" srcId="{680A93B8-0572-4DF0-A19F-53085695FCF6}" destId="{2670A96F-E719-4BF1-8905-3A5C7B68E39C}" srcOrd="3" destOrd="0" presId="urn:microsoft.com/office/officeart/2018/2/layout/IconLabelDescriptionList"/>
    <dgm:cxn modelId="{28145321-D061-49DB-AABC-72C38BEA3DCB}" type="presParOf" srcId="{680A93B8-0572-4DF0-A19F-53085695FCF6}" destId="{81ECAD1F-EC69-4AD9-A546-4B2C0F23BA8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CA63D6-1AEE-4C12-A4E8-1B9EF18608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0C061D-5996-44E4-A985-776E007F5F17}">
      <dgm:prSet/>
      <dgm:spPr/>
      <dgm:t>
        <a:bodyPr/>
        <a:lstStyle/>
        <a:p>
          <a:pPr>
            <a:defRPr cap="all"/>
          </a:pPr>
          <a:r>
            <a:rPr lang="en-GB"/>
            <a:t>Keep it short and relevant to avoid survey fatigue.</a:t>
          </a:r>
          <a:endParaRPr lang="en-US"/>
        </a:p>
      </dgm:t>
    </dgm:pt>
    <dgm:pt modelId="{CAE9B99E-5B13-473A-87CE-9A13D3BD37C9}" type="parTrans" cxnId="{DF9C8E56-9CFE-4C42-A1F7-92A5C5A3FF68}">
      <dgm:prSet/>
      <dgm:spPr/>
      <dgm:t>
        <a:bodyPr/>
        <a:lstStyle/>
        <a:p>
          <a:endParaRPr lang="en-US"/>
        </a:p>
      </dgm:t>
    </dgm:pt>
    <dgm:pt modelId="{5A3107FD-71F5-4035-A480-D1F284ADF057}" type="sibTrans" cxnId="{DF9C8E56-9CFE-4C42-A1F7-92A5C5A3FF68}">
      <dgm:prSet/>
      <dgm:spPr/>
      <dgm:t>
        <a:bodyPr/>
        <a:lstStyle/>
        <a:p>
          <a:endParaRPr lang="en-US"/>
        </a:p>
      </dgm:t>
    </dgm:pt>
    <dgm:pt modelId="{5548D248-9048-486E-A731-10097A744FE1}">
      <dgm:prSet/>
      <dgm:spPr/>
      <dgm:t>
        <a:bodyPr/>
        <a:lstStyle/>
        <a:p>
          <a:pPr>
            <a:defRPr cap="all"/>
          </a:pPr>
          <a:r>
            <a:rPr lang="en-GB"/>
            <a:t>Use simple, jargon-free language.</a:t>
          </a:r>
          <a:endParaRPr lang="en-US"/>
        </a:p>
      </dgm:t>
    </dgm:pt>
    <dgm:pt modelId="{30B8BFCC-20B1-4D04-A4DE-3C1112494A60}" type="parTrans" cxnId="{C4A2209F-4943-48CE-B403-716EA5AB5C99}">
      <dgm:prSet/>
      <dgm:spPr/>
      <dgm:t>
        <a:bodyPr/>
        <a:lstStyle/>
        <a:p>
          <a:endParaRPr lang="en-US"/>
        </a:p>
      </dgm:t>
    </dgm:pt>
    <dgm:pt modelId="{99D82F9F-DD2D-40D1-98A9-1BE5ADF68DD2}" type="sibTrans" cxnId="{C4A2209F-4943-48CE-B403-716EA5AB5C99}">
      <dgm:prSet/>
      <dgm:spPr/>
      <dgm:t>
        <a:bodyPr/>
        <a:lstStyle/>
        <a:p>
          <a:endParaRPr lang="en-US"/>
        </a:p>
      </dgm:t>
    </dgm:pt>
    <dgm:pt modelId="{C20426A6-1342-4728-82CF-01808AB3B00A}">
      <dgm:prSet/>
      <dgm:spPr/>
      <dgm:t>
        <a:bodyPr/>
        <a:lstStyle/>
        <a:p>
          <a:pPr>
            <a:defRPr cap="all"/>
          </a:pPr>
          <a:r>
            <a:rPr lang="en-GB"/>
            <a:t>Pre-test your questionnaire with a small group to identify issues.</a:t>
          </a:r>
          <a:endParaRPr lang="en-US"/>
        </a:p>
      </dgm:t>
    </dgm:pt>
    <dgm:pt modelId="{DE3463DB-9156-4979-97B9-415649596B69}" type="parTrans" cxnId="{0F5D696F-06AE-4DE2-AE60-502C91DE9F2A}">
      <dgm:prSet/>
      <dgm:spPr/>
      <dgm:t>
        <a:bodyPr/>
        <a:lstStyle/>
        <a:p>
          <a:endParaRPr lang="en-US"/>
        </a:p>
      </dgm:t>
    </dgm:pt>
    <dgm:pt modelId="{9A05BDD6-4AD0-4F18-B0FC-D3E4710F4A0E}" type="sibTrans" cxnId="{0F5D696F-06AE-4DE2-AE60-502C91DE9F2A}">
      <dgm:prSet/>
      <dgm:spPr/>
      <dgm:t>
        <a:bodyPr/>
        <a:lstStyle/>
        <a:p>
          <a:endParaRPr lang="en-US"/>
        </a:p>
      </dgm:t>
    </dgm:pt>
    <dgm:pt modelId="{8D892A90-7FF1-4CDA-B07F-9AD2818A12C5}">
      <dgm:prSet/>
      <dgm:spPr/>
      <dgm:t>
        <a:bodyPr/>
        <a:lstStyle/>
        <a:p>
          <a:pPr>
            <a:defRPr cap="all"/>
          </a:pPr>
          <a:r>
            <a:rPr lang="en-GB"/>
            <a:t>Ensure anonymity and confidentiality to encourage honest responses.</a:t>
          </a:r>
          <a:endParaRPr lang="en-US"/>
        </a:p>
      </dgm:t>
    </dgm:pt>
    <dgm:pt modelId="{369AE632-9736-4C24-9960-0D18EC23B6C0}" type="parTrans" cxnId="{D7988011-67BF-47B7-A9CF-E89E0001F9CA}">
      <dgm:prSet/>
      <dgm:spPr/>
      <dgm:t>
        <a:bodyPr/>
        <a:lstStyle/>
        <a:p>
          <a:endParaRPr lang="en-US"/>
        </a:p>
      </dgm:t>
    </dgm:pt>
    <dgm:pt modelId="{2B89652C-86A1-42AC-8F36-4B665396D30C}" type="sibTrans" cxnId="{D7988011-67BF-47B7-A9CF-E89E0001F9CA}">
      <dgm:prSet/>
      <dgm:spPr/>
      <dgm:t>
        <a:bodyPr/>
        <a:lstStyle/>
        <a:p>
          <a:endParaRPr lang="en-US"/>
        </a:p>
      </dgm:t>
    </dgm:pt>
    <dgm:pt modelId="{35E1498C-FC77-4640-A3BE-6820B3D5FC3E}">
      <dgm:prSet/>
      <dgm:spPr/>
      <dgm:t>
        <a:bodyPr/>
        <a:lstStyle/>
        <a:p>
          <a:pPr>
            <a:defRPr cap="all"/>
          </a:pPr>
          <a:r>
            <a:rPr lang="en-GB"/>
            <a:t>Provide clear instructions for completing the questionnaire.</a:t>
          </a:r>
          <a:endParaRPr lang="en-US"/>
        </a:p>
      </dgm:t>
    </dgm:pt>
    <dgm:pt modelId="{593FD19A-2BF4-4708-845C-DFDDA0A481E6}" type="parTrans" cxnId="{4AE63926-11C8-4B75-BB7B-1279774BB1F8}">
      <dgm:prSet/>
      <dgm:spPr/>
      <dgm:t>
        <a:bodyPr/>
        <a:lstStyle/>
        <a:p>
          <a:endParaRPr lang="en-US"/>
        </a:p>
      </dgm:t>
    </dgm:pt>
    <dgm:pt modelId="{27274A2A-584B-4C6E-9624-AC457E4F8332}" type="sibTrans" cxnId="{4AE63926-11C8-4B75-BB7B-1279774BB1F8}">
      <dgm:prSet/>
      <dgm:spPr/>
      <dgm:t>
        <a:bodyPr/>
        <a:lstStyle/>
        <a:p>
          <a:endParaRPr lang="en-US"/>
        </a:p>
      </dgm:t>
    </dgm:pt>
    <dgm:pt modelId="{5E346C2A-8D2B-4ECB-87C0-774339A4E28C}" type="pres">
      <dgm:prSet presAssocID="{D8CA63D6-1AEE-4C12-A4E8-1B9EF186081E}" presName="root" presStyleCnt="0">
        <dgm:presLayoutVars>
          <dgm:dir/>
          <dgm:resizeHandles val="exact"/>
        </dgm:presLayoutVars>
      </dgm:prSet>
      <dgm:spPr/>
    </dgm:pt>
    <dgm:pt modelId="{2B9ED3AA-D6EF-4569-81A2-AAABE2065251}" type="pres">
      <dgm:prSet presAssocID="{9F0C061D-5996-44E4-A985-776E007F5F17}" presName="compNode" presStyleCnt="0"/>
      <dgm:spPr/>
    </dgm:pt>
    <dgm:pt modelId="{41BD7C06-5B96-44AF-B6D1-2EDF37128DFD}" type="pres">
      <dgm:prSet presAssocID="{9F0C061D-5996-44E4-A985-776E007F5F17}" presName="iconBgRect" presStyleLbl="bgShp" presStyleIdx="0" presStyleCnt="5"/>
      <dgm:spPr/>
    </dgm:pt>
    <dgm:pt modelId="{696EC76C-A245-4879-B6D9-BE1F27BA433E}" type="pres">
      <dgm:prSet presAssocID="{9F0C061D-5996-44E4-A985-776E007F5F1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965452A-E99C-4B44-BACE-FB4FC78BF2F5}" type="pres">
      <dgm:prSet presAssocID="{9F0C061D-5996-44E4-A985-776E007F5F17}" presName="spaceRect" presStyleCnt="0"/>
      <dgm:spPr/>
    </dgm:pt>
    <dgm:pt modelId="{5C0E7527-3278-47B3-8CFD-C7FF40C17AD2}" type="pres">
      <dgm:prSet presAssocID="{9F0C061D-5996-44E4-A985-776E007F5F17}" presName="textRect" presStyleLbl="revTx" presStyleIdx="0" presStyleCnt="5">
        <dgm:presLayoutVars>
          <dgm:chMax val="1"/>
          <dgm:chPref val="1"/>
        </dgm:presLayoutVars>
      </dgm:prSet>
      <dgm:spPr/>
    </dgm:pt>
    <dgm:pt modelId="{F79AA346-DB13-4737-B490-A72A0F6525C0}" type="pres">
      <dgm:prSet presAssocID="{5A3107FD-71F5-4035-A480-D1F284ADF057}" presName="sibTrans" presStyleCnt="0"/>
      <dgm:spPr/>
    </dgm:pt>
    <dgm:pt modelId="{02147D96-F5E5-41B1-A680-9CD4C8F59F11}" type="pres">
      <dgm:prSet presAssocID="{5548D248-9048-486E-A731-10097A744FE1}" presName="compNode" presStyleCnt="0"/>
      <dgm:spPr/>
    </dgm:pt>
    <dgm:pt modelId="{09681F74-8B5B-4EE3-9C61-E72049E2BBC0}" type="pres">
      <dgm:prSet presAssocID="{5548D248-9048-486E-A731-10097A744FE1}" presName="iconBgRect" presStyleLbl="bgShp" presStyleIdx="1" presStyleCnt="5"/>
      <dgm:spPr/>
    </dgm:pt>
    <dgm:pt modelId="{1F39C66A-DCA2-4AA4-A664-16193DBE9A34}" type="pres">
      <dgm:prSet presAssocID="{5548D248-9048-486E-A731-10097A744F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AC0DBAEC-FACE-47EF-A515-5F666F222B51}" type="pres">
      <dgm:prSet presAssocID="{5548D248-9048-486E-A731-10097A744FE1}" presName="spaceRect" presStyleCnt="0"/>
      <dgm:spPr/>
    </dgm:pt>
    <dgm:pt modelId="{A11C4714-79C2-4EF1-9F64-7FEEE27307A8}" type="pres">
      <dgm:prSet presAssocID="{5548D248-9048-486E-A731-10097A744FE1}" presName="textRect" presStyleLbl="revTx" presStyleIdx="1" presStyleCnt="5">
        <dgm:presLayoutVars>
          <dgm:chMax val="1"/>
          <dgm:chPref val="1"/>
        </dgm:presLayoutVars>
      </dgm:prSet>
      <dgm:spPr/>
    </dgm:pt>
    <dgm:pt modelId="{0786DF94-4B21-4887-B24D-1F0321925E06}" type="pres">
      <dgm:prSet presAssocID="{99D82F9F-DD2D-40D1-98A9-1BE5ADF68DD2}" presName="sibTrans" presStyleCnt="0"/>
      <dgm:spPr/>
    </dgm:pt>
    <dgm:pt modelId="{9C6E6475-53C2-43FC-9850-B7607E9946B5}" type="pres">
      <dgm:prSet presAssocID="{C20426A6-1342-4728-82CF-01808AB3B00A}" presName="compNode" presStyleCnt="0"/>
      <dgm:spPr/>
    </dgm:pt>
    <dgm:pt modelId="{950794D0-6000-4D45-88C5-EDA51F870C9F}" type="pres">
      <dgm:prSet presAssocID="{C20426A6-1342-4728-82CF-01808AB3B00A}" presName="iconBgRect" presStyleLbl="bgShp" presStyleIdx="2" presStyleCnt="5"/>
      <dgm:spPr/>
    </dgm:pt>
    <dgm:pt modelId="{2635D096-2E13-48BF-B79B-BB60E78B8923}" type="pres">
      <dgm:prSet presAssocID="{C20426A6-1342-4728-82CF-01808AB3B0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71AC20A-EEE8-444E-BB3F-124C514B0975}" type="pres">
      <dgm:prSet presAssocID="{C20426A6-1342-4728-82CF-01808AB3B00A}" presName="spaceRect" presStyleCnt="0"/>
      <dgm:spPr/>
    </dgm:pt>
    <dgm:pt modelId="{B5DB7D7F-BB02-4F8D-8870-76218B4B2438}" type="pres">
      <dgm:prSet presAssocID="{C20426A6-1342-4728-82CF-01808AB3B00A}" presName="textRect" presStyleLbl="revTx" presStyleIdx="2" presStyleCnt="5">
        <dgm:presLayoutVars>
          <dgm:chMax val="1"/>
          <dgm:chPref val="1"/>
        </dgm:presLayoutVars>
      </dgm:prSet>
      <dgm:spPr/>
    </dgm:pt>
    <dgm:pt modelId="{B845FF70-1CFA-4869-B5E9-42F37506C799}" type="pres">
      <dgm:prSet presAssocID="{9A05BDD6-4AD0-4F18-B0FC-D3E4710F4A0E}" presName="sibTrans" presStyleCnt="0"/>
      <dgm:spPr/>
    </dgm:pt>
    <dgm:pt modelId="{509825CE-0201-4A8C-96D1-AED823C7C832}" type="pres">
      <dgm:prSet presAssocID="{8D892A90-7FF1-4CDA-B07F-9AD2818A12C5}" presName="compNode" presStyleCnt="0"/>
      <dgm:spPr/>
    </dgm:pt>
    <dgm:pt modelId="{B4D5EE06-5790-42F3-AA92-F54E2C2537DC}" type="pres">
      <dgm:prSet presAssocID="{8D892A90-7FF1-4CDA-B07F-9AD2818A12C5}" presName="iconBgRect" presStyleLbl="bgShp" presStyleIdx="3" presStyleCnt="5"/>
      <dgm:spPr/>
    </dgm:pt>
    <dgm:pt modelId="{5C63DF43-6678-46A3-8F95-EC46BC55D4C7}" type="pres">
      <dgm:prSet presAssocID="{8D892A90-7FF1-4CDA-B07F-9AD2818A12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33463EA-F03A-4F50-A6C9-8E904213F08C}" type="pres">
      <dgm:prSet presAssocID="{8D892A90-7FF1-4CDA-B07F-9AD2818A12C5}" presName="spaceRect" presStyleCnt="0"/>
      <dgm:spPr/>
    </dgm:pt>
    <dgm:pt modelId="{027ACD43-3C42-403E-BCCC-65C054337214}" type="pres">
      <dgm:prSet presAssocID="{8D892A90-7FF1-4CDA-B07F-9AD2818A12C5}" presName="textRect" presStyleLbl="revTx" presStyleIdx="3" presStyleCnt="5">
        <dgm:presLayoutVars>
          <dgm:chMax val="1"/>
          <dgm:chPref val="1"/>
        </dgm:presLayoutVars>
      </dgm:prSet>
      <dgm:spPr/>
    </dgm:pt>
    <dgm:pt modelId="{D6ADD98D-10D6-421C-98D5-EA4583497400}" type="pres">
      <dgm:prSet presAssocID="{2B89652C-86A1-42AC-8F36-4B665396D30C}" presName="sibTrans" presStyleCnt="0"/>
      <dgm:spPr/>
    </dgm:pt>
    <dgm:pt modelId="{82CF6981-1A6A-4DB8-A146-A9EC686BEDB7}" type="pres">
      <dgm:prSet presAssocID="{35E1498C-FC77-4640-A3BE-6820B3D5FC3E}" presName="compNode" presStyleCnt="0"/>
      <dgm:spPr/>
    </dgm:pt>
    <dgm:pt modelId="{EA0C9B09-9B04-4ACC-BEE9-50C534A0CE0C}" type="pres">
      <dgm:prSet presAssocID="{35E1498C-FC77-4640-A3BE-6820B3D5FC3E}" presName="iconBgRect" presStyleLbl="bgShp" presStyleIdx="4" presStyleCnt="5"/>
      <dgm:spPr/>
    </dgm:pt>
    <dgm:pt modelId="{AAAE53D5-774C-4BFF-94D3-0CFD64CEE393}" type="pres">
      <dgm:prSet presAssocID="{35E1498C-FC77-4640-A3BE-6820B3D5FC3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6DB3A46F-F52B-4C0C-BE4C-F146232702F6}" type="pres">
      <dgm:prSet presAssocID="{35E1498C-FC77-4640-A3BE-6820B3D5FC3E}" presName="spaceRect" presStyleCnt="0"/>
      <dgm:spPr/>
    </dgm:pt>
    <dgm:pt modelId="{1FC2735F-1EDE-4239-936F-D586154D6937}" type="pres">
      <dgm:prSet presAssocID="{35E1498C-FC77-4640-A3BE-6820B3D5FC3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B457409-5D15-438E-8CF2-0CF53D2B4E25}" type="presOf" srcId="{35E1498C-FC77-4640-A3BE-6820B3D5FC3E}" destId="{1FC2735F-1EDE-4239-936F-D586154D6937}" srcOrd="0" destOrd="0" presId="urn:microsoft.com/office/officeart/2018/5/layout/IconCircleLabelList"/>
    <dgm:cxn modelId="{D7988011-67BF-47B7-A9CF-E89E0001F9CA}" srcId="{D8CA63D6-1AEE-4C12-A4E8-1B9EF186081E}" destId="{8D892A90-7FF1-4CDA-B07F-9AD2818A12C5}" srcOrd="3" destOrd="0" parTransId="{369AE632-9736-4C24-9960-0D18EC23B6C0}" sibTransId="{2B89652C-86A1-42AC-8F36-4B665396D30C}"/>
    <dgm:cxn modelId="{4AE63926-11C8-4B75-BB7B-1279774BB1F8}" srcId="{D8CA63D6-1AEE-4C12-A4E8-1B9EF186081E}" destId="{35E1498C-FC77-4640-A3BE-6820B3D5FC3E}" srcOrd="4" destOrd="0" parTransId="{593FD19A-2BF4-4708-845C-DFDDA0A481E6}" sibTransId="{27274A2A-584B-4C6E-9624-AC457E4F8332}"/>
    <dgm:cxn modelId="{DF9C8E56-9CFE-4C42-A1F7-92A5C5A3FF68}" srcId="{D8CA63D6-1AEE-4C12-A4E8-1B9EF186081E}" destId="{9F0C061D-5996-44E4-A985-776E007F5F17}" srcOrd="0" destOrd="0" parTransId="{CAE9B99E-5B13-473A-87CE-9A13D3BD37C9}" sibTransId="{5A3107FD-71F5-4035-A480-D1F284ADF057}"/>
    <dgm:cxn modelId="{76E4265C-8DFA-4A9F-BB61-018AF103439E}" type="presOf" srcId="{C20426A6-1342-4728-82CF-01808AB3B00A}" destId="{B5DB7D7F-BB02-4F8D-8870-76218B4B2438}" srcOrd="0" destOrd="0" presId="urn:microsoft.com/office/officeart/2018/5/layout/IconCircleLabelList"/>
    <dgm:cxn modelId="{0F5D696F-06AE-4DE2-AE60-502C91DE9F2A}" srcId="{D8CA63D6-1AEE-4C12-A4E8-1B9EF186081E}" destId="{C20426A6-1342-4728-82CF-01808AB3B00A}" srcOrd="2" destOrd="0" parTransId="{DE3463DB-9156-4979-97B9-415649596B69}" sibTransId="{9A05BDD6-4AD0-4F18-B0FC-D3E4710F4A0E}"/>
    <dgm:cxn modelId="{5429247F-E91B-477F-88C5-3135452E69BC}" type="presOf" srcId="{9F0C061D-5996-44E4-A985-776E007F5F17}" destId="{5C0E7527-3278-47B3-8CFD-C7FF40C17AD2}" srcOrd="0" destOrd="0" presId="urn:microsoft.com/office/officeart/2018/5/layout/IconCircleLabelList"/>
    <dgm:cxn modelId="{0BCB6480-26B7-41A2-A849-756F405785F3}" type="presOf" srcId="{5548D248-9048-486E-A731-10097A744FE1}" destId="{A11C4714-79C2-4EF1-9F64-7FEEE27307A8}" srcOrd="0" destOrd="0" presId="urn:microsoft.com/office/officeart/2018/5/layout/IconCircleLabelList"/>
    <dgm:cxn modelId="{2F81E782-2E75-4C8C-BB4F-CF14C563D647}" type="presOf" srcId="{D8CA63D6-1AEE-4C12-A4E8-1B9EF186081E}" destId="{5E346C2A-8D2B-4ECB-87C0-774339A4E28C}" srcOrd="0" destOrd="0" presId="urn:microsoft.com/office/officeart/2018/5/layout/IconCircleLabelList"/>
    <dgm:cxn modelId="{C4A2209F-4943-48CE-B403-716EA5AB5C99}" srcId="{D8CA63D6-1AEE-4C12-A4E8-1B9EF186081E}" destId="{5548D248-9048-486E-A731-10097A744FE1}" srcOrd="1" destOrd="0" parTransId="{30B8BFCC-20B1-4D04-A4DE-3C1112494A60}" sibTransId="{99D82F9F-DD2D-40D1-98A9-1BE5ADF68DD2}"/>
    <dgm:cxn modelId="{47F763F7-57C7-4CAD-82D2-F208C8DAC2CF}" type="presOf" srcId="{8D892A90-7FF1-4CDA-B07F-9AD2818A12C5}" destId="{027ACD43-3C42-403E-BCCC-65C054337214}" srcOrd="0" destOrd="0" presId="urn:microsoft.com/office/officeart/2018/5/layout/IconCircleLabelList"/>
    <dgm:cxn modelId="{72796DD2-7A62-4A9D-8FE0-B8759ED7BAD0}" type="presParOf" srcId="{5E346C2A-8D2B-4ECB-87C0-774339A4E28C}" destId="{2B9ED3AA-D6EF-4569-81A2-AAABE2065251}" srcOrd="0" destOrd="0" presId="urn:microsoft.com/office/officeart/2018/5/layout/IconCircleLabelList"/>
    <dgm:cxn modelId="{A7222D2B-43CE-4F46-B6D5-AB31C8F7423A}" type="presParOf" srcId="{2B9ED3AA-D6EF-4569-81A2-AAABE2065251}" destId="{41BD7C06-5B96-44AF-B6D1-2EDF37128DFD}" srcOrd="0" destOrd="0" presId="urn:microsoft.com/office/officeart/2018/5/layout/IconCircleLabelList"/>
    <dgm:cxn modelId="{D510AE26-11A2-42A7-A7A1-118A869EDC79}" type="presParOf" srcId="{2B9ED3AA-D6EF-4569-81A2-AAABE2065251}" destId="{696EC76C-A245-4879-B6D9-BE1F27BA433E}" srcOrd="1" destOrd="0" presId="urn:microsoft.com/office/officeart/2018/5/layout/IconCircleLabelList"/>
    <dgm:cxn modelId="{36CE217B-812D-4393-9FAC-F63EBA213BDF}" type="presParOf" srcId="{2B9ED3AA-D6EF-4569-81A2-AAABE2065251}" destId="{A965452A-E99C-4B44-BACE-FB4FC78BF2F5}" srcOrd="2" destOrd="0" presId="urn:microsoft.com/office/officeart/2018/5/layout/IconCircleLabelList"/>
    <dgm:cxn modelId="{6EB05C14-C71C-4AE0-9924-EF0D4CEC9C10}" type="presParOf" srcId="{2B9ED3AA-D6EF-4569-81A2-AAABE2065251}" destId="{5C0E7527-3278-47B3-8CFD-C7FF40C17AD2}" srcOrd="3" destOrd="0" presId="urn:microsoft.com/office/officeart/2018/5/layout/IconCircleLabelList"/>
    <dgm:cxn modelId="{F6C64EA8-F45B-49E3-A3B1-551E63253230}" type="presParOf" srcId="{5E346C2A-8D2B-4ECB-87C0-774339A4E28C}" destId="{F79AA346-DB13-4737-B490-A72A0F6525C0}" srcOrd="1" destOrd="0" presId="urn:microsoft.com/office/officeart/2018/5/layout/IconCircleLabelList"/>
    <dgm:cxn modelId="{E3E35CCB-4D5A-4FC8-B31D-DD8C2E5AF7B1}" type="presParOf" srcId="{5E346C2A-8D2B-4ECB-87C0-774339A4E28C}" destId="{02147D96-F5E5-41B1-A680-9CD4C8F59F11}" srcOrd="2" destOrd="0" presId="urn:microsoft.com/office/officeart/2018/5/layout/IconCircleLabelList"/>
    <dgm:cxn modelId="{B8471F10-B500-4008-AC33-6246E729A629}" type="presParOf" srcId="{02147D96-F5E5-41B1-A680-9CD4C8F59F11}" destId="{09681F74-8B5B-4EE3-9C61-E72049E2BBC0}" srcOrd="0" destOrd="0" presId="urn:microsoft.com/office/officeart/2018/5/layout/IconCircleLabelList"/>
    <dgm:cxn modelId="{105C7FE5-53C6-481F-AC3F-F43C2356314E}" type="presParOf" srcId="{02147D96-F5E5-41B1-A680-9CD4C8F59F11}" destId="{1F39C66A-DCA2-4AA4-A664-16193DBE9A34}" srcOrd="1" destOrd="0" presId="urn:microsoft.com/office/officeart/2018/5/layout/IconCircleLabelList"/>
    <dgm:cxn modelId="{5D8D2C60-B9D2-4C35-8428-7283C24094A2}" type="presParOf" srcId="{02147D96-F5E5-41B1-A680-9CD4C8F59F11}" destId="{AC0DBAEC-FACE-47EF-A515-5F666F222B51}" srcOrd="2" destOrd="0" presId="urn:microsoft.com/office/officeart/2018/5/layout/IconCircleLabelList"/>
    <dgm:cxn modelId="{AD764E1F-3530-4C13-A006-89F5AE952E03}" type="presParOf" srcId="{02147D96-F5E5-41B1-A680-9CD4C8F59F11}" destId="{A11C4714-79C2-4EF1-9F64-7FEEE27307A8}" srcOrd="3" destOrd="0" presId="urn:microsoft.com/office/officeart/2018/5/layout/IconCircleLabelList"/>
    <dgm:cxn modelId="{38F8853D-CDE1-4780-AC81-ECE2FA6A886D}" type="presParOf" srcId="{5E346C2A-8D2B-4ECB-87C0-774339A4E28C}" destId="{0786DF94-4B21-4887-B24D-1F0321925E06}" srcOrd="3" destOrd="0" presId="urn:microsoft.com/office/officeart/2018/5/layout/IconCircleLabelList"/>
    <dgm:cxn modelId="{394530F3-D0A2-4EB4-AEC4-9C2E3A298BBF}" type="presParOf" srcId="{5E346C2A-8D2B-4ECB-87C0-774339A4E28C}" destId="{9C6E6475-53C2-43FC-9850-B7607E9946B5}" srcOrd="4" destOrd="0" presId="urn:microsoft.com/office/officeart/2018/5/layout/IconCircleLabelList"/>
    <dgm:cxn modelId="{4385139D-9819-470C-9F1A-D6B298DB1A28}" type="presParOf" srcId="{9C6E6475-53C2-43FC-9850-B7607E9946B5}" destId="{950794D0-6000-4D45-88C5-EDA51F870C9F}" srcOrd="0" destOrd="0" presId="urn:microsoft.com/office/officeart/2018/5/layout/IconCircleLabelList"/>
    <dgm:cxn modelId="{98A08683-EC08-4424-85E3-06837B64D921}" type="presParOf" srcId="{9C6E6475-53C2-43FC-9850-B7607E9946B5}" destId="{2635D096-2E13-48BF-B79B-BB60E78B8923}" srcOrd="1" destOrd="0" presId="urn:microsoft.com/office/officeart/2018/5/layout/IconCircleLabelList"/>
    <dgm:cxn modelId="{EBD46E96-C3F8-4DDC-99A4-F7E31EF99194}" type="presParOf" srcId="{9C6E6475-53C2-43FC-9850-B7607E9946B5}" destId="{171AC20A-EEE8-444E-BB3F-124C514B0975}" srcOrd="2" destOrd="0" presId="urn:microsoft.com/office/officeart/2018/5/layout/IconCircleLabelList"/>
    <dgm:cxn modelId="{8FB1D51E-3ED1-4793-8135-69F0C0A9ADDA}" type="presParOf" srcId="{9C6E6475-53C2-43FC-9850-B7607E9946B5}" destId="{B5DB7D7F-BB02-4F8D-8870-76218B4B2438}" srcOrd="3" destOrd="0" presId="urn:microsoft.com/office/officeart/2018/5/layout/IconCircleLabelList"/>
    <dgm:cxn modelId="{9CBA2FA4-C0A7-432D-A1D9-8ECAF2764C82}" type="presParOf" srcId="{5E346C2A-8D2B-4ECB-87C0-774339A4E28C}" destId="{B845FF70-1CFA-4869-B5E9-42F37506C799}" srcOrd="5" destOrd="0" presId="urn:microsoft.com/office/officeart/2018/5/layout/IconCircleLabelList"/>
    <dgm:cxn modelId="{DFC25BB7-32E9-4127-B2D4-FBE857A40CC2}" type="presParOf" srcId="{5E346C2A-8D2B-4ECB-87C0-774339A4E28C}" destId="{509825CE-0201-4A8C-96D1-AED823C7C832}" srcOrd="6" destOrd="0" presId="urn:microsoft.com/office/officeart/2018/5/layout/IconCircleLabelList"/>
    <dgm:cxn modelId="{40B57E98-5BF7-4B84-BAF1-534CC02D8C6F}" type="presParOf" srcId="{509825CE-0201-4A8C-96D1-AED823C7C832}" destId="{B4D5EE06-5790-42F3-AA92-F54E2C2537DC}" srcOrd="0" destOrd="0" presId="urn:microsoft.com/office/officeart/2018/5/layout/IconCircleLabelList"/>
    <dgm:cxn modelId="{261E00A6-F278-4081-A825-7C4F6F24C93D}" type="presParOf" srcId="{509825CE-0201-4A8C-96D1-AED823C7C832}" destId="{5C63DF43-6678-46A3-8F95-EC46BC55D4C7}" srcOrd="1" destOrd="0" presId="urn:microsoft.com/office/officeart/2018/5/layout/IconCircleLabelList"/>
    <dgm:cxn modelId="{93EC40F5-14AE-47A9-86A6-5067AB789334}" type="presParOf" srcId="{509825CE-0201-4A8C-96D1-AED823C7C832}" destId="{F33463EA-F03A-4F50-A6C9-8E904213F08C}" srcOrd="2" destOrd="0" presId="urn:microsoft.com/office/officeart/2018/5/layout/IconCircleLabelList"/>
    <dgm:cxn modelId="{3A06EC7B-C0D8-40F8-8528-46FFF2D95E22}" type="presParOf" srcId="{509825CE-0201-4A8C-96D1-AED823C7C832}" destId="{027ACD43-3C42-403E-BCCC-65C054337214}" srcOrd="3" destOrd="0" presId="urn:microsoft.com/office/officeart/2018/5/layout/IconCircleLabelList"/>
    <dgm:cxn modelId="{77F45E03-E80A-4C54-9949-7481BA4CF5F1}" type="presParOf" srcId="{5E346C2A-8D2B-4ECB-87C0-774339A4E28C}" destId="{D6ADD98D-10D6-421C-98D5-EA4583497400}" srcOrd="7" destOrd="0" presId="urn:microsoft.com/office/officeart/2018/5/layout/IconCircleLabelList"/>
    <dgm:cxn modelId="{4EE4BB36-7F31-4C0E-93A1-49DE21B96E10}" type="presParOf" srcId="{5E346C2A-8D2B-4ECB-87C0-774339A4E28C}" destId="{82CF6981-1A6A-4DB8-A146-A9EC686BEDB7}" srcOrd="8" destOrd="0" presId="urn:microsoft.com/office/officeart/2018/5/layout/IconCircleLabelList"/>
    <dgm:cxn modelId="{31503CFA-E462-4F8A-9D58-D3F2D8863988}" type="presParOf" srcId="{82CF6981-1A6A-4DB8-A146-A9EC686BEDB7}" destId="{EA0C9B09-9B04-4ACC-BEE9-50C534A0CE0C}" srcOrd="0" destOrd="0" presId="urn:microsoft.com/office/officeart/2018/5/layout/IconCircleLabelList"/>
    <dgm:cxn modelId="{C6076EC0-A3A1-4FCE-9F71-9D9471E9C31A}" type="presParOf" srcId="{82CF6981-1A6A-4DB8-A146-A9EC686BEDB7}" destId="{AAAE53D5-774C-4BFF-94D3-0CFD64CEE393}" srcOrd="1" destOrd="0" presId="urn:microsoft.com/office/officeart/2018/5/layout/IconCircleLabelList"/>
    <dgm:cxn modelId="{8ADD4807-736C-4686-AA04-B5B023AEDD8A}" type="presParOf" srcId="{82CF6981-1A6A-4DB8-A146-A9EC686BEDB7}" destId="{6DB3A46F-F52B-4C0C-BE4C-F146232702F6}" srcOrd="2" destOrd="0" presId="urn:microsoft.com/office/officeart/2018/5/layout/IconCircleLabelList"/>
    <dgm:cxn modelId="{236324C6-C8D1-4B9B-AA2C-6030BB56CDB6}" type="presParOf" srcId="{82CF6981-1A6A-4DB8-A146-A9EC686BEDB7}" destId="{1FC2735F-1EDE-4239-936F-D586154D69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970C25-AF5C-4A74-80E1-A41B3A3A93E3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DCDB2F-7191-4C1E-8645-61F73870B821}">
      <dgm:prSet/>
      <dgm:spPr/>
      <dgm:t>
        <a:bodyPr/>
        <a:lstStyle/>
        <a:p>
          <a:r>
            <a:rPr lang="en-GB"/>
            <a:t>Leading questions that bias responses.</a:t>
          </a:r>
          <a:endParaRPr lang="en-US"/>
        </a:p>
      </dgm:t>
    </dgm:pt>
    <dgm:pt modelId="{4F3704B9-AE49-4F57-897D-768263C034B4}" type="parTrans" cxnId="{34D33F03-7D08-4FB3-9250-0B262794A5F6}">
      <dgm:prSet/>
      <dgm:spPr/>
      <dgm:t>
        <a:bodyPr/>
        <a:lstStyle/>
        <a:p>
          <a:endParaRPr lang="en-US"/>
        </a:p>
      </dgm:t>
    </dgm:pt>
    <dgm:pt modelId="{D113FB32-57A6-416F-8CAB-4B0E59CC556D}" type="sibTrans" cxnId="{34D33F03-7D08-4FB3-9250-0B262794A5F6}">
      <dgm:prSet/>
      <dgm:spPr/>
      <dgm:t>
        <a:bodyPr/>
        <a:lstStyle/>
        <a:p>
          <a:endParaRPr lang="en-US"/>
        </a:p>
      </dgm:t>
    </dgm:pt>
    <dgm:pt modelId="{C313B81D-45FE-4B74-AD30-1AC6E7100C9B}">
      <dgm:prSet/>
      <dgm:spPr/>
      <dgm:t>
        <a:bodyPr/>
        <a:lstStyle/>
        <a:p>
          <a:r>
            <a:rPr lang="en-GB"/>
            <a:t>Double-barreled questions (e.g., 'Do you exercise regularly and eat healthy?').</a:t>
          </a:r>
          <a:endParaRPr lang="en-US"/>
        </a:p>
      </dgm:t>
    </dgm:pt>
    <dgm:pt modelId="{95097FDB-8389-4829-8F19-725D6249EE08}" type="parTrans" cxnId="{C0343029-1402-4E20-88CB-BAB7C9FDFF1D}">
      <dgm:prSet/>
      <dgm:spPr/>
      <dgm:t>
        <a:bodyPr/>
        <a:lstStyle/>
        <a:p>
          <a:endParaRPr lang="en-US"/>
        </a:p>
      </dgm:t>
    </dgm:pt>
    <dgm:pt modelId="{6DE15EC2-D964-4256-8064-DB406AE70AB4}" type="sibTrans" cxnId="{C0343029-1402-4E20-88CB-BAB7C9FDFF1D}">
      <dgm:prSet/>
      <dgm:spPr/>
      <dgm:t>
        <a:bodyPr/>
        <a:lstStyle/>
        <a:p>
          <a:endParaRPr lang="en-US"/>
        </a:p>
      </dgm:t>
    </dgm:pt>
    <dgm:pt modelId="{60BA442F-E116-4869-9CEE-FFD5AFCFF398}">
      <dgm:prSet/>
      <dgm:spPr/>
      <dgm:t>
        <a:bodyPr/>
        <a:lstStyle/>
        <a:p>
          <a:r>
            <a:rPr lang="en-GB" dirty="0"/>
            <a:t>Overly complex or technical terms (e.g. HbA1c).</a:t>
          </a:r>
          <a:endParaRPr lang="en-US" dirty="0"/>
        </a:p>
      </dgm:t>
    </dgm:pt>
    <dgm:pt modelId="{24A6E4A5-78CC-4785-9C95-82306D358BF3}" type="parTrans" cxnId="{94416A7A-B332-4AA7-9143-165FDDAFCFF1}">
      <dgm:prSet/>
      <dgm:spPr/>
      <dgm:t>
        <a:bodyPr/>
        <a:lstStyle/>
        <a:p>
          <a:endParaRPr lang="en-US"/>
        </a:p>
      </dgm:t>
    </dgm:pt>
    <dgm:pt modelId="{731885A5-4994-48F7-81A3-5759E085902B}" type="sibTrans" cxnId="{94416A7A-B332-4AA7-9143-165FDDAFCFF1}">
      <dgm:prSet/>
      <dgm:spPr/>
      <dgm:t>
        <a:bodyPr/>
        <a:lstStyle/>
        <a:p>
          <a:endParaRPr lang="en-US"/>
        </a:p>
      </dgm:t>
    </dgm:pt>
    <dgm:pt modelId="{D1806140-59A5-48D5-82D6-58EE46177775}">
      <dgm:prSet/>
      <dgm:spPr/>
      <dgm:t>
        <a:bodyPr/>
        <a:lstStyle/>
        <a:p>
          <a:r>
            <a:rPr lang="en-GB" dirty="0"/>
            <a:t>Ambiguous scales (e.g., unclear Likert scales: Satisfaction scale with 0 as satisfied and 10 as not satisfied).</a:t>
          </a:r>
          <a:endParaRPr lang="en-US" dirty="0"/>
        </a:p>
      </dgm:t>
    </dgm:pt>
    <dgm:pt modelId="{D77B3F8E-52D6-47E3-AC31-0653552E8002}" type="parTrans" cxnId="{31B95721-D757-4C56-8CC3-0E7D27A6046C}">
      <dgm:prSet/>
      <dgm:spPr/>
      <dgm:t>
        <a:bodyPr/>
        <a:lstStyle/>
        <a:p>
          <a:endParaRPr lang="en-US"/>
        </a:p>
      </dgm:t>
    </dgm:pt>
    <dgm:pt modelId="{E50BC9D4-B20F-4026-84BF-BA6CF38D9C0A}" type="sibTrans" cxnId="{31B95721-D757-4C56-8CC3-0E7D27A6046C}">
      <dgm:prSet/>
      <dgm:spPr/>
      <dgm:t>
        <a:bodyPr/>
        <a:lstStyle/>
        <a:p>
          <a:endParaRPr lang="en-US"/>
        </a:p>
      </dgm:t>
    </dgm:pt>
    <dgm:pt modelId="{BCE6A14A-3F23-4F7C-B7F6-A1BCE9DE44EA}">
      <dgm:prSet/>
      <dgm:spPr/>
      <dgm:t>
        <a:bodyPr/>
        <a:lstStyle/>
        <a:p>
          <a:r>
            <a:rPr lang="en-GB"/>
            <a:t>Too many open-ended questions that can overwhelm respondents.</a:t>
          </a:r>
          <a:endParaRPr lang="en-US"/>
        </a:p>
      </dgm:t>
    </dgm:pt>
    <dgm:pt modelId="{2935E140-FC74-409C-92EB-CCF6D441044F}" type="parTrans" cxnId="{5F3B2ED3-B4A8-48DE-968B-9DEAD3A68CC6}">
      <dgm:prSet/>
      <dgm:spPr/>
      <dgm:t>
        <a:bodyPr/>
        <a:lstStyle/>
        <a:p>
          <a:endParaRPr lang="en-US"/>
        </a:p>
      </dgm:t>
    </dgm:pt>
    <dgm:pt modelId="{8E3353FF-0925-4D5A-8F1C-0FB64DB69D4A}" type="sibTrans" cxnId="{5F3B2ED3-B4A8-48DE-968B-9DEAD3A68CC6}">
      <dgm:prSet/>
      <dgm:spPr/>
      <dgm:t>
        <a:bodyPr/>
        <a:lstStyle/>
        <a:p>
          <a:endParaRPr lang="en-US"/>
        </a:p>
      </dgm:t>
    </dgm:pt>
    <dgm:pt modelId="{A0C31F35-92CD-2545-B992-8EDFB325C533}" type="pres">
      <dgm:prSet presAssocID="{3C970C25-AF5C-4A74-80E1-A41B3A3A93E3}" presName="vert0" presStyleCnt="0">
        <dgm:presLayoutVars>
          <dgm:dir/>
          <dgm:animOne val="branch"/>
          <dgm:animLvl val="lvl"/>
        </dgm:presLayoutVars>
      </dgm:prSet>
      <dgm:spPr/>
    </dgm:pt>
    <dgm:pt modelId="{39D2183B-464B-6048-83E5-0D67BF2B583D}" type="pres">
      <dgm:prSet presAssocID="{E7DCDB2F-7191-4C1E-8645-61F73870B821}" presName="thickLine" presStyleLbl="alignNode1" presStyleIdx="0" presStyleCnt="5"/>
      <dgm:spPr/>
    </dgm:pt>
    <dgm:pt modelId="{9EE6AD85-14BA-E740-9EBF-5FDB333A53B1}" type="pres">
      <dgm:prSet presAssocID="{E7DCDB2F-7191-4C1E-8645-61F73870B821}" presName="horz1" presStyleCnt="0"/>
      <dgm:spPr/>
    </dgm:pt>
    <dgm:pt modelId="{2E4021D0-EDE5-1B47-9CE3-2C2BA1F09D97}" type="pres">
      <dgm:prSet presAssocID="{E7DCDB2F-7191-4C1E-8645-61F73870B821}" presName="tx1" presStyleLbl="revTx" presStyleIdx="0" presStyleCnt="5"/>
      <dgm:spPr/>
    </dgm:pt>
    <dgm:pt modelId="{C3AE98E5-9AAB-A148-A079-F0503C2691B4}" type="pres">
      <dgm:prSet presAssocID="{E7DCDB2F-7191-4C1E-8645-61F73870B821}" presName="vert1" presStyleCnt="0"/>
      <dgm:spPr/>
    </dgm:pt>
    <dgm:pt modelId="{99A91092-738A-8A49-A26A-BE021AC23273}" type="pres">
      <dgm:prSet presAssocID="{C313B81D-45FE-4B74-AD30-1AC6E7100C9B}" presName="thickLine" presStyleLbl="alignNode1" presStyleIdx="1" presStyleCnt="5"/>
      <dgm:spPr/>
    </dgm:pt>
    <dgm:pt modelId="{C26B43EA-1405-834D-927A-0E1F6E07CCC8}" type="pres">
      <dgm:prSet presAssocID="{C313B81D-45FE-4B74-AD30-1AC6E7100C9B}" presName="horz1" presStyleCnt="0"/>
      <dgm:spPr/>
    </dgm:pt>
    <dgm:pt modelId="{0F3F5FE5-341E-634A-8332-1E481183E473}" type="pres">
      <dgm:prSet presAssocID="{C313B81D-45FE-4B74-AD30-1AC6E7100C9B}" presName="tx1" presStyleLbl="revTx" presStyleIdx="1" presStyleCnt="5"/>
      <dgm:spPr/>
    </dgm:pt>
    <dgm:pt modelId="{60A26A82-B8E2-F543-A761-DE9D550F21B8}" type="pres">
      <dgm:prSet presAssocID="{C313B81D-45FE-4B74-AD30-1AC6E7100C9B}" presName="vert1" presStyleCnt="0"/>
      <dgm:spPr/>
    </dgm:pt>
    <dgm:pt modelId="{6CC0D5D6-EE5E-C04A-B7DD-E5DED78695F5}" type="pres">
      <dgm:prSet presAssocID="{60BA442F-E116-4869-9CEE-FFD5AFCFF398}" presName="thickLine" presStyleLbl="alignNode1" presStyleIdx="2" presStyleCnt="5"/>
      <dgm:spPr/>
    </dgm:pt>
    <dgm:pt modelId="{C2B1D58D-E18C-4641-84EC-9C5FBAF95E02}" type="pres">
      <dgm:prSet presAssocID="{60BA442F-E116-4869-9CEE-FFD5AFCFF398}" presName="horz1" presStyleCnt="0"/>
      <dgm:spPr/>
    </dgm:pt>
    <dgm:pt modelId="{138754A3-927D-6045-B2E8-7BF6C6439A3E}" type="pres">
      <dgm:prSet presAssocID="{60BA442F-E116-4869-9CEE-FFD5AFCFF398}" presName="tx1" presStyleLbl="revTx" presStyleIdx="2" presStyleCnt="5"/>
      <dgm:spPr/>
    </dgm:pt>
    <dgm:pt modelId="{8E5BA851-078E-DA45-9D69-3DFF22D4EDCF}" type="pres">
      <dgm:prSet presAssocID="{60BA442F-E116-4869-9CEE-FFD5AFCFF398}" presName="vert1" presStyleCnt="0"/>
      <dgm:spPr/>
    </dgm:pt>
    <dgm:pt modelId="{8DEADEC4-7A26-9548-85CE-C20285D1DCF8}" type="pres">
      <dgm:prSet presAssocID="{D1806140-59A5-48D5-82D6-58EE46177775}" presName="thickLine" presStyleLbl="alignNode1" presStyleIdx="3" presStyleCnt="5"/>
      <dgm:spPr/>
    </dgm:pt>
    <dgm:pt modelId="{82141AEB-0EBD-1448-93C0-2596E0BE19E3}" type="pres">
      <dgm:prSet presAssocID="{D1806140-59A5-48D5-82D6-58EE46177775}" presName="horz1" presStyleCnt="0"/>
      <dgm:spPr/>
    </dgm:pt>
    <dgm:pt modelId="{E7A52171-1F49-7946-B466-FE95564FB1A5}" type="pres">
      <dgm:prSet presAssocID="{D1806140-59A5-48D5-82D6-58EE46177775}" presName="tx1" presStyleLbl="revTx" presStyleIdx="3" presStyleCnt="5"/>
      <dgm:spPr/>
    </dgm:pt>
    <dgm:pt modelId="{0728F701-13AB-7D4A-9C43-C31E8B194BE6}" type="pres">
      <dgm:prSet presAssocID="{D1806140-59A5-48D5-82D6-58EE46177775}" presName="vert1" presStyleCnt="0"/>
      <dgm:spPr/>
    </dgm:pt>
    <dgm:pt modelId="{FA924A25-C8A7-A84D-BD92-B0783591F0BC}" type="pres">
      <dgm:prSet presAssocID="{BCE6A14A-3F23-4F7C-B7F6-A1BCE9DE44EA}" presName="thickLine" presStyleLbl="alignNode1" presStyleIdx="4" presStyleCnt="5"/>
      <dgm:spPr/>
    </dgm:pt>
    <dgm:pt modelId="{CD80CC02-89A0-864D-BF93-EE5DEA5227BF}" type="pres">
      <dgm:prSet presAssocID="{BCE6A14A-3F23-4F7C-B7F6-A1BCE9DE44EA}" presName="horz1" presStyleCnt="0"/>
      <dgm:spPr/>
    </dgm:pt>
    <dgm:pt modelId="{9B26E61A-E6E3-5E42-B3FB-56DBA1AE75F9}" type="pres">
      <dgm:prSet presAssocID="{BCE6A14A-3F23-4F7C-B7F6-A1BCE9DE44EA}" presName="tx1" presStyleLbl="revTx" presStyleIdx="4" presStyleCnt="5"/>
      <dgm:spPr/>
    </dgm:pt>
    <dgm:pt modelId="{3C586574-4F36-D94D-96DF-6395A2C4D2CB}" type="pres">
      <dgm:prSet presAssocID="{BCE6A14A-3F23-4F7C-B7F6-A1BCE9DE44EA}" presName="vert1" presStyleCnt="0"/>
      <dgm:spPr/>
    </dgm:pt>
  </dgm:ptLst>
  <dgm:cxnLst>
    <dgm:cxn modelId="{34D33F03-7D08-4FB3-9250-0B262794A5F6}" srcId="{3C970C25-AF5C-4A74-80E1-A41B3A3A93E3}" destId="{E7DCDB2F-7191-4C1E-8645-61F73870B821}" srcOrd="0" destOrd="0" parTransId="{4F3704B9-AE49-4F57-897D-768263C034B4}" sibTransId="{D113FB32-57A6-416F-8CAB-4B0E59CC556D}"/>
    <dgm:cxn modelId="{9B42B008-BE0F-1348-B64D-3AD2291DEA71}" type="presOf" srcId="{C313B81D-45FE-4B74-AD30-1AC6E7100C9B}" destId="{0F3F5FE5-341E-634A-8332-1E481183E473}" srcOrd="0" destOrd="0" presId="urn:microsoft.com/office/officeart/2008/layout/LinedList"/>
    <dgm:cxn modelId="{8BC8C81A-AE53-2342-BB04-32703E92BDC8}" type="presOf" srcId="{3C970C25-AF5C-4A74-80E1-A41B3A3A93E3}" destId="{A0C31F35-92CD-2545-B992-8EDFB325C533}" srcOrd="0" destOrd="0" presId="urn:microsoft.com/office/officeart/2008/layout/LinedList"/>
    <dgm:cxn modelId="{31B95721-D757-4C56-8CC3-0E7D27A6046C}" srcId="{3C970C25-AF5C-4A74-80E1-A41B3A3A93E3}" destId="{D1806140-59A5-48D5-82D6-58EE46177775}" srcOrd="3" destOrd="0" parTransId="{D77B3F8E-52D6-47E3-AC31-0653552E8002}" sibTransId="{E50BC9D4-B20F-4026-84BF-BA6CF38D9C0A}"/>
    <dgm:cxn modelId="{C0343029-1402-4E20-88CB-BAB7C9FDFF1D}" srcId="{3C970C25-AF5C-4A74-80E1-A41B3A3A93E3}" destId="{C313B81D-45FE-4B74-AD30-1AC6E7100C9B}" srcOrd="1" destOrd="0" parTransId="{95097FDB-8389-4829-8F19-725D6249EE08}" sibTransId="{6DE15EC2-D964-4256-8064-DB406AE70AB4}"/>
    <dgm:cxn modelId="{3F7DA154-E8EA-0C4B-9B9D-670EE36BEAC1}" type="presOf" srcId="{D1806140-59A5-48D5-82D6-58EE46177775}" destId="{E7A52171-1F49-7946-B466-FE95564FB1A5}" srcOrd="0" destOrd="0" presId="urn:microsoft.com/office/officeart/2008/layout/LinedList"/>
    <dgm:cxn modelId="{94416A7A-B332-4AA7-9143-165FDDAFCFF1}" srcId="{3C970C25-AF5C-4A74-80E1-A41B3A3A93E3}" destId="{60BA442F-E116-4869-9CEE-FFD5AFCFF398}" srcOrd="2" destOrd="0" parTransId="{24A6E4A5-78CC-4785-9C95-82306D358BF3}" sibTransId="{731885A5-4994-48F7-81A3-5759E085902B}"/>
    <dgm:cxn modelId="{2FE63A87-B6F4-E546-8CAA-F5AB265C1623}" type="presOf" srcId="{E7DCDB2F-7191-4C1E-8645-61F73870B821}" destId="{2E4021D0-EDE5-1B47-9CE3-2C2BA1F09D97}" srcOrd="0" destOrd="0" presId="urn:microsoft.com/office/officeart/2008/layout/LinedList"/>
    <dgm:cxn modelId="{5347CF87-55E2-6A4F-9FE0-3C84D13782BF}" type="presOf" srcId="{BCE6A14A-3F23-4F7C-B7F6-A1BCE9DE44EA}" destId="{9B26E61A-E6E3-5E42-B3FB-56DBA1AE75F9}" srcOrd="0" destOrd="0" presId="urn:microsoft.com/office/officeart/2008/layout/LinedList"/>
    <dgm:cxn modelId="{0EF61EA3-96AC-2B4A-BE76-744C564B4961}" type="presOf" srcId="{60BA442F-E116-4869-9CEE-FFD5AFCFF398}" destId="{138754A3-927D-6045-B2E8-7BF6C6439A3E}" srcOrd="0" destOrd="0" presId="urn:microsoft.com/office/officeart/2008/layout/LinedList"/>
    <dgm:cxn modelId="{5F3B2ED3-B4A8-48DE-968B-9DEAD3A68CC6}" srcId="{3C970C25-AF5C-4A74-80E1-A41B3A3A93E3}" destId="{BCE6A14A-3F23-4F7C-B7F6-A1BCE9DE44EA}" srcOrd="4" destOrd="0" parTransId="{2935E140-FC74-409C-92EB-CCF6D441044F}" sibTransId="{8E3353FF-0925-4D5A-8F1C-0FB64DB69D4A}"/>
    <dgm:cxn modelId="{BEA49117-D976-8743-B431-72858BBE19D2}" type="presParOf" srcId="{A0C31F35-92CD-2545-B992-8EDFB325C533}" destId="{39D2183B-464B-6048-83E5-0D67BF2B583D}" srcOrd="0" destOrd="0" presId="urn:microsoft.com/office/officeart/2008/layout/LinedList"/>
    <dgm:cxn modelId="{1DB40940-EFDC-DB48-91D2-67951C2A3C4F}" type="presParOf" srcId="{A0C31F35-92CD-2545-B992-8EDFB325C533}" destId="{9EE6AD85-14BA-E740-9EBF-5FDB333A53B1}" srcOrd="1" destOrd="0" presId="urn:microsoft.com/office/officeart/2008/layout/LinedList"/>
    <dgm:cxn modelId="{CAAC79DF-70CE-BA40-B01F-F9B70FDE024A}" type="presParOf" srcId="{9EE6AD85-14BA-E740-9EBF-5FDB333A53B1}" destId="{2E4021D0-EDE5-1B47-9CE3-2C2BA1F09D97}" srcOrd="0" destOrd="0" presId="urn:microsoft.com/office/officeart/2008/layout/LinedList"/>
    <dgm:cxn modelId="{C0FB0606-3C1A-2F45-9279-D61381FFF1F5}" type="presParOf" srcId="{9EE6AD85-14BA-E740-9EBF-5FDB333A53B1}" destId="{C3AE98E5-9AAB-A148-A079-F0503C2691B4}" srcOrd="1" destOrd="0" presId="urn:microsoft.com/office/officeart/2008/layout/LinedList"/>
    <dgm:cxn modelId="{D4D37FD6-FC7E-1D4A-A931-CE6FB2F38852}" type="presParOf" srcId="{A0C31F35-92CD-2545-B992-8EDFB325C533}" destId="{99A91092-738A-8A49-A26A-BE021AC23273}" srcOrd="2" destOrd="0" presId="urn:microsoft.com/office/officeart/2008/layout/LinedList"/>
    <dgm:cxn modelId="{FFD79E80-2669-5B41-B592-4FD72E0509A5}" type="presParOf" srcId="{A0C31F35-92CD-2545-B992-8EDFB325C533}" destId="{C26B43EA-1405-834D-927A-0E1F6E07CCC8}" srcOrd="3" destOrd="0" presId="urn:microsoft.com/office/officeart/2008/layout/LinedList"/>
    <dgm:cxn modelId="{FA558D21-F2A3-3846-9D3A-A30FB907E7BA}" type="presParOf" srcId="{C26B43EA-1405-834D-927A-0E1F6E07CCC8}" destId="{0F3F5FE5-341E-634A-8332-1E481183E473}" srcOrd="0" destOrd="0" presId="urn:microsoft.com/office/officeart/2008/layout/LinedList"/>
    <dgm:cxn modelId="{DABF17F8-1983-7A47-A4DC-1D6A650F0033}" type="presParOf" srcId="{C26B43EA-1405-834D-927A-0E1F6E07CCC8}" destId="{60A26A82-B8E2-F543-A761-DE9D550F21B8}" srcOrd="1" destOrd="0" presId="urn:microsoft.com/office/officeart/2008/layout/LinedList"/>
    <dgm:cxn modelId="{6824FE76-A56B-6F44-9F0D-89A8257BE4BD}" type="presParOf" srcId="{A0C31F35-92CD-2545-B992-8EDFB325C533}" destId="{6CC0D5D6-EE5E-C04A-B7DD-E5DED78695F5}" srcOrd="4" destOrd="0" presId="urn:microsoft.com/office/officeart/2008/layout/LinedList"/>
    <dgm:cxn modelId="{74C02D95-E429-3A45-8985-B482D0807FC0}" type="presParOf" srcId="{A0C31F35-92CD-2545-B992-8EDFB325C533}" destId="{C2B1D58D-E18C-4641-84EC-9C5FBAF95E02}" srcOrd="5" destOrd="0" presId="urn:microsoft.com/office/officeart/2008/layout/LinedList"/>
    <dgm:cxn modelId="{1838219B-5524-584F-897D-F65F75B55FD5}" type="presParOf" srcId="{C2B1D58D-E18C-4641-84EC-9C5FBAF95E02}" destId="{138754A3-927D-6045-B2E8-7BF6C6439A3E}" srcOrd="0" destOrd="0" presId="urn:microsoft.com/office/officeart/2008/layout/LinedList"/>
    <dgm:cxn modelId="{BD6A7439-C22F-EF45-918F-A45FE432B0CE}" type="presParOf" srcId="{C2B1D58D-E18C-4641-84EC-9C5FBAF95E02}" destId="{8E5BA851-078E-DA45-9D69-3DFF22D4EDCF}" srcOrd="1" destOrd="0" presId="urn:microsoft.com/office/officeart/2008/layout/LinedList"/>
    <dgm:cxn modelId="{4DAEAB14-0208-3549-ACC3-1A5DCC4FD3E2}" type="presParOf" srcId="{A0C31F35-92CD-2545-B992-8EDFB325C533}" destId="{8DEADEC4-7A26-9548-85CE-C20285D1DCF8}" srcOrd="6" destOrd="0" presId="urn:microsoft.com/office/officeart/2008/layout/LinedList"/>
    <dgm:cxn modelId="{7A1A28F0-4DB3-1942-A16E-837174E0DF91}" type="presParOf" srcId="{A0C31F35-92CD-2545-B992-8EDFB325C533}" destId="{82141AEB-0EBD-1448-93C0-2596E0BE19E3}" srcOrd="7" destOrd="0" presId="urn:microsoft.com/office/officeart/2008/layout/LinedList"/>
    <dgm:cxn modelId="{95C7BC48-30B0-5648-99CA-39977880BF6A}" type="presParOf" srcId="{82141AEB-0EBD-1448-93C0-2596E0BE19E3}" destId="{E7A52171-1F49-7946-B466-FE95564FB1A5}" srcOrd="0" destOrd="0" presId="urn:microsoft.com/office/officeart/2008/layout/LinedList"/>
    <dgm:cxn modelId="{360F26DA-C87A-4442-BD30-2938914C3885}" type="presParOf" srcId="{82141AEB-0EBD-1448-93C0-2596E0BE19E3}" destId="{0728F701-13AB-7D4A-9C43-C31E8B194BE6}" srcOrd="1" destOrd="0" presId="urn:microsoft.com/office/officeart/2008/layout/LinedList"/>
    <dgm:cxn modelId="{0AC20024-AF80-464E-80CE-DD53AB80D9EC}" type="presParOf" srcId="{A0C31F35-92CD-2545-B992-8EDFB325C533}" destId="{FA924A25-C8A7-A84D-BD92-B0783591F0BC}" srcOrd="8" destOrd="0" presId="urn:microsoft.com/office/officeart/2008/layout/LinedList"/>
    <dgm:cxn modelId="{5B6E8BB8-9F78-CB4A-959F-3ECC7E0C8604}" type="presParOf" srcId="{A0C31F35-92CD-2545-B992-8EDFB325C533}" destId="{CD80CC02-89A0-864D-BF93-EE5DEA5227BF}" srcOrd="9" destOrd="0" presId="urn:microsoft.com/office/officeart/2008/layout/LinedList"/>
    <dgm:cxn modelId="{694C15BF-60A7-DF4D-A408-D7605BC31A48}" type="presParOf" srcId="{CD80CC02-89A0-864D-BF93-EE5DEA5227BF}" destId="{9B26E61A-E6E3-5E42-B3FB-56DBA1AE75F9}" srcOrd="0" destOrd="0" presId="urn:microsoft.com/office/officeart/2008/layout/LinedList"/>
    <dgm:cxn modelId="{93E517B8-2B2D-DA40-BA7F-8F84893775E4}" type="presParOf" srcId="{CD80CC02-89A0-864D-BF93-EE5DEA5227BF}" destId="{3C586574-4F36-D94D-96DF-6395A2C4D2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C1AD0-350B-4E80-871E-57C82AD52BAF}">
      <dsp:nvSpPr>
        <dsp:cNvPr id="0" name=""/>
        <dsp:cNvSpPr/>
      </dsp:nvSpPr>
      <dsp:spPr>
        <a:xfrm>
          <a:off x="5944471" y="37975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2A508-B772-428A-86B3-1C26F4F09851}">
      <dsp:nvSpPr>
        <dsp:cNvPr id="0" name=""/>
        <dsp:cNvSpPr/>
      </dsp:nvSpPr>
      <dsp:spPr>
        <a:xfrm>
          <a:off x="6197413" y="703039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943AF-4A7E-44D1-AC5D-D56310BB525A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Quantitative analysis involves the systematic investigation of phenomena using numerical data.</a:t>
          </a:r>
          <a:endParaRPr lang="en-US" sz="2100" kern="1200"/>
        </a:p>
      </dsp:txBody>
      <dsp:txXfrm>
        <a:off x="1948202" y="368029"/>
        <a:ext cx="3233964" cy="1371985"/>
      </dsp:txXfrm>
    </dsp:sp>
    <dsp:sp modelId="{CB33858F-7602-49C0-8235-797EFD234B96}">
      <dsp:nvSpPr>
        <dsp:cNvPr id="0" name=""/>
        <dsp:cNvSpPr/>
      </dsp:nvSpPr>
      <dsp:spPr>
        <a:xfrm>
          <a:off x="170504" y="29274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FC437-FC49-442F-A2A8-BF75BFEA1BAB}">
      <dsp:nvSpPr>
        <dsp:cNvPr id="0" name=""/>
        <dsp:cNvSpPr/>
      </dsp:nvSpPr>
      <dsp:spPr>
        <a:xfrm>
          <a:off x="493789" y="604302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A1259-F097-4928-B17F-3BA7273E46E5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It focuses on measuring variables and analyzing relationships, patterns, and trends.</a:t>
          </a:r>
          <a:endParaRPr lang="en-US" sz="2100" kern="1200"/>
        </a:p>
      </dsp:txBody>
      <dsp:txXfrm>
        <a:off x="7411643" y="368029"/>
        <a:ext cx="3233964" cy="1371985"/>
      </dsp:txXfrm>
    </dsp:sp>
    <dsp:sp modelId="{DA53D9E7-976A-46FA-88FC-863A00ADA686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CAA8F-4282-44A3-9458-A9E626CC1423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A2F69-1C2D-4A13-A6CD-5E3F768DEEFA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Commonly used in fields like economics, healthcare, social sciences, and marketing.</a:t>
          </a:r>
          <a:endParaRPr lang="en-US" sz="2100" kern="1200"/>
        </a:p>
      </dsp:txBody>
      <dsp:txXfrm>
        <a:off x="1948202" y="2452790"/>
        <a:ext cx="3233964" cy="1371985"/>
      </dsp:txXfrm>
    </dsp:sp>
    <dsp:sp modelId="{36E4954E-B6CC-4CB2-9594-7E4A988B7DA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87B2D-70D6-4540-B29D-E62434096D7F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F8762-89D6-42A1-8A40-899D0DE23BBC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Key tools include statistical software, spreadsheets, and visualization techniques</a:t>
          </a:r>
          <a:endParaRPr lang="en-US" sz="21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3AC9E-D936-B343-911E-7B60328569EC}">
      <dsp:nvSpPr>
        <dsp:cNvPr id="0" name=""/>
        <dsp:cNvSpPr/>
      </dsp:nvSpPr>
      <dsp:spPr>
        <a:xfrm>
          <a:off x="0" y="54331"/>
          <a:ext cx="6666833" cy="12866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Nominal: Categories without a natural order (e.g., gender, blood type).</a:t>
          </a:r>
          <a:endParaRPr lang="en-US" sz="2300" kern="1200"/>
        </a:p>
      </dsp:txBody>
      <dsp:txXfrm>
        <a:off x="62808" y="117139"/>
        <a:ext cx="6541217" cy="1161018"/>
      </dsp:txXfrm>
    </dsp:sp>
    <dsp:sp modelId="{6FD8DA1E-3FFB-4745-8971-61F372B31A1E}">
      <dsp:nvSpPr>
        <dsp:cNvPr id="0" name=""/>
        <dsp:cNvSpPr/>
      </dsp:nvSpPr>
      <dsp:spPr>
        <a:xfrm>
          <a:off x="0" y="1407205"/>
          <a:ext cx="6666833" cy="1286634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Ordinal: Categories with a natural order, but intervals are not equal (e.g., education level, rankings).</a:t>
          </a:r>
          <a:endParaRPr lang="en-US" sz="2300" kern="1200"/>
        </a:p>
      </dsp:txBody>
      <dsp:txXfrm>
        <a:off x="62808" y="1470013"/>
        <a:ext cx="6541217" cy="1161018"/>
      </dsp:txXfrm>
    </dsp:sp>
    <dsp:sp modelId="{86F597E1-35B4-9349-A352-C2C1E92BAE40}">
      <dsp:nvSpPr>
        <dsp:cNvPr id="0" name=""/>
        <dsp:cNvSpPr/>
      </dsp:nvSpPr>
      <dsp:spPr>
        <a:xfrm>
          <a:off x="0" y="2760080"/>
          <a:ext cx="6666833" cy="1286634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Interval: Numerical data with equal intervals but no true zero (e.g., temperature in Celsius).</a:t>
          </a:r>
          <a:endParaRPr lang="en-US" sz="2300" kern="1200"/>
        </a:p>
      </dsp:txBody>
      <dsp:txXfrm>
        <a:off x="62808" y="2822888"/>
        <a:ext cx="6541217" cy="1161018"/>
      </dsp:txXfrm>
    </dsp:sp>
    <dsp:sp modelId="{810F6F9E-907F-2048-A0D8-9ED22007CB5B}">
      <dsp:nvSpPr>
        <dsp:cNvPr id="0" name=""/>
        <dsp:cNvSpPr/>
      </dsp:nvSpPr>
      <dsp:spPr>
        <a:xfrm>
          <a:off x="0" y="4112954"/>
          <a:ext cx="6666833" cy="1286634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Ratio: Numerical data with equal intervals and a true zero (e.g., weight, income).</a:t>
          </a:r>
          <a:endParaRPr lang="en-US" sz="2300" kern="1200"/>
        </a:p>
      </dsp:txBody>
      <dsp:txXfrm>
        <a:off x="62808" y="4175762"/>
        <a:ext cx="6541217" cy="1161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44835-680F-43AF-8CC6-965AB83A7B35}">
      <dsp:nvSpPr>
        <dsp:cNvPr id="0" name=""/>
        <dsp:cNvSpPr/>
      </dsp:nvSpPr>
      <dsp:spPr>
        <a:xfrm>
          <a:off x="4219" y="383023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BF2BD-966D-471D-B6DF-F43386CEF3D8}">
      <dsp:nvSpPr>
        <dsp:cNvPr id="0" name=""/>
        <dsp:cNvSpPr/>
      </dsp:nvSpPr>
      <dsp:spPr>
        <a:xfrm>
          <a:off x="4219" y="1374967"/>
          <a:ext cx="2413125" cy="85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kern="1200"/>
            <a:t>Start with a clear objective for your survey or study.</a:t>
          </a:r>
          <a:endParaRPr lang="en-US" sz="1800" kern="1200"/>
        </a:p>
      </dsp:txBody>
      <dsp:txXfrm>
        <a:off x="4219" y="1374967"/>
        <a:ext cx="2413125" cy="859675"/>
      </dsp:txXfrm>
    </dsp:sp>
    <dsp:sp modelId="{8B17D1A7-A33C-46F4-811E-FC4A4E67CB9E}">
      <dsp:nvSpPr>
        <dsp:cNvPr id="0" name=""/>
        <dsp:cNvSpPr/>
      </dsp:nvSpPr>
      <dsp:spPr>
        <a:xfrm>
          <a:off x="4219" y="2303178"/>
          <a:ext cx="2413125" cy="15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4C213-51BF-4927-9CF3-592208B5642E}">
      <dsp:nvSpPr>
        <dsp:cNvPr id="0" name=""/>
        <dsp:cNvSpPr/>
      </dsp:nvSpPr>
      <dsp:spPr>
        <a:xfrm>
          <a:off x="2839641" y="383023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1D08E-A67E-4B3F-A2E5-850D33C68F38}">
      <dsp:nvSpPr>
        <dsp:cNvPr id="0" name=""/>
        <dsp:cNvSpPr/>
      </dsp:nvSpPr>
      <dsp:spPr>
        <a:xfrm>
          <a:off x="2839641" y="1374967"/>
          <a:ext cx="2413125" cy="85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kern="1200"/>
            <a:t>Identify the variables you need to measure.</a:t>
          </a:r>
          <a:endParaRPr lang="en-US" sz="1800" kern="1200"/>
        </a:p>
      </dsp:txBody>
      <dsp:txXfrm>
        <a:off x="2839641" y="1374967"/>
        <a:ext cx="2413125" cy="859675"/>
      </dsp:txXfrm>
    </dsp:sp>
    <dsp:sp modelId="{8E3F32DE-A2A5-4949-9950-8A6C552A25E4}">
      <dsp:nvSpPr>
        <dsp:cNvPr id="0" name=""/>
        <dsp:cNvSpPr/>
      </dsp:nvSpPr>
      <dsp:spPr>
        <a:xfrm>
          <a:off x="2839641" y="2303178"/>
          <a:ext cx="2413125" cy="15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08EC1-9AF4-40B2-A360-4329CF53F318}">
      <dsp:nvSpPr>
        <dsp:cNvPr id="0" name=""/>
        <dsp:cNvSpPr/>
      </dsp:nvSpPr>
      <dsp:spPr>
        <a:xfrm>
          <a:off x="5675062" y="383023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75559-372B-4FD3-AE60-D9FB917FCA2C}">
      <dsp:nvSpPr>
        <dsp:cNvPr id="0" name=""/>
        <dsp:cNvSpPr/>
      </dsp:nvSpPr>
      <dsp:spPr>
        <a:xfrm>
          <a:off x="5675062" y="1374967"/>
          <a:ext cx="2413125" cy="85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kern="1200"/>
            <a:t>Use a mix of question types:</a:t>
          </a:r>
          <a:endParaRPr lang="en-US" sz="1800" kern="1200"/>
        </a:p>
      </dsp:txBody>
      <dsp:txXfrm>
        <a:off x="5675062" y="1374967"/>
        <a:ext cx="2413125" cy="859675"/>
      </dsp:txXfrm>
    </dsp:sp>
    <dsp:sp modelId="{B5627D5B-9AB3-4978-9F8E-421E39A80359}">
      <dsp:nvSpPr>
        <dsp:cNvPr id="0" name=""/>
        <dsp:cNvSpPr/>
      </dsp:nvSpPr>
      <dsp:spPr>
        <a:xfrm>
          <a:off x="5675062" y="2303178"/>
          <a:ext cx="2413125" cy="15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Close-ended (e.g., multiple choice, Likert scale).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Open-ended (e.g., free-text responses).</a:t>
          </a:r>
          <a:endParaRPr lang="en-US" sz="1800" kern="1200"/>
        </a:p>
      </dsp:txBody>
      <dsp:txXfrm>
        <a:off x="5675062" y="2303178"/>
        <a:ext cx="2413125" cy="1506602"/>
      </dsp:txXfrm>
    </dsp:sp>
    <dsp:sp modelId="{A8B25B7F-9A11-477A-A1DD-EC0A84DB68D5}">
      <dsp:nvSpPr>
        <dsp:cNvPr id="0" name=""/>
        <dsp:cNvSpPr/>
      </dsp:nvSpPr>
      <dsp:spPr>
        <a:xfrm>
          <a:off x="8510484" y="383023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CE4DD-036E-4B74-A995-3E1B1B77F0AC}">
      <dsp:nvSpPr>
        <dsp:cNvPr id="0" name=""/>
        <dsp:cNvSpPr/>
      </dsp:nvSpPr>
      <dsp:spPr>
        <a:xfrm>
          <a:off x="8510484" y="1374967"/>
          <a:ext cx="2413125" cy="85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800" kern="1200"/>
            <a:t>Ensure questions are clear, concise, and unbiased</a:t>
          </a:r>
          <a:endParaRPr lang="en-US" sz="1800" kern="1200"/>
        </a:p>
      </dsp:txBody>
      <dsp:txXfrm>
        <a:off x="8510484" y="1374967"/>
        <a:ext cx="2413125" cy="859675"/>
      </dsp:txXfrm>
    </dsp:sp>
    <dsp:sp modelId="{81ECAD1F-EC69-4AD9-A546-4B2C0F23BA89}">
      <dsp:nvSpPr>
        <dsp:cNvPr id="0" name=""/>
        <dsp:cNvSpPr/>
      </dsp:nvSpPr>
      <dsp:spPr>
        <a:xfrm>
          <a:off x="8510484" y="2303178"/>
          <a:ext cx="2413125" cy="150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D7C06-5B96-44AF-B6D1-2EDF37128DFD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EC76C-A245-4879-B6D9-BE1F27BA433E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7527-3278-47B3-8CFD-C7FF40C17AD2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Keep it short and relevant to avoid survey fatigue.</a:t>
          </a:r>
          <a:endParaRPr lang="en-US" sz="1200" kern="1200"/>
        </a:p>
      </dsp:txBody>
      <dsp:txXfrm>
        <a:off x="127800" y="2535669"/>
        <a:ext cx="1800000" cy="720000"/>
      </dsp:txXfrm>
    </dsp:sp>
    <dsp:sp modelId="{09681F74-8B5B-4EE3-9C61-E72049E2BBC0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9C66A-DCA2-4AA4-A664-16193DBE9A34}">
      <dsp:nvSpPr>
        <dsp:cNvPr id="0" name=""/>
        <dsp:cNvSpPr/>
      </dsp:nvSpPr>
      <dsp:spPr>
        <a:xfrm>
          <a:off x="2827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C4714-79C2-4EF1-9F64-7FEEE27307A8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Use simple, jargon-free language.</a:t>
          </a:r>
          <a:endParaRPr lang="en-US" sz="1200" kern="1200"/>
        </a:p>
      </dsp:txBody>
      <dsp:txXfrm>
        <a:off x="2242800" y="2535669"/>
        <a:ext cx="1800000" cy="720000"/>
      </dsp:txXfrm>
    </dsp:sp>
    <dsp:sp modelId="{950794D0-6000-4D45-88C5-EDA51F870C9F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5D096-2E13-48BF-B79B-BB60E78B8923}">
      <dsp:nvSpPr>
        <dsp:cNvPr id="0" name=""/>
        <dsp:cNvSpPr/>
      </dsp:nvSpPr>
      <dsp:spPr>
        <a:xfrm>
          <a:off x="494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B7D7F-BB02-4F8D-8870-76218B4B2438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Pre-test your questionnaire with a small group to identify issues.</a:t>
          </a:r>
          <a:endParaRPr lang="en-US" sz="1200" kern="1200"/>
        </a:p>
      </dsp:txBody>
      <dsp:txXfrm>
        <a:off x="4357800" y="2535669"/>
        <a:ext cx="1800000" cy="720000"/>
      </dsp:txXfrm>
    </dsp:sp>
    <dsp:sp modelId="{B4D5EE06-5790-42F3-AA92-F54E2C2537DC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3DF43-6678-46A3-8F95-EC46BC55D4C7}">
      <dsp:nvSpPr>
        <dsp:cNvPr id="0" name=""/>
        <dsp:cNvSpPr/>
      </dsp:nvSpPr>
      <dsp:spPr>
        <a:xfrm>
          <a:off x="7057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ACD43-3C42-403E-BCCC-65C054337214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Ensure anonymity and confidentiality to encourage honest responses.</a:t>
          </a:r>
          <a:endParaRPr lang="en-US" sz="1200" kern="1200"/>
        </a:p>
      </dsp:txBody>
      <dsp:txXfrm>
        <a:off x="6472800" y="2535669"/>
        <a:ext cx="1800000" cy="720000"/>
      </dsp:txXfrm>
    </dsp:sp>
    <dsp:sp modelId="{EA0C9B09-9B04-4ACC-BEE9-50C534A0CE0C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E53D5-774C-4BFF-94D3-0CFD64CEE393}">
      <dsp:nvSpPr>
        <dsp:cNvPr id="0" name=""/>
        <dsp:cNvSpPr/>
      </dsp:nvSpPr>
      <dsp:spPr>
        <a:xfrm>
          <a:off x="917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2735F-1EDE-4239-936F-D586154D6937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200" kern="1200"/>
            <a:t>Provide clear instructions for completing the questionnaire.</a:t>
          </a:r>
          <a:endParaRPr lang="en-US" sz="1200" kern="1200"/>
        </a:p>
      </dsp:txBody>
      <dsp:txXfrm>
        <a:off x="8587800" y="2535669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2183B-464B-6048-83E5-0D67BF2B583D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E4021D0-EDE5-1B47-9CE3-2C2BA1F09D97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Leading questions that bias responses.</a:t>
          </a:r>
          <a:endParaRPr lang="en-US" sz="2400" kern="1200"/>
        </a:p>
      </dsp:txBody>
      <dsp:txXfrm>
        <a:off x="0" y="531"/>
        <a:ext cx="10515600" cy="870055"/>
      </dsp:txXfrm>
    </dsp:sp>
    <dsp:sp modelId="{99A91092-738A-8A49-A26A-BE021AC23273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3F5FE5-341E-634A-8332-1E481183E473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Double-barreled questions (e.g., 'Do you exercise regularly and eat healthy?').</a:t>
          </a:r>
          <a:endParaRPr lang="en-US" sz="2400" kern="1200"/>
        </a:p>
      </dsp:txBody>
      <dsp:txXfrm>
        <a:off x="0" y="870586"/>
        <a:ext cx="10515600" cy="870055"/>
      </dsp:txXfrm>
    </dsp:sp>
    <dsp:sp modelId="{6CC0D5D6-EE5E-C04A-B7DD-E5DED78695F5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8754A3-927D-6045-B2E8-7BF6C6439A3E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Overly complex or technical terms (e.g. HbA1c).</a:t>
          </a:r>
          <a:endParaRPr lang="en-US" sz="2400" kern="1200" dirty="0"/>
        </a:p>
      </dsp:txBody>
      <dsp:txXfrm>
        <a:off x="0" y="1740641"/>
        <a:ext cx="10515600" cy="870055"/>
      </dsp:txXfrm>
    </dsp:sp>
    <dsp:sp modelId="{8DEADEC4-7A26-9548-85CE-C20285D1DCF8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4832709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09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09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A52171-1F49-7946-B466-FE95564FB1A5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Ambiguous scales (e.g., unclear Likert scales: Satisfaction scale with 0 as satisfied and 10 as not satisfied).</a:t>
          </a:r>
          <a:endParaRPr lang="en-US" sz="2400" kern="1200" dirty="0"/>
        </a:p>
      </dsp:txBody>
      <dsp:txXfrm>
        <a:off x="0" y="2610696"/>
        <a:ext cx="10515600" cy="870055"/>
      </dsp:txXfrm>
    </dsp:sp>
    <dsp:sp modelId="{FA924A25-C8A7-A84D-BD92-B0783591F0BC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B26E61A-E6E3-5E42-B3FB-56DBA1AE75F9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Too many open-ended questions that can overwhelm respondents.</a:t>
          </a:r>
          <a:endParaRPr lang="en-US" sz="2400" kern="1200"/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BA06-E46A-A884-63BB-7987F296B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DF755-D7EF-A2D0-7F1A-308AE13C6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9BEDB-6215-E5EB-3EEB-463A6AF3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968C9-4127-BA0B-EC88-05A5F25D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63BD-7625-14C1-436A-A87DC757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8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95E2-FF6C-6FCE-08E0-2A19E193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F1E21-75C0-DD7C-F41E-F42494E92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DC3D-1EDE-18D5-A30F-21CCB253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D22C-E0FF-0DD6-5158-5DE9119C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E5D9A-0FEB-1E86-11AF-2B552495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72342-0ADB-1138-0A8B-9350DE643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38FA1-41DA-3E58-1104-63EE7D51D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4569-C33A-B87B-DEBB-65959148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76903-A467-83AD-F962-EC5F99A4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CAE2-C155-0947-E937-D936C55E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D99B-660F-5DAC-CFED-D8A18F54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E9DE-C4DA-5475-662A-6F03A072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EA0F-B491-F409-FF30-51060243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5266-D14A-3DC9-4020-33FA9A82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CF2A-D706-85C8-4D73-42A30C37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7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69F2-3F52-63EB-4A43-9925C2BE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CEB75-6653-73FC-8306-9AC5947D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DB7CB-52B9-B335-5FA5-3510FB15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9D75-679F-CB87-F85A-A24311A5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67AD-807F-6D0C-4BEA-756B388C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3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63B8-7303-B271-1615-8517D2AC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36D4-B7A6-EA21-9F15-7E85A14FE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F23B-9D70-9BC7-F763-99F68A307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9C2AC-9956-E774-9E31-661CF081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14C4-3FA5-C689-36A4-DF9AB1E4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F5C96-FB4D-F7AA-6341-4051B288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4A27-BFD5-D554-8F13-9E00078B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206FD-243B-046C-6AAE-A8A18798B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D97B06-FFF5-EA9A-A6FF-BAD963AF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6A772-57F8-D1C5-A976-EE0181D7A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18152-719B-7B2F-0D2C-4EF4705E4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88B498-15FD-545E-0C58-C4788AC1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CE150-DBE4-03BF-211D-7669DDE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FB46-1FC1-868E-A934-E31343E5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5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8675-E0CE-F372-CF84-35575B1B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86AC0-BC74-2FED-CAEC-A12E0936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0A8D1-006E-F685-A4EF-047AB3F6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1E8C7-26D5-1A90-D21F-D4C18796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51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798FA-D01C-0538-53C7-B1E7B0C9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C1E21-84E5-142C-19DE-C5B66BF5E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CD6BF-0B1D-4704-4A33-5625D285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E03F-134D-30BD-2FEE-7C8C1CDE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4FE92-3498-62FA-3BAA-F8334785C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0C140-1C2F-C8C7-7495-D0C8CAD43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633B8-3CF1-F9F7-43A8-A12BE0DD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18E3C-00AA-44EE-D3A7-405202BE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6C142-13B3-809B-B81E-8E89E764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1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3876-47B9-8C4B-6199-39A9E910D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405E0E-5ACF-C261-4F1C-CEB578ABD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0614F-ED03-892F-872F-AEE548A0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6CB52-648C-6616-05D1-938EDB1E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60B1-3C2C-697B-E67E-E1F0AFE1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9A667-53B9-D68C-9D08-155F4CE2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DA354-46ED-8D92-DE8E-02E1485B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18F7C-0918-7801-BCEB-A6201E084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FAF6-9A14-A2F8-27ED-28AAFD5A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B7337-7F69-0344-B995-9C48D79171A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DE8D1-8050-85A3-156D-9A74DF658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59D6-8CAF-50BF-7C4F-71273DD88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949FB-CA82-414D-A25C-E1839284E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D60BA-5515-11D0-102C-60796B7F2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QUANTITATIVE ANALYSIS-BASICS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EEDA17D-8B22-3112-42D3-B61F6168A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1000">
                <a:solidFill>
                  <a:srgbClr val="FFFFFF"/>
                </a:solidFill>
              </a:rPr>
              <a:t>By Leah Sanga</a:t>
            </a:r>
          </a:p>
          <a:p>
            <a:pPr algn="l"/>
            <a:r>
              <a:rPr lang="en-US" sz="1000">
                <a:solidFill>
                  <a:srgbClr val="FFFFFF"/>
                </a:solidFill>
              </a:rPr>
              <a:t>For Manar Marzouk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569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5E2E9-EDFC-2BB7-7DC5-CDFE2891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9" y="14408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4000" dirty="0"/>
              <a:t>What is Quantitative Statistics?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AF27B-AC18-17EA-1C6B-9684C5C21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52324"/>
            <a:ext cx="5732582" cy="438775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 branch of statistics that deals with analysing and interpreting numerical data.</a:t>
            </a:r>
          </a:p>
          <a:p>
            <a:r>
              <a:rPr lang="en-GB" sz="2400" dirty="0"/>
              <a:t>Helps in identifying patterns, testing hypotheses, and making predictions.</a:t>
            </a:r>
          </a:p>
          <a:p>
            <a:r>
              <a:rPr lang="en-GB" sz="2400" dirty="0"/>
              <a:t>Relies on mathematical models and techniques such as regression, correlation, and hypothesis testing.</a:t>
            </a:r>
          </a:p>
          <a:p>
            <a:r>
              <a:rPr lang="en-GB" sz="2400" dirty="0"/>
              <a:t>Provides insights into trends and relationships within datasets.</a:t>
            </a:r>
          </a:p>
          <a:p>
            <a:endParaRPr lang="en-US" sz="20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C9730CC-AC91-3E97-47C9-A6DFAD62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0" r="39364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748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0466A0-EC49-448A-EF2E-0AFB6667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What is Quantitative Analysis?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D96547B2-3E88-ED86-810A-7779C86EA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44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8076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8D60C-70ED-2CF5-0E29-5B343DCE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VARIABLES AND VARIABLE TYPES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4FE10E3-DCE3-80D7-C6D0-F88F7BE7E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Variables are measurable characteristics or attributes of individuals, objects, or phenomena.</a:t>
            </a:r>
          </a:p>
          <a:p>
            <a:r>
              <a:rPr lang="en-GB" dirty="0"/>
              <a:t>Variables are key in analysing relationships, trends, and patterns.</a:t>
            </a:r>
          </a:p>
          <a:p>
            <a:r>
              <a:rPr lang="en-GB" dirty="0"/>
              <a:t>Types of variables: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Independent Variable: The variable manipulated or categorized to observe its effect on the dependent variable.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Dependent Variable: The outcome or response measured in the study.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70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D7706-F818-7905-8AD9-021F22742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LEVELS OF MEASUREMENT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5E8C5B-0E69-B62B-20B9-4B1879B83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50011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017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78C75-E4C5-B1B7-8945-EA14B755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QUESTIONNAIRE DESIGN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93164644-2F2E-5F50-D4A3-F02977BA6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662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52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0FF99-4250-5BF6-DA78-6FFE4F08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TIPS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04ECB09-F279-4E47-1E6A-85AE1CB14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73704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582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742866-0291-05B6-2F16-2D517680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25" r="9091" b="14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65FA6-8D1F-124B-5DD1-D5250619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QUESTIONNAIRE PITFALLS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E7AE93-34D8-77A4-9BDC-E15CF4723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291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1285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436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QUANTITATIVE ANALYSIS-BASICS</vt:lpstr>
      <vt:lpstr>What is Quantitative Statistics?</vt:lpstr>
      <vt:lpstr>What is Quantitative Analysis?</vt:lpstr>
      <vt:lpstr>VARIABLES AND VARIABLE TYPES</vt:lpstr>
      <vt:lpstr>LEVELS OF MEASUREMENT</vt:lpstr>
      <vt:lpstr>QUESTIONNAIRE DESIGN</vt:lpstr>
      <vt:lpstr>TIPS</vt:lpstr>
      <vt:lpstr>QUESTIONNAIRE PITFALLS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Leah Sanga</dc:creator>
  <cp:keywords/>
  <dc:description/>
  <cp:lastModifiedBy>Leah Sanga</cp:lastModifiedBy>
  <cp:revision>1</cp:revision>
  <dcterms:created xsi:type="dcterms:W3CDTF">2025-01-23T07:33:53Z</dcterms:created>
  <dcterms:modified xsi:type="dcterms:W3CDTF">2025-01-23T08:01:52Z</dcterms:modified>
  <cp:category/>
</cp:coreProperties>
</file>